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6" r:id="rId1"/>
  </p:sldMasterIdLst>
  <p:notesMasterIdLst>
    <p:notesMasterId r:id="rId11"/>
  </p:notesMasterIdLst>
  <p:sldIdLst>
    <p:sldId id="317" r:id="rId2"/>
    <p:sldId id="277" r:id="rId3"/>
    <p:sldId id="316" r:id="rId4"/>
    <p:sldId id="285" r:id="rId5"/>
    <p:sldId id="293" r:id="rId6"/>
    <p:sldId id="288" r:id="rId7"/>
    <p:sldId id="289" r:id="rId8"/>
    <p:sldId id="315" r:id="rId9"/>
    <p:sldId id="313" r:id="rId10"/>
  </p:sldIdLst>
  <p:sldSz cx="12192000" cy="6858000"/>
  <p:notesSz cx="6858000" cy="9144000"/>
  <p:embeddedFontLst>
    <p:embeddedFont>
      <p:font typeface="Roboto" charset="0"/>
      <p:regular r:id="rId12"/>
      <p:bold r:id="rId13"/>
      <p:italic r:id="rId14"/>
      <p:boldItalic r:id="rId15"/>
    </p:embeddedFont>
    <p:embeddedFont>
      <p:font typeface="Calibri" pitchFamily="3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6C0"/>
    <a:srgbClr val="FFFF99"/>
    <a:srgbClr val="FF8119"/>
    <a:srgbClr val="FF7707"/>
    <a:srgbClr val="FFAF6C"/>
    <a:srgbClr val="FFFFFF"/>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57" autoAdjust="0"/>
    <p:restoredTop sz="94291" autoAdjust="0"/>
  </p:normalViewPr>
  <p:slideViewPr>
    <p:cSldViewPr snapToGrid="0">
      <p:cViewPr>
        <p:scale>
          <a:sx n="74" d="100"/>
          <a:sy n="74" d="100"/>
        </p:scale>
        <p:origin x="-282"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36040-F5EB-479A-BC32-DFD0C11414B0}" type="datetimeFigureOut">
              <a:rPr lang="en-US" smtClean="0"/>
              <a:t>2/22/2022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885943-A6DA-4534-86EF-625CC6CFB6C0}" type="slidenum">
              <a:rPr lang="en-US" smtClean="0"/>
              <a:t>‹#›</a:t>
            </a:fld>
            <a:endParaRPr lang="en-US"/>
          </a:p>
        </p:txBody>
      </p:sp>
    </p:spTree>
    <p:extLst>
      <p:ext uri="{BB962C8B-B14F-4D97-AF65-F5344CB8AC3E}">
        <p14:creationId xmlns:p14="http://schemas.microsoft.com/office/powerpoint/2010/main" val="3134205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2/22/2022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xmlns="" id="{1146B2CB-5A67-4AB8-9A1B-7AE29B183FB4}"/>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xmlns="" id="{55BF17BB-90D7-48D1-A408-C4A17A18C95C}"/>
              </a:ext>
            </a:extLst>
          </p:cNvPr>
          <p:cNvSpPr/>
          <p:nvPr userDrawn="1"/>
        </p:nvSpPr>
        <p:spPr>
          <a:xfrm>
            <a:off x="11139855" y="2"/>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22991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2/22/2022</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577165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val="266668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2/22/2022</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457109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99" y="-68826"/>
            <a:ext cx="12513464" cy="7000539"/>
          </a:xfrm>
          <a:prstGeom prst="rect">
            <a:avLst/>
          </a:prstGeom>
          <a:noFill/>
          <a:ln>
            <a:noFill/>
          </a:ln>
        </p:spPr>
      </p:pic>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2/22/2022</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xmlns="" id="{20C92834-F07F-4579-8623-1CF3469E4D08}"/>
              </a:ext>
            </a:extLst>
          </p:cNvPr>
          <p:cNvSpPr/>
          <p:nvPr userDrawn="1"/>
        </p:nvSpPr>
        <p:spPr>
          <a:xfrm>
            <a:off x="10917876" y="18627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1942203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20643"/>
            <a:ext cx="12184879" cy="6816715"/>
          </a:xfrm>
          <a:prstGeom prst="rect">
            <a:avLst/>
          </a:prstGeom>
          <a:noFill/>
          <a:ln>
            <a:noFill/>
          </a:ln>
        </p:spPr>
      </p:pic>
      <p:sp>
        <p:nvSpPr>
          <p:cNvPr id="21" name="Google Shape;2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 name="Google Shape;22;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2/22/2022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205635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568027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2/22/2022</a:t>
            </a:fld>
            <a:endParaRPr lang="en-US"/>
          </a:p>
        </p:txBody>
      </p:sp>
      <p:sp>
        <p:nvSpPr>
          <p:cNvPr id="16" name="Google Shape;16;p7"/>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3"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xmlns="" id="{C94BE59B-8762-4673-A68F-7BB4BC8F730A}"/>
              </a:ext>
            </a:extLst>
          </p:cNvPr>
          <p:cNvSpPr/>
          <p:nvPr userDrawn="1"/>
        </p:nvSpPr>
        <p:spPr>
          <a:xfrm>
            <a:off x="11134893" y="136525"/>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2547103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fld id="{FE1C8935-5503-46B3-AA64-FDD06962785D}" type="datetimeFigureOut">
              <a:rPr lang="en-US" smtClean="0"/>
              <a:t>2/22/2022</a:t>
            </a:fld>
            <a:endParaRPr lang="en-US"/>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554233939"/>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688" r:id="rId6"/>
    <p:sldLayoutId id="2147483693" r:id="rId7"/>
    <p:sldLayoutId id="2147483712" r:id="rId8"/>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A144B1-BC48-4FB5-81A0-5EEE0F41D92F}"/>
              </a:ext>
            </a:extLst>
          </p:cNvPr>
          <p:cNvSpPr/>
          <p:nvPr/>
        </p:nvSpPr>
        <p:spPr>
          <a:xfrm>
            <a:off x="619414" y="1658592"/>
            <a:ext cx="11182869" cy="3536224"/>
          </a:xfrm>
          <a:prstGeom prst="rect">
            <a:avLst/>
          </a:prstGeom>
        </p:spPr>
        <p:txBody>
          <a:bodyPr wrap="none">
            <a:spAutoFit/>
          </a:bodyPr>
          <a:lstStyle/>
          <a:p>
            <a:pPr algn="ctr" defTabSz="914195">
              <a:lnSpc>
                <a:spcPct val="150000"/>
              </a:lnSpc>
              <a:defRPr/>
            </a:pPr>
            <a:r>
              <a:rPr lang="en-US" sz="5198" b="1" dirty="0" err="1">
                <a:solidFill>
                  <a:srgbClr val="002060"/>
                </a:solidFill>
                <a:latin typeface="UTM Avo" panose="02040603050506020204" pitchFamily="18" charset="0"/>
                <a:cs typeface="Arial" panose="020B0604020202020204" pitchFamily="34" charset="0"/>
              </a:rPr>
              <a:t>Tuần</a:t>
            </a:r>
            <a:r>
              <a:rPr lang="en-US" sz="5198" b="1" dirty="0">
                <a:solidFill>
                  <a:srgbClr val="002060"/>
                </a:solidFill>
                <a:latin typeface="UTM Avo" panose="02040603050506020204" pitchFamily="18" charset="0"/>
                <a:cs typeface="Arial" panose="020B0604020202020204" pitchFamily="34" charset="0"/>
              </a:rPr>
              <a:t> 23</a:t>
            </a:r>
          </a:p>
          <a:p>
            <a:pPr algn="ctr" defTabSz="914195">
              <a:lnSpc>
                <a:spcPct val="150000"/>
              </a:lnSpc>
              <a:defRPr/>
            </a:pPr>
            <a:r>
              <a:rPr lang="en-US" sz="5198" b="1" dirty="0" err="1">
                <a:solidFill>
                  <a:srgbClr val="FF0000"/>
                </a:solidFill>
                <a:latin typeface="UTM Avo" panose="02040603050506020204" pitchFamily="18" charset="0"/>
                <a:cs typeface="Arial" panose="020B0604020202020204" pitchFamily="34" charset="0"/>
              </a:rPr>
              <a:t>Tự</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đọc</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sách</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báo</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Đọc</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sách</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báo</a:t>
            </a:r>
            <a:endParaRPr lang="en-US" sz="5198" b="1" dirty="0">
              <a:solidFill>
                <a:srgbClr val="FF0000"/>
              </a:solidFill>
              <a:latin typeface="UTM Avo" panose="02040603050506020204" pitchFamily="18" charset="0"/>
              <a:cs typeface="Arial" panose="020B0604020202020204" pitchFamily="34" charset="0"/>
            </a:endParaRPr>
          </a:p>
          <a:p>
            <a:pPr algn="ctr" defTabSz="914195">
              <a:lnSpc>
                <a:spcPct val="150000"/>
              </a:lnSpc>
              <a:defRPr/>
            </a:pP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viết</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về</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các</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loài</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chim</a:t>
            </a:r>
            <a:endParaRPr lang="en-US" sz="5198"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xmlns="" id="{508EF6DA-C8F1-435A-8108-A2019195E96B}"/>
              </a:ext>
            </a:extLst>
          </p:cNvPr>
          <p:cNvSpPr/>
          <p:nvPr/>
        </p:nvSpPr>
        <p:spPr>
          <a:xfrm>
            <a:off x="9481189" y="448"/>
            <a:ext cx="2563188" cy="584699"/>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a16="http://schemas.microsoft.com/office/drawing/2014/main" xmlns="" id="{3FE75980-B8E4-42A9-95B4-7B4E5FA54707}"/>
              </a:ext>
            </a:extLst>
          </p:cNvPr>
          <p:cNvSpPr/>
          <p:nvPr/>
        </p:nvSpPr>
        <p:spPr>
          <a:xfrm>
            <a:off x="11053326" y="579568"/>
            <a:ext cx="990719" cy="46154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5552" y="2498452"/>
            <a:ext cx="7756554" cy="1569532"/>
          </a:xfrm>
          <a:prstGeom prst="rect">
            <a:avLst/>
          </a:prstGeom>
          <a:noFill/>
        </p:spPr>
        <p:txBody>
          <a:bodyPr wrap="square" rtlCol="0">
            <a:spAutoFit/>
          </a:bodyPr>
          <a:lstStyle/>
          <a:p>
            <a:pPr algn="ctr"/>
            <a:r>
              <a:rPr lang="en-US" sz="9599"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KHỞI ĐỘNG</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7833" y="3674647"/>
            <a:ext cx="5928709" cy="301607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546" y="439622"/>
            <a:ext cx="2332439" cy="272117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4502" y="4902214"/>
            <a:ext cx="2174517" cy="2174517"/>
          </a:xfrm>
          <a:prstGeom prst="rect">
            <a:avLst/>
          </a:prstGeom>
        </p:spPr>
      </p:pic>
    </p:spTree>
    <p:extLst>
      <p:ext uri="{BB962C8B-B14F-4D97-AF65-F5344CB8AC3E}">
        <p14:creationId xmlns:p14="http://schemas.microsoft.com/office/powerpoint/2010/main" val="5551511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1000"/>
                                        <p:tgtEl>
                                          <p:spTgt spid="2">
                                            <p:txEl>
                                              <p:pRg st="0" end="0"/>
                                            </p:txEl>
                                          </p:spTgt>
                                        </p:tgtEl>
                                      </p:cBhvr>
                                    </p:animEffect>
                                    <p:anim calcmode="lin" valueType="num">
                                      <p:cBhvr>
                                        <p:cTn id="2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Chim Chích Bông - Bé Tóc Tiên - Chim Chích Bông Bé Tẹo Teo - LalaTV">
            <a:hlinkClick r:id="" action="ppaction://media"/>
            <a:extLst>
              <a:ext uri="{FF2B5EF4-FFF2-40B4-BE49-F238E27FC236}">
                <a16:creationId xmlns:a16="http://schemas.microsoft.com/office/drawing/2014/main" xmlns="" id="{A8E00FBC-85F1-4B64-891D-66061F432A23}"/>
              </a:ext>
            </a:extLst>
          </p:cNvPr>
          <p:cNvPicPr>
            <a:picLocks noChangeAspect="1"/>
          </p:cNvPicPr>
          <p:nvPr>
            <a:videoFile r:link="rId1"/>
            <p:extLst>
              <p:ext uri="{DAA4B4D4-6D71-4841-9C94-3DE7FCFB9230}">
                <p14:media xmlns:p14="http://schemas.microsoft.com/office/powerpoint/2010/main" r:embed="rId2">
                  <p14:trim st="12364" end="148513.2111"/>
                </p14:media>
              </p:ext>
            </p:extLst>
          </p:nvPr>
        </p:nvPicPr>
        <p:blipFill rotWithShape="1">
          <a:blip r:embed="rId4"/>
          <a:srcRect t="17933"/>
          <a:stretch/>
        </p:blipFill>
        <p:spPr>
          <a:xfrm>
            <a:off x="0" y="432259"/>
            <a:ext cx="12192000" cy="6431971"/>
          </a:xfrm>
          <a:prstGeom prst="rect">
            <a:avLst/>
          </a:prstGeom>
        </p:spPr>
      </p:pic>
    </p:spTree>
    <p:extLst>
      <p:ext uri="{BB962C8B-B14F-4D97-AF65-F5344CB8AC3E}">
        <p14:creationId xmlns:p14="http://schemas.microsoft.com/office/powerpoint/2010/main" val="45305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400F2D4-4FF5-46C4-A62E-14659F1EB0B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352" t="19220" r="4628"/>
          <a:stretch/>
        </p:blipFill>
        <p:spPr>
          <a:xfrm>
            <a:off x="844550" y="442572"/>
            <a:ext cx="10502900" cy="4076812"/>
          </a:xfrm>
          <a:prstGeom prst="rect">
            <a:avLst/>
          </a:prstGeom>
        </p:spPr>
      </p:pic>
      <p:sp>
        <p:nvSpPr>
          <p:cNvPr id="11" name="Hộp Văn bản 1">
            <a:extLst>
              <a:ext uri="{FF2B5EF4-FFF2-40B4-BE49-F238E27FC236}">
                <a16:creationId xmlns:a16="http://schemas.microsoft.com/office/drawing/2014/main" xmlns="" id="{990759FE-35D8-499D-A57C-CBD8014C0296}"/>
              </a:ext>
            </a:extLst>
          </p:cNvPr>
          <p:cNvSpPr txBox="1"/>
          <p:nvPr/>
        </p:nvSpPr>
        <p:spPr>
          <a:xfrm>
            <a:off x="1910105" y="4564193"/>
            <a:ext cx="3333242" cy="523220"/>
          </a:xfrm>
          <a:prstGeom prst="rect">
            <a:avLst/>
          </a:prstGeom>
          <a:noFill/>
        </p:spPr>
        <p:txBody>
          <a:bodyPr wrap="square" rtlCol="0">
            <a:spAutoFit/>
          </a:bodyPr>
          <a:lstStyle/>
          <a:p>
            <a:r>
              <a:rPr lang="en-US" sz="2800" dirty="0" err="1">
                <a:latin typeface="UTM Avo" panose="02040603050506020204" pitchFamily="18" charset="0"/>
                <a:cs typeface="Times New Roman" panose="02020603050405020304" pitchFamily="18" charset="0"/>
              </a:rPr>
              <a:t>Giới</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thiệu</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sách</a:t>
            </a:r>
            <a:r>
              <a:rPr lang="en-US" sz="2800" dirty="0">
                <a:latin typeface="UTM Avo" panose="02040603050506020204" pitchFamily="18" charset="0"/>
                <a:cs typeface="Times New Roman" panose="02020603050405020304" pitchFamily="18" charset="0"/>
              </a:rPr>
              <a:t>:</a:t>
            </a:r>
          </a:p>
        </p:txBody>
      </p:sp>
      <p:sp>
        <p:nvSpPr>
          <p:cNvPr id="12" name="Hộp Văn bản 4">
            <a:extLst>
              <a:ext uri="{FF2B5EF4-FFF2-40B4-BE49-F238E27FC236}">
                <a16:creationId xmlns:a16="http://schemas.microsoft.com/office/drawing/2014/main" xmlns="" id="{B6297468-4569-4B7C-9AC1-8A8E4E174FF6}"/>
              </a:ext>
            </a:extLst>
          </p:cNvPr>
          <p:cNvSpPr txBox="1"/>
          <p:nvPr/>
        </p:nvSpPr>
        <p:spPr>
          <a:xfrm>
            <a:off x="2227260" y="5688263"/>
            <a:ext cx="4823791" cy="523220"/>
          </a:xfrm>
          <a:prstGeom prst="rect">
            <a:avLst/>
          </a:prstGeom>
          <a:noFill/>
        </p:spPr>
        <p:txBody>
          <a:bodyPr wrap="square" rtlCol="0">
            <a:spAutoFit/>
          </a:bodyPr>
          <a:lstStyle/>
          <a:p>
            <a:r>
              <a:rPr lang="en-US" sz="2800">
                <a:solidFill>
                  <a:srgbClr val="0070C0"/>
                </a:solidFill>
                <a:latin typeface="UTM Avo" panose="02040603050506020204" pitchFamily="18" charset="0"/>
                <a:cs typeface="Times New Roman" panose="02020603050405020304" pitchFamily="18" charset="0"/>
              </a:rPr>
              <a:t>- Tên </a:t>
            </a:r>
            <a:r>
              <a:rPr lang="en-US" sz="2800" dirty="0" err="1">
                <a:solidFill>
                  <a:srgbClr val="0070C0"/>
                </a:solidFill>
                <a:latin typeface="UTM Avo" panose="02040603050506020204" pitchFamily="18" charset="0"/>
                <a:cs typeface="Times New Roman" panose="02020603050405020304" pitchFamily="18" charset="0"/>
              </a:rPr>
              <a:t>tác</a:t>
            </a:r>
            <a:r>
              <a:rPr lang="en-US" sz="2800" dirty="0">
                <a:solidFill>
                  <a:srgbClr val="0070C0"/>
                </a:solidFill>
                <a:latin typeface="UTM Avo" panose="02040603050506020204" pitchFamily="18" charset="0"/>
                <a:cs typeface="Times New Roman" panose="02020603050405020304" pitchFamily="18" charset="0"/>
              </a:rPr>
              <a:t> </a:t>
            </a:r>
            <a:r>
              <a:rPr lang="en-US" sz="2800" dirty="0" err="1">
                <a:solidFill>
                  <a:srgbClr val="0070C0"/>
                </a:solidFill>
                <a:latin typeface="UTM Avo" panose="02040603050506020204" pitchFamily="18" charset="0"/>
                <a:cs typeface="Times New Roman" panose="02020603050405020304" pitchFamily="18" charset="0"/>
              </a:rPr>
              <a:t>giả</a:t>
            </a:r>
            <a:endParaRPr lang="en-US" sz="2800" dirty="0">
              <a:solidFill>
                <a:srgbClr val="0070C0"/>
              </a:solidFill>
              <a:latin typeface="UTM Avo" panose="02040603050506020204" pitchFamily="18" charset="0"/>
              <a:cs typeface="Times New Roman" panose="02020603050405020304" pitchFamily="18" charset="0"/>
            </a:endParaRPr>
          </a:p>
        </p:txBody>
      </p:sp>
      <p:sp>
        <p:nvSpPr>
          <p:cNvPr id="13" name="Hộp Văn bản 5">
            <a:extLst>
              <a:ext uri="{FF2B5EF4-FFF2-40B4-BE49-F238E27FC236}">
                <a16:creationId xmlns:a16="http://schemas.microsoft.com/office/drawing/2014/main" xmlns="" id="{3CD245EB-24BC-4B94-A154-EE1C9168628B}"/>
              </a:ext>
            </a:extLst>
          </p:cNvPr>
          <p:cNvSpPr txBox="1"/>
          <p:nvPr/>
        </p:nvSpPr>
        <p:spPr>
          <a:xfrm>
            <a:off x="2227261" y="5177032"/>
            <a:ext cx="4823791" cy="523220"/>
          </a:xfrm>
          <a:prstGeom prst="rect">
            <a:avLst/>
          </a:prstGeom>
          <a:noFill/>
        </p:spPr>
        <p:txBody>
          <a:bodyPr wrap="square" rtlCol="0">
            <a:spAutoFit/>
          </a:bodyPr>
          <a:lstStyle/>
          <a:p>
            <a:r>
              <a:rPr lang="en-US" sz="2800">
                <a:solidFill>
                  <a:srgbClr val="0070C0"/>
                </a:solidFill>
                <a:latin typeface="UTM Avo" panose="02040603050506020204" pitchFamily="18" charset="0"/>
                <a:cs typeface="Times New Roman" panose="02020603050405020304" pitchFamily="18" charset="0"/>
              </a:rPr>
              <a:t>- Tên </a:t>
            </a:r>
            <a:r>
              <a:rPr lang="en-US" sz="2800" dirty="0" err="1">
                <a:solidFill>
                  <a:srgbClr val="0070C0"/>
                </a:solidFill>
                <a:latin typeface="UTM Avo" panose="02040603050506020204" pitchFamily="18" charset="0"/>
                <a:cs typeface="Times New Roman" panose="02020603050405020304" pitchFamily="18" charset="0"/>
              </a:rPr>
              <a:t>sách</a:t>
            </a:r>
            <a:endParaRPr lang="en-US" sz="2800" dirty="0">
              <a:solidFill>
                <a:srgbClr val="0070C0"/>
              </a:solidFill>
              <a:latin typeface="UTM Avo" panose="02040603050506020204" pitchFamily="18" charset="0"/>
              <a:cs typeface="Times New Roman" panose="02020603050405020304" pitchFamily="18" charset="0"/>
            </a:endParaRPr>
          </a:p>
        </p:txBody>
      </p:sp>
      <p:pic>
        <p:nvPicPr>
          <p:cNvPr id="15" name="Picture 2" descr="Hình ảnh Khăn Quàng đỏ Giáo Viên Học Sinh Ngày Giáo Dục, đồng Phục Học Sinh,  Cô Bé, Học Hỏi Vector và PNG với nền trong suốt để tải xuống miễn phí">
            <a:extLst>
              <a:ext uri="{FF2B5EF4-FFF2-40B4-BE49-F238E27FC236}">
                <a16:creationId xmlns:a16="http://schemas.microsoft.com/office/drawing/2014/main" xmlns="" id="{40F801FF-5B66-4C1E-8CF5-CEFD938347C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906" y1="45630" x2="44688" y2="65333"/>
                        <a14:foregroundMark x1="40938" y1="50963" x2="48906" y2="52889"/>
                        <a14:foregroundMark x1="45625" y1="52889" x2="45938" y2="56444"/>
                        <a14:foregroundMark x1="44375" y1="49481" x2="44219" y2="56444"/>
                        <a14:foregroundMark x1="53906" y1="51704" x2="53594" y2="56741"/>
                        <a14:foregroundMark x1="54375" y1="50074" x2="53438" y2="53926"/>
                        <a14:foregroundMark x1="54844" y1="52741" x2="59688" y2="53037"/>
                        <a14:foregroundMark x1="42656" y1="55704" x2="41406" y2="60000"/>
                        <a14:foregroundMark x1="56719" y1="56296" x2="56563" y2="58074"/>
                        <a14:foregroundMark x1="55000" y1="51556" x2="59219" y2="51852"/>
                        <a14:foregroundMark x1="40938" y1="72889" x2="35156" y2="78963"/>
                        <a14:foregroundMark x1="34688" y1="75852" x2="39531" y2="72889"/>
                        <a14:foregroundMark x1="51563" y1="75556" x2="52031" y2="82370"/>
                        <a14:foregroundMark x1="54219" y1="82222" x2="55156" y2="82222"/>
                      </a14:backgroundRemoval>
                    </a14:imgEffect>
                  </a14:imgLayer>
                </a14:imgProps>
              </a:ext>
              <a:ext uri="{28A0092B-C50C-407E-A947-70E740481C1C}">
                <a14:useLocalDpi xmlns:a14="http://schemas.microsoft.com/office/drawing/2010/main" val="0"/>
              </a:ext>
            </a:extLst>
          </a:blip>
          <a:srcRect l="24500" t="13464" r="23000" b="11869"/>
          <a:stretch/>
        </p:blipFill>
        <p:spPr bwMode="auto">
          <a:xfrm>
            <a:off x="233705" y="4343401"/>
            <a:ext cx="1676400" cy="2514599"/>
          </a:xfrm>
          <a:prstGeom prst="rect">
            <a:avLst/>
          </a:prstGeom>
          <a:noFill/>
          <a:extLst>
            <a:ext uri="{909E8E84-426E-40DD-AFC4-6F175D3DCCD1}">
              <a14:hiddenFill xmlns:a14="http://schemas.microsoft.com/office/drawing/2010/main">
                <a:solidFill>
                  <a:srgbClr val="FFFFFF"/>
                </a:solidFill>
              </a14:hiddenFill>
            </a:ext>
          </a:extLst>
        </p:spPr>
      </p:pic>
      <p:sp>
        <p:nvSpPr>
          <p:cNvPr id="18" name="Hộp Văn bản 3">
            <a:extLst>
              <a:ext uri="{FF2B5EF4-FFF2-40B4-BE49-F238E27FC236}">
                <a16:creationId xmlns:a16="http://schemas.microsoft.com/office/drawing/2014/main" xmlns="" id="{693091BF-A71A-4327-B916-D17C37FDA790}"/>
              </a:ext>
            </a:extLst>
          </p:cNvPr>
          <p:cNvSpPr txBox="1"/>
          <p:nvPr/>
        </p:nvSpPr>
        <p:spPr>
          <a:xfrm>
            <a:off x="2227260" y="6199147"/>
            <a:ext cx="4823791" cy="523220"/>
          </a:xfrm>
          <a:prstGeom prst="rect">
            <a:avLst/>
          </a:prstGeom>
          <a:noFill/>
        </p:spPr>
        <p:txBody>
          <a:bodyPr wrap="square" rtlCol="0">
            <a:spAutoFit/>
          </a:bodyPr>
          <a:lstStyle/>
          <a:p>
            <a:r>
              <a:rPr lang="en-US" sz="2800">
                <a:solidFill>
                  <a:srgbClr val="0070C0"/>
                </a:solidFill>
                <a:latin typeface="UTM Avo" panose="02040603050506020204" pitchFamily="18" charset="0"/>
                <a:cs typeface="Times New Roman" panose="02020603050405020304" pitchFamily="18" charset="0"/>
              </a:rPr>
              <a:t>- Tên </a:t>
            </a:r>
            <a:r>
              <a:rPr lang="en-US" sz="2800" dirty="0" err="1">
                <a:solidFill>
                  <a:srgbClr val="0070C0"/>
                </a:solidFill>
                <a:latin typeface="UTM Avo" panose="02040603050506020204" pitchFamily="18" charset="0"/>
                <a:cs typeface="Times New Roman" panose="02020603050405020304" pitchFamily="18" charset="0"/>
              </a:rPr>
              <a:t>nhà</a:t>
            </a:r>
            <a:r>
              <a:rPr lang="en-US" sz="2800" dirty="0">
                <a:solidFill>
                  <a:srgbClr val="0070C0"/>
                </a:solidFill>
                <a:latin typeface="UTM Avo" panose="02040603050506020204" pitchFamily="18" charset="0"/>
                <a:cs typeface="Times New Roman" panose="02020603050405020304" pitchFamily="18" charset="0"/>
              </a:rPr>
              <a:t> </a:t>
            </a:r>
            <a:r>
              <a:rPr lang="en-US" sz="2800" dirty="0" err="1">
                <a:solidFill>
                  <a:srgbClr val="0070C0"/>
                </a:solidFill>
                <a:latin typeface="UTM Avo" panose="02040603050506020204" pitchFamily="18" charset="0"/>
                <a:cs typeface="Times New Roman" panose="02020603050405020304" pitchFamily="18" charset="0"/>
              </a:rPr>
              <a:t>xuất</a:t>
            </a:r>
            <a:r>
              <a:rPr lang="en-US" sz="2800" dirty="0">
                <a:solidFill>
                  <a:srgbClr val="0070C0"/>
                </a:solidFill>
                <a:latin typeface="UTM Avo" panose="02040603050506020204" pitchFamily="18" charset="0"/>
                <a:cs typeface="Times New Roman" panose="02020603050405020304" pitchFamily="18" charset="0"/>
              </a:rPr>
              <a:t> </a:t>
            </a:r>
            <a:r>
              <a:rPr lang="en-US" sz="2800" dirty="0" err="1">
                <a:solidFill>
                  <a:srgbClr val="0070C0"/>
                </a:solidFill>
                <a:latin typeface="UTM Avo" panose="02040603050506020204" pitchFamily="18" charset="0"/>
                <a:cs typeface="Times New Roman" panose="02020603050405020304" pitchFamily="18" charset="0"/>
              </a:rPr>
              <a:t>bản</a:t>
            </a:r>
            <a:endParaRPr lang="en-US" sz="2800" dirty="0">
              <a:solidFill>
                <a:srgbClr val="0070C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50909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ình ảnh Khăn Quàng đỏ Giáo Viên Học Sinh Ngày Giáo Dục, đồng Phục Học Sinh,  Cô Bé, Học Hỏi Vector và PNG với nền trong suốt để tải xuống miễn phí">
            <a:extLst>
              <a:ext uri="{FF2B5EF4-FFF2-40B4-BE49-F238E27FC236}">
                <a16:creationId xmlns:a16="http://schemas.microsoft.com/office/drawing/2014/main" xmlns="" id="{3737F07C-0E63-49E6-87C8-AF92F1369C5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906" y1="45630" x2="44688" y2="65333"/>
                        <a14:foregroundMark x1="40938" y1="50963" x2="48906" y2="52889"/>
                        <a14:foregroundMark x1="45625" y1="52889" x2="45938" y2="56444"/>
                        <a14:foregroundMark x1="44375" y1="49481" x2="44219" y2="56444"/>
                        <a14:foregroundMark x1="53906" y1="51704" x2="53594" y2="56741"/>
                        <a14:foregroundMark x1="54375" y1="50074" x2="53438" y2="53926"/>
                        <a14:foregroundMark x1="54844" y1="52741" x2="59688" y2="53037"/>
                        <a14:foregroundMark x1="42656" y1="55704" x2="41406" y2="60000"/>
                        <a14:foregroundMark x1="56719" y1="56296" x2="56563" y2="58074"/>
                        <a14:foregroundMark x1="55000" y1="51556" x2="59219" y2="51852"/>
                        <a14:foregroundMark x1="40938" y1="72889" x2="35156" y2="78963"/>
                        <a14:foregroundMark x1="34688" y1="75852" x2="39531" y2="72889"/>
                        <a14:foregroundMark x1="51563" y1="75556" x2="52031" y2="82370"/>
                        <a14:foregroundMark x1="54219" y1="82222" x2="55156" y2="82222"/>
                      </a14:backgroundRemoval>
                    </a14:imgEffect>
                  </a14:imgLayer>
                </a14:imgProps>
              </a:ext>
              <a:ext uri="{28A0092B-C50C-407E-A947-70E740481C1C}">
                <a14:useLocalDpi xmlns:a14="http://schemas.microsoft.com/office/drawing/2010/main" val="0"/>
              </a:ext>
            </a:extLst>
          </a:blip>
          <a:srcRect l="24500" t="13464" r="23000" b="11869"/>
          <a:stretch/>
        </p:blipFill>
        <p:spPr bwMode="auto">
          <a:xfrm>
            <a:off x="229902" y="3087975"/>
            <a:ext cx="2188565" cy="3621082"/>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xmlns="" id="{35C634EF-5AAB-4CAF-8E3A-F92FBB0FDBE8}"/>
              </a:ext>
            </a:extLst>
          </p:cNvPr>
          <p:cNvSpPr/>
          <p:nvPr/>
        </p:nvSpPr>
        <p:spPr>
          <a:xfrm>
            <a:off x="2161136" y="2209298"/>
            <a:ext cx="6008504" cy="3670392"/>
          </a:xfrm>
          <a:prstGeom prst="wedgeRoundRectCallout">
            <a:avLst>
              <a:gd name="adj1" fmla="val -57352"/>
              <a:gd name="adj2" fmla="val 6009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0FD5E4E6-D98C-44BA-ACED-542F18E92CE7}"/>
              </a:ext>
            </a:extLst>
          </p:cNvPr>
          <p:cNvSpPr txBox="1"/>
          <p:nvPr/>
        </p:nvSpPr>
        <p:spPr>
          <a:xfrm>
            <a:off x="2418467" y="1952586"/>
            <a:ext cx="5751172" cy="4278094"/>
          </a:xfrm>
          <a:prstGeom prst="rect">
            <a:avLst/>
          </a:prstGeom>
          <a:noFill/>
        </p:spPr>
        <p:txBody>
          <a:bodyPr wrap="square">
            <a:spAutoFit/>
          </a:bodyPr>
          <a:lstStyle/>
          <a:p>
            <a:r>
              <a:rPr lang="en-US" sz="2800" b="0" i="0">
                <a:solidFill>
                  <a:srgbClr val="000000"/>
                </a:solidFill>
                <a:effectLst/>
                <a:latin typeface="UTM Avo" panose="02040603050506020204" pitchFamily="18" charset="0"/>
              </a:rPr>
              <a:t/>
            </a:r>
            <a:br>
              <a:rPr lang="en-US" sz="2800" b="0" i="0">
                <a:solidFill>
                  <a:srgbClr val="000000"/>
                </a:solidFill>
                <a:effectLst/>
                <a:latin typeface="UTM Avo" panose="02040603050506020204" pitchFamily="18" charset="0"/>
              </a:rPr>
            </a:br>
            <a:r>
              <a:rPr lang="en-US" sz="2400">
                <a:latin typeface="UTM Avo" panose="02040603050506020204" pitchFamily="18" charset="0"/>
              </a:rPr>
              <a:t>Chào các bạn! Hôm nay, mình đem tới cuốn sách “Vua của các loài chim” của các tác giả giả là: Janet Keegans, Harreit Matsgert và Nguyễn Phan Quế Mai. Sách do nhà xuất bản Kim Đồng phát hành. Trang bìa của cuốn sách là hình ảnh một chú chim đại bang dang đôi cánh, đầu đội vương miệng.</a:t>
            </a:r>
            <a:r>
              <a:rPr lang="en-US" sz="2800" b="0" i="0">
                <a:solidFill>
                  <a:srgbClr val="000000"/>
                </a:solidFill>
                <a:effectLst/>
                <a:latin typeface="UTM Avo" panose="02040603050506020204" pitchFamily="18" charset="0"/>
              </a:rPr>
              <a:t/>
            </a:r>
            <a:br>
              <a:rPr lang="en-US" sz="2800" b="0" i="0">
                <a:solidFill>
                  <a:srgbClr val="000000"/>
                </a:solidFill>
                <a:effectLst/>
                <a:latin typeface="UTM Avo" panose="02040603050506020204" pitchFamily="18" charset="0"/>
              </a:rPr>
            </a:br>
            <a:endParaRPr lang="en-US" sz="2800">
              <a:latin typeface="UTM Avo" panose="02040603050506020204" pitchFamily="18" charset="0"/>
            </a:endParaRPr>
          </a:p>
        </p:txBody>
      </p:sp>
      <p:pic>
        <p:nvPicPr>
          <p:cNvPr id="2" name="Picture 1">
            <a:extLst>
              <a:ext uri="{FF2B5EF4-FFF2-40B4-BE49-F238E27FC236}">
                <a16:creationId xmlns:a16="http://schemas.microsoft.com/office/drawing/2014/main" xmlns="" id="{73480F28-1623-4A1D-9A21-CB36B6D332F8}"/>
              </a:ext>
            </a:extLst>
          </p:cNvPr>
          <p:cNvPicPr>
            <a:picLocks noChangeAspect="1"/>
          </p:cNvPicPr>
          <p:nvPr/>
        </p:nvPicPr>
        <p:blipFill rotWithShape="1">
          <a:blip r:embed="rId4"/>
          <a:srcRect l="10919" r="11419"/>
          <a:stretch/>
        </p:blipFill>
        <p:spPr>
          <a:xfrm>
            <a:off x="8551418" y="2069690"/>
            <a:ext cx="2958891" cy="3810000"/>
          </a:xfrm>
          <a:prstGeom prst="rect">
            <a:avLst/>
          </a:prstGeom>
        </p:spPr>
      </p:pic>
      <p:pic>
        <p:nvPicPr>
          <p:cNvPr id="10" name="Picture 9">
            <a:extLst>
              <a:ext uri="{FF2B5EF4-FFF2-40B4-BE49-F238E27FC236}">
                <a16:creationId xmlns:a16="http://schemas.microsoft.com/office/drawing/2014/main" xmlns="" id="{1BAE2FDD-E6FB-4840-83D1-5BFDF713D2F0}"/>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9220" b="55061"/>
          <a:stretch/>
        </p:blipFill>
        <p:spPr>
          <a:xfrm>
            <a:off x="0" y="466968"/>
            <a:ext cx="12192000" cy="1737318"/>
          </a:xfrm>
          <a:prstGeom prst="rect">
            <a:avLst/>
          </a:prstGeom>
        </p:spPr>
      </p:pic>
    </p:spTree>
    <p:extLst>
      <p:ext uri="{BB962C8B-B14F-4D97-AF65-F5344CB8AC3E}">
        <p14:creationId xmlns:p14="http://schemas.microsoft.com/office/powerpoint/2010/main" val="299979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9686C62-9A46-4C73-98F0-BF57ACE093D1}"/>
              </a:ext>
            </a:extLst>
          </p:cNvPr>
          <p:cNvSpPr txBox="1">
            <a:spLocks/>
          </p:cNvSpPr>
          <p:nvPr/>
        </p:nvSpPr>
        <p:spPr>
          <a:xfrm>
            <a:off x="403539" y="203889"/>
            <a:ext cx="11384922" cy="14075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400" b="1" dirty="0">
                <a:latin typeface="UTM Avo" panose="02040603050506020204" pitchFamily="18" charset="0"/>
                <a:cs typeface="Times New Roman" panose="02020603050405020304" pitchFamily="18" charset="0"/>
              </a:rPr>
              <a:t>2</a:t>
            </a:r>
            <a:r>
              <a:rPr lang="en-US" sz="2400" b="1">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Tự</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đọc</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một</a:t>
            </a:r>
            <a:r>
              <a:rPr lang="en-US" sz="2400" dirty="0">
                <a:latin typeface="UTM Avo" panose="02040603050506020204" pitchFamily="18" charset="0"/>
                <a:cs typeface="Times New Roman" panose="02020603050405020304" pitchFamily="18" charset="0"/>
              </a:rPr>
              <a:t> </a:t>
            </a:r>
            <a:r>
              <a:rPr lang="en-US" sz="2400" err="1">
                <a:latin typeface="UTM Avo" panose="02040603050506020204" pitchFamily="18" charset="0"/>
                <a:cs typeface="Times New Roman" panose="02020603050405020304" pitchFamily="18" charset="0"/>
              </a:rPr>
              <a:t>truyện</a:t>
            </a:r>
            <a:r>
              <a:rPr lang="en-US" sz="2400">
                <a:latin typeface="UTM Avo" panose="02040603050506020204" pitchFamily="18" charset="0"/>
                <a:cs typeface="Times New Roman" panose="02020603050405020304" pitchFamily="18" charset="0"/>
              </a:rPr>
              <a:t> (bài </a:t>
            </a:r>
            <a:r>
              <a:rPr lang="en-US" sz="2400" dirty="0" err="1">
                <a:latin typeface="UTM Avo" panose="02040603050506020204" pitchFamily="18" charset="0"/>
                <a:cs typeface="Times New Roman" panose="02020603050405020304" pitchFamily="18" charset="0"/>
              </a:rPr>
              <a:t>thơ</a:t>
            </a:r>
            <a:r>
              <a:rPr lang="en-US" sz="2400" dirty="0">
                <a:latin typeface="UTM Avo" panose="02040603050506020204" pitchFamily="18" charset="0"/>
                <a:cs typeface="Times New Roman" panose="02020603050405020304" pitchFamily="18" charset="0"/>
              </a:rPr>
              <a:t>, </a:t>
            </a:r>
            <a:r>
              <a:rPr lang="en-US" sz="2400" err="1">
                <a:latin typeface="UTM Avo" panose="02040603050506020204" pitchFamily="18" charset="0"/>
                <a:cs typeface="Times New Roman" panose="02020603050405020304" pitchFamily="18" charset="0"/>
              </a:rPr>
              <a:t>bài</a:t>
            </a:r>
            <a:r>
              <a:rPr lang="en-US" sz="2400">
                <a:latin typeface="UTM Avo" panose="02040603050506020204" pitchFamily="18" charset="0"/>
                <a:cs typeface="Times New Roman" panose="02020603050405020304" pitchFamily="18" charset="0"/>
              </a:rPr>
              <a:t> báo) em thích.</a:t>
            </a:r>
            <a:endParaRPr lang="en-US" sz="2400" dirty="0">
              <a:latin typeface="UTM Avo"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4B9172D4-80C7-47CD-9F82-C651DE5507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901" b="50000"/>
          <a:stretch/>
        </p:blipFill>
        <p:spPr>
          <a:xfrm>
            <a:off x="44035" y="2330245"/>
            <a:ext cx="4230120" cy="2887177"/>
          </a:xfrm>
          <a:prstGeom prst="rect">
            <a:avLst/>
          </a:prstGeom>
        </p:spPr>
      </p:pic>
      <p:pic>
        <p:nvPicPr>
          <p:cNvPr id="7" name="Picture 6">
            <a:extLst>
              <a:ext uri="{FF2B5EF4-FFF2-40B4-BE49-F238E27FC236}">
                <a16:creationId xmlns:a16="http://schemas.microsoft.com/office/drawing/2014/main" xmlns="" id="{40FE1EB5-A6EE-4B4E-976A-AA1A1B1BFEFB}"/>
              </a:ext>
            </a:extLst>
          </p:cNvPr>
          <p:cNvPicPr>
            <a:picLocks noChangeAspect="1"/>
          </p:cNvPicPr>
          <p:nvPr/>
        </p:nvPicPr>
        <p:blipFill rotWithShape="1">
          <a:blip r:embed="rId3">
            <a:extLst>
              <a:ext uri="{28A0092B-C50C-407E-A947-70E740481C1C}">
                <a14:useLocalDpi xmlns:a14="http://schemas.microsoft.com/office/drawing/2010/main" val="0"/>
              </a:ext>
            </a:extLst>
          </a:blip>
          <a:srcRect l="-2710" t="49765" r="2710" b="-517"/>
          <a:stretch/>
        </p:blipFill>
        <p:spPr>
          <a:xfrm>
            <a:off x="3819833" y="1640578"/>
            <a:ext cx="8372167" cy="5246558"/>
          </a:xfrm>
          <a:prstGeom prst="rect">
            <a:avLst/>
          </a:prstGeom>
        </p:spPr>
      </p:pic>
      <p:sp>
        <p:nvSpPr>
          <p:cNvPr id="5" name="Title 1">
            <a:extLst>
              <a:ext uri="{FF2B5EF4-FFF2-40B4-BE49-F238E27FC236}">
                <a16:creationId xmlns:a16="http://schemas.microsoft.com/office/drawing/2014/main" xmlns="" id="{5D02EA86-96A2-46E7-ADD8-CCD995ED9809}"/>
              </a:ext>
            </a:extLst>
          </p:cNvPr>
          <p:cNvSpPr txBox="1">
            <a:spLocks/>
          </p:cNvSpPr>
          <p:nvPr/>
        </p:nvSpPr>
        <p:spPr>
          <a:xfrm>
            <a:off x="5115315" y="689667"/>
            <a:ext cx="11384922" cy="14075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a:solidFill>
                  <a:srgbClr val="FF0000"/>
                </a:solidFill>
                <a:latin typeface="UTM Avo" panose="02040603050506020204" pitchFamily="18" charset="0"/>
                <a:cs typeface="Times New Roman" panose="02020603050405020304" pitchFamily="18" charset="0"/>
              </a:rPr>
              <a:t>Hộp thư anh Biết Tuốt</a:t>
            </a:r>
            <a:endParaRPr lang="en-US" sz="2800"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89725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1">
            <a:extLst>
              <a:ext uri="{FF2B5EF4-FFF2-40B4-BE49-F238E27FC236}">
                <a16:creationId xmlns:a16="http://schemas.microsoft.com/office/drawing/2014/main" xmlns="" id="{E9AA6BCA-97D4-4C6F-BB91-AFA787483C77}"/>
              </a:ext>
            </a:extLst>
          </p:cNvPr>
          <p:cNvSpPr txBox="1">
            <a:spLocks/>
          </p:cNvSpPr>
          <p:nvPr/>
        </p:nvSpPr>
        <p:spPr>
          <a:xfrm>
            <a:off x="457200" y="675989"/>
            <a:ext cx="11277599"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000" dirty="0">
                <a:latin typeface="UTM Avo" panose="02040603050506020204" pitchFamily="18" charset="0"/>
                <a:cs typeface="Times New Roman" panose="02020603050405020304" pitchFamily="18" charset="0"/>
              </a:rPr>
              <a:t>3. </a:t>
            </a:r>
            <a:r>
              <a:rPr lang="en-US" sz="3000" dirty="0" err="1">
                <a:latin typeface="UTM Avo" panose="02040603050506020204" pitchFamily="18" charset="0"/>
                <a:cs typeface="Times New Roman" panose="02020603050405020304" pitchFamily="18" charset="0"/>
              </a:rPr>
              <a:t>Đọc</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lại</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hoặc</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kể</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lại</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cho</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các</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bạn</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nghe</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một</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truyện</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một</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đoạn</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truyện</a:t>
            </a:r>
            <a:r>
              <a:rPr lang="en-US" sz="3000">
                <a:latin typeface="UTM Avo" panose="02040603050506020204" pitchFamily="18" charset="0"/>
                <a:cs typeface="Times New Roman" panose="02020603050405020304" pitchFamily="18" charset="0"/>
              </a:rPr>
              <a:t>, bài th</a:t>
            </a:r>
            <a:r>
              <a:rPr lang="en-US" sz="3000" dirty="0">
                <a:latin typeface="UTM Avo" panose="02040603050506020204" pitchFamily="18" charset="0"/>
                <a:cs typeface="Times New Roman" panose="02020603050405020304" pitchFamily="18" charset="0"/>
              </a:rPr>
              <a:t>ơ</a:t>
            </a:r>
            <a:r>
              <a:rPr lang="en-US" sz="300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bài</a:t>
            </a:r>
            <a:r>
              <a:rPr lang="en-US" sz="3000" dirty="0">
                <a:latin typeface="UTM Avo" panose="02040603050506020204" pitchFamily="18" charset="0"/>
                <a:cs typeface="Times New Roman" panose="02020603050405020304" pitchFamily="18" charset="0"/>
              </a:rPr>
              <a:t> </a:t>
            </a:r>
            <a:r>
              <a:rPr lang="en-US" sz="3000" dirty="0" err="1">
                <a:latin typeface="UTM Avo" panose="02040603050506020204" pitchFamily="18" charset="0"/>
                <a:cs typeface="Times New Roman" panose="02020603050405020304" pitchFamily="18" charset="0"/>
              </a:rPr>
              <a:t>báo</a:t>
            </a:r>
            <a:r>
              <a:rPr lang="en-US" sz="3000">
                <a:latin typeface="UTM Avo" panose="02040603050506020204" pitchFamily="18" charset="0"/>
                <a:cs typeface="Times New Roman" panose="02020603050405020304" pitchFamily="18" charset="0"/>
              </a:rPr>
              <a:t>) em vừa đọc. </a:t>
            </a:r>
            <a:endParaRPr lang="en-US" sz="3000" dirty="0">
              <a:latin typeface="UTM Avo" panose="020406030505060202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xmlns="" id="{406B093B-F154-42BA-8BE9-922164A0037D}"/>
              </a:ext>
            </a:extLst>
          </p:cNvPr>
          <p:cNvPicPr>
            <a:picLocks noChangeAspect="1"/>
          </p:cNvPicPr>
          <p:nvPr/>
        </p:nvPicPr>
        <p:blipFill>
          <a:blip r:embed="rId2"/>
          <a:stretch>
            <a:fillRect/>
          </a:stretch>
        </p:blipFill>
        <p:spPr>
          <a:xfrm>
            <a:off x="0" y="1811038"/>
            <a:ext cx="8369085" cy="5046962"/>
          </a:xfrm>
          <a:prstGeom prst="rect">
            <a:avLst/>
          </a:prstGeom>
        </p:spPr>
      </p:pic>
      <p:sp>
        <p:nvSpPr>
          <p:cNvPr id="22" name="TextBox 21">
            <a:extLst>
              <a:ext uri="{FF2B5EF4-FFF2-40B4-BE49-F238E27FC236}">
                <a16:creationId xmlns:a16="http://schemas.microsoft.com/office/drawing/2014/main" xmlns="" id="{83818781-870C-4875-9B3D-D05B5370C1E1}"/>
              </a:ext>
            </a:extLst>
          </p:cNvPr>
          <p:cNvSpPr txBox="1"/>
          <p:nvPr/>
        </p:nvSpPr>
        <p:spPr>
          <a:xfrm>
            <a:off x="644872" y="3454768"/>
            <a:ext cx="3025428" cy="461665"/>
          </a:xfrm>
          <a:prstGeom prst="rect">
            <a:avLst/>
          </a:prstGeom>
          <a:noFill/>
        </p:spPr>
        <p:txBody>
          <a:bodyPr wrap="square">
            <a:spAutoFit/>
          </a:bodyPr>
          <a:lstStyle/>
          <a:p>
            <a:r>
              <a:rPr lang="vi-VN" sz="2400" b="0" i="0" dirty="0">
                <a:solidFill>
                  <a:schemeClr val="bg1"/>
                </a:solidFill>
                <a:effectLst/>
                <a:latin typeface="UTM Avo (Body)"/>
              </a:rPr>
              <a:t>Chim sâu nho nhỏ</a:t>
            </a:r>
            <a:endParaRPr lang="vi-VN" sz="2000" b="0" dirty="0">
              <a:solidFill>
                <a:schemeClr val="bg1"/>
              </a:solidFill>
              <a:effectLst/>
              <a:latin typeface="UTM Avo (Body)"/>
            </a:endParaRPr>
          </a:p>
        </p:txBody>
      </p:sp>
      <p:sp>
        <p:nvSpPr>
          <p:cNvPr id="23" name="TextBox 22">
            <a:extLst>
              <a:ext uri="{FF2B5EF4-FFF2-40B4-BE49-F238E27FC236}">
                <a16:creationId xmlns:a16="http://schemas.microsoft.com/office/drawing/2014/main" xmlns="" id="{92451BE4-A3D7-4AAE-89B2-77A2AEFC3761}"/>
              </a:ext>
            </a:extLst>
          </p:cNvPr>
          <p:cNvSpPr txBox="1"/>
          <p:nvPr/>
        </p:nvSpPr>
        <p:spPr>
          <a:xfrm>
            <a:off x="6158517" y="5507565"/>
            <a:ext cx="1778983" cy="400110"/>
          </a:xfrm>
          <a:prstGeom prst="rect">
            <a:avLst/>
          </a:prstGeom>
          <a:noFill/>
        </p:spPr>
        <p:txBody>
          <a:bodyPr wrap="square">
            <a:spAutoFit/>
          </a:bodyPr>
          <a:lstStyle/>
          <a:p>
            <a:r>
              <a:rPr lang="vi-VN" sz="2000" b="0" dirty="0">
                <a:solidFill>
                  <a:schemeClr val="bg1"/>
                </a:solidFill>
                <a:effectLst/>
                <a:latin typeface="UTM Avo (Body)"/>
              </a:rPr>
              <a:t>P</a:t>
            </a:r>
            <a:r>
              <a:rPr lang="en-US" sz="2000" b="0" dirty="0">
                <a:solidFill>
                  <a:schemeClr val="bg1"/>
                </a:solidFill>
                <a:effectLst/>
                <a:latin typeface="UTM Avo (Body)"/>
              </a:rPr>
              <a:t>HONG THU</a:t>
            </a:r>
          </a:p>
        </p:txBody>
      </p:sp>
      <p:sp>
        <p:nvSpPr>
          <p:cNvPr id="24" name="TextBox 23">
            <a:extLst>
              <a:ext uri="{FF2B5EF4-FFF2-40B4-BE49-F238E27FC236}">
                <a16:creationId xmlns:a16="http://schemas.microsoft.com/office/drawing/2014/main" xmlns="" id="{4E4EDBC6-9F92-45DD-A2FE-BC3BD34A2E7C}"/>
              </a:ext>
            </a:extLst>
          </p:cNvPr>
          <p:cNvSpPr txBox="1"/>
          <p:nvPr/>
        </p:nvSpPr>
        <p:spPr>
          <a:xfrm>
            <a:off x="4301949" y="4949654"/>
            <a:ext cx="3279951" cy="461665"/>
          </a:xfrm>
          <a:prstGeom prst="rect">
            <a:avLst/>
          </a:prstGeom>
          <a:noFill/>
        </p:spPr>
        <p:txBody>
          <a:bodyPr wrap="square">
            <a:spAutoFit/>
          </a:bodyPr>
          <a:lstStyle/>
          <a:p>
            <a:r>
              <a:rPr lang="vi-VN" sz="2400" b="0" i="0" dirty="0">
                <a:solidFill>
                  <a:schemeClr val="bg1"/>
                </a:solidFill>
                <a:effectLst/>
                <a:latin typeface="UTM Avo (Body)"/>
              </a:rPr>
              <a:t>Chào chim sâu đấy.</a:t>
            </a:r>
            <a:endParaRPr lang="vi-VN" sz="2000" b="0" dirty="0">
              <a:solidFill>
                <a:schemeClr val="bg1"/>
              </a:solidFill>
              <a:effectLst/>
              <a:latin typeface="UTM Avo (Body)"/>
            </a:endParaRPr>
          </a:p>
        </p:txBody>
      </p:sp>
      <p:sp>
        <p:nvSpPr>
          <p:cNvPr id="25" name="TextBox 24">
            <a:extLst>
              <a:ext uri="{FF2B5EF4-FFF2-40B4-BE49-F238E27FC236}">
                <a16:creationId xmlns:a16="http://schemas.microsoft.com/office/drawing/2014/main" xmlns="" id="{870F7A73-5631-408C-81BE-BE486E67BC57}"/>
              </a:ext>
            </a:extLst>
          </p:cNvPr>
          <p:cNvSpPr txBox="1"/>
          <p:nvPr/>
        </p:nvSpPr>
        <p:spPr>
          <a:xfrm>
            <a:off x="644872" y="3947212"/>
            <a:ext cx="2667281" cy="461665"/>
          </a:xfrm>
          <a:prstGeom prst="rect">
            <a:avLst/>
          </a:prstGeom>
          <a:noFill/>
        </p:spPr>
        <p:txBody>
          <a:bodyPr wrap="square">
            <a:spAutoFit/>
          </a:bodyPr>
          <a:lstStyle/>
          <a:p>
            <a:r>
              <a:rPr lang="vi-VN" sz="2400" b="0" i="0" dirty="0">
                <a:solidFill>
                  <a:schemeClr val="bg1"/>
                </a:solidFill>
                <a:effectLst/>
                <a:latin typeface="UTM Avo (Body)"/>
              </a:rPr>
              <a:t>Cái mỏ xinh xinh</a:t>
            </a:r>
            <a:endParaRPr lang="vi-VN" sz="2000" b="0" dirty="0">
              <a:solidFill>
                <a:schemeClr val="bg1"/>
              </a:solidFill>
              <a:effectLst/>
              <a:latin typeface="UTM Avo (Body)"/>
            </a:endParaRPr>
          </a:p>
        </p:txBody>
      </p:sp>
      <p:sp>
        <p:nvSpPr>
          <p:cNvPr id="26" name="TextBox 25">
            <a:extLst>
              <a:ext uri="{FF2B5EF4-FFF2-40B4-BE49-F238E27FC236}">
                <a16:creationId xmlns:a16="http://schemas.microsoft.com/office/drawing/2014/main" xmlns="" id="{CF5B46E5-FD72-4413-977A-FCE33DDF66F4}"/>
              </a:ext>
            </a:extLst>
          </p:cNvPr>
          <p:cNvSpPr txBox="1"/>
          <p:nvPr/>
        </p:nvSpPr>
        <p:spPr>
          <a:xfrm>
            <a:off x="631158" y="4465054"/>
            <a:ext cx="3658091" cy="461665"/>
          </a:xfrm>
          <a:prstGeom prst="rect">
            <a:avLst/>
          </a:prstGeom>
          <a:noFill/>
        </p:spPr>
        <p:txBody>
          <a:bodyPr wrap="square">
            <a:spAutoFit/>
          </a:bodyPr>
          <a:lstStyle/>
          <a:p>
            <a:r>
              <a:rPr lang="vi-VN" sz="2400" b="0" i="0" dirty="0">
                <a:solidFill>
                  <a:schemeClr val="bg1"/>
                </a:solidFill>
                <a:effectLst/>
                <a:latin typeface="UTM Avo (Body)"/>
              </a:rPr>
              <a:t>Chăm nhặt, chăm tìm</a:t>
            </a:r>
            <a:endParaRPr lang="vi-VN" sz="2000" b="0" dirty="0">
              <a:solidFill>
                <a:schemeClr val="bg1"/>
              </a:solidFill>
              <a:effectLst/>
              <a:latin typeface="UTM Avo (Body)"/>
            </a:endParaRPr>
          </a:p>
        </p:txBody>
      </p:sp>
      <p:sp>
        <p:nvSpPr>
          <p:cNvPr id="27" name="TextBox 26">
            <a:extLst>
              <a:ext uri="{FF2B5EF4-FFF2-40B4-BE49-F238E27FC236}">
                <a16:creationId xmlns:a16="http://schemas.microsoft.com/office/drawing/2014/main" xmlns="" id="{6E201CF7-3911-449D-AC74-1E8AFE17D48E}"/>
              </a:ext>
            </a:extLst>
          </p:cNvPr>
          <p:cNvSpPr txBox="1"/>
          <p:nvPr/>
        </p:nvSpPr>
        <p:spPr>
          <a:xfrm>
            <a:off x="643858" y="4962161"/>
            <a:ext cx="2588876" cy="461665"/>
          </a:xfrm>
          <a:prstGeom prst="rect">
            <a:avLst/>
          </a:prstGeom>
          <a:noFill/>
        </p:spPr>
        <p:txBody>
          <a:bodyPr wrap="square">
            <a:spAutoFit/>
          </a:bodyPr>
          <a:lstStyle/>
          <a:p>
            <a:r>
              <a:rPr lang="vi-VN" sz="2400" b="0" i="0" dirty="0">
                <a:solidFill>
                  <a:schemeClr val="bg1"/>
                </a:solidFill>
                <a:effectLst/>
                <a:latin typeface="UTM Avo (Body)"/>
              </a:rPr>
              <a:t>Bắt sâu cho lá.</a:t>
            </a:r>
            <a:endParaRPr lang="vi-VN" sz="2000" b="0" dirty="0">
              <a:solidFill>
                <a:schemeClr val="bg1"/>
              </a:solidFill>
              <a:effectLst/>
              <a:latin typeface="UTM Avo (Body)"/>
            </a:endParaRPr>
          </a:p>
        </p:txBody>
      </p:sp>
      <p:sp>
        <p:nvSpPr>
          <p:cNvPr id="28" name="TextBox 27">
            <a:extLst>
              <a:ext uri="{FF2B5EF4-FFF2-40B4-BE49-F238E27FC236}">
                <a16:creationId xmlns:a16="http://schemas.microsoft.com/office/drawing/2014/main" xmlns="" id="{A303EA3E-88AF-4806-8FE8-A92BE5129351}"/>
              </a:ext>
            </a:extLst>
          </p:cNvPr>
          <p:cNvSpPr txBox="1"/>
          <p:nvPr/>
        </p:nvSpPr>
        <p:spPr>
          <a:xfrm>
            <a:off x="4325321" y="3468001"/>
            <a:ext cx="3025428" cy="461665"/>
          </a:xfrm>
          <a:prstGeom prst="rect">
            <a:avLst/>
          </a:prstGeom>
          <a:noFill/>
        </p:spPr>
        <p:txBody>
          <a:bodyPr wrap="square">
            <a:spAutoFit/>
          </a:bodyPr>
          <a:lstStyle/>
          <a:p>
            <a:r>
              <a:rPr lang="vi-VN" sz="2400" b="0" i="0" dirty="0">
                <a:solidFill>
                  <a:schemeClr val="bg1"/>
                </a:solidFill>
                <a:effectLst/>
                <a:latin typeface="UTM Avo (Body)"/>
              </a:rPr>
              <a:t>Cây yêu chim quá!</a:t>
            </a:r>
            <a:endParaRPr lang="vi-VN" sz="2000" b="0" dirty="0">
              <a:solidFill>
                <a:schemeClr val="bg1"/>
              </a:solidFill>
              <a:effectLst/>
              <a:latin typeface="UTM Avo (Body)"/>
            </a:endParaRPr>
          </a:p>
        </p:txBody>
      </p:sp>
      <p:sp>
        <p:nvSpPr>
          <p:cNvPr id="29" name="TextBox 28">
            <a:extLst>
              <a:ext uri="{FF2B5EF4-FFF2-40B4-BE49-F238E27FC236}">
                <a16:creationId xmlns:a16="http://schemas.microsoft.com/office/drawing/2014/main" xmlns="" id="{852A31B3-1DAF-4362-86C3-9C7C218E37C2}"/>
              </a:ext>
            </a:extLst>
          </p:cNvPr>
          <p:cNvSpPr txBox="1"/>
          <p:nvPr/>
        </p:nvSpPr>
        <p:spPr>
          <a:xfrm>
            <a:off x="4325321" y="3946339"/>
            <a:ext cx="2786679" cy="461665"/>
          </a:xfrm>
          <a:prstGeom prst="rect">
            <a:avLst/>
          </a:prstGeom>
          <a:noFill/>
        </p:spPr>
        <p:txBody>
          <a:bodyPr wrap="square">
            <a:spAutoFit/>
          </a:bodyPr>
          <a:lstStyle/>
          <a:p>
            <a:r>
              <a:rPr lang="vi-VN" sz="2400" b="0" i="0" dirty="0">
                <a:solidFill>
                  <a:schemeClr val="bg1"/>
                </a:solidFill>
                <a:effectLst/>
                <a:latin typeface="UTM Avo (Body)"/>
              </a:rPr>
              <a:t>Cây vẫy, cây vui</a:t>
            </a:r>
            <a:endParaRPr lang="vi-VN" sz="2000" b="0" dirty="0">
              <a:solidFill>
                <a:schemeClr val="bg1"/>
              </a:solidFill>
              <a:effectLst/>
              <a:latin typeface="UTM Avo (Body)"/>
            </a:endParaRPr>
          </a:p>
        </p:txBody>
      </p:sp>
      <p:sp>
        <p:nvSpPr>
          <p:cNvPr id="30" name="TextBox 29">
            <a:extLst>
              <a:ext uri="{FF2B5EF4-FFF2-40B4-BE49-F238E27FC236}">
                <a16:creationId xmlns:a16="http://schemas.microsoft.com/office/drawing/2014/main" xmlns="" id="{8BD0C4C2-1AC7-4872-948B-86D3226F59AB}"/>
              </a:ext>
            </a:extLst>
          </p:cNvPr>
          <p:cNvSpPr txBox="1"/>
          <p:nvPr/>
        </p:nvSpPr>
        <p:spPr>
          <a:xfrm>
            <a:off x="4313635" y="4442171"/>
            <a:ext cx="2696765" cy="461665"/>
          </a:xfrm>
          <a:prstGeom prst="rect">
            <a:avLst/>
          </a:prstGeom>
          <a:noFill/>
        </p:spPr>
        <p:txBody>
          <a:bodyPr wrap="square">
            <a:spAutoFit/>
          </a:bodyPr>
          <a:lstStyle/>
          <a:p>
            <a:r>
              <a:rPr lang="vi-VN" sz="2400" b="0" i="0" dirty="0">
                <a:solidFill>
                  <a:schemeClr val="bg1"/>
                </a:solidFill>
                <a:effectLst/>
                <a:latin typeface="UTM Avo (Body)"/>
              </a:rPr>
              <a:t>Búp nở hoa cười</a:t>
            </a:r>
            <a:endParaRPr lang="vi-VN" sz="2000" b="0" dirty="0">
              <a:solidFill>
                <a:schemeClr val="bg1"/>
              </a:solidFill>
              <a:effectLst/>
              <a:latin typeface="UTM Avo (Body)"/>
            </a:endParaRPr>
          </a:p>
        </p:txBody>
      </p:sp>
      <p:sp>
        <p:nvSpPr>
          <p:cNvPr id="31" name="TextBox 30">
            <a:extLst>
              <a:ext uri="{FF2B5EF4-FFF2-40B4-BE49-F238E27FC236}">
                <a16:creationId xmlns:a16="http://schemas.microsoft.com/office/drawing/2014/main" xmlns="" id="{2B0D2EBF-FB5F-4C34-9686-DFE3447E3C45}"/>
              </a:ext>
            </a:extLst>
          </p:cNvPr>
          <p:cNvSpPr txBox="1"/>
          <p:nvPr/>
        </p:nvSpPr>
        <p:spPr>
          <a:xfrm>
            <a:off x="3312153" y="3010857"/>
            <a:ext cx="6098582" cy="615553"/>
          </a:xfrm>
          <a:prstGeom prst="rect">
            <a:avLst/>
          </a:prstGeom>
          <a:noFill/>
        </p:spPr>
        <p:txBody>
          <a:bodyPr wrap="square">
            <a:spAutoFit/>
          </a:bodyPr>
          <a:lstStyle/>
          <a:p>
            <a:r>
              <a:rPr lang="en-US" sz="2000" b="1">
                <a:solidFill>
                  <a:srgbClr val="FFC000"/>
                </a:solidFill>
                <a:latin typeface="UTM Avo (Body)"/>
              </a:rPr>
              <a:t>Chim sâu</a:t>
            </a:r>
            <a:endParaRPr lang="vi-VN" sz="2000" b="1">
              <a:solidFill>
                <a:srgbClr val="FFC000"/>
              </a:solidFill>
              <a:effectLst/>
              <a:latin typeface="UTM Avo (Body)"/>
            </a:endParaRPr>
          </a:p>
          <a:p>
            <a:pPr algn="ctr"/>
            <a:endParaRPr lang="vi-VN" b="0" i="0">
              <a:solidFill>
                <a:schemeClr val="bg1"/>
              </a:solidFill>
              <a:effectLst/>
              <a:latin typeface="UTM Avo (Body)"/>
            </a:endParaRPr>
          </a:p>
        </p:txBody>
      </p:sp>
      <p:pic>
        <p:nvPicPr>
          <p:cNvPr id="32" name="Picture 31">
            <a:extLst>
              <a:ext uri="{FF2B5EF4-FFF2-40B4-BE49-F238E27FC236}">
                <a16:creationId xmlns:a16="http://schemas.microsoft.com/office/drawing/2014/main" xmlns="" id="{A300EB9D-6C10-427E-894A-D1B43C8AB1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6087" y="1916359"/>
            <a:ext cx="2713659" cy="4740423"/>
          </a:xfrm>
          <a:prstGeom prst="rect">
            <a:avLst/>
          </a:prstGeom>
        </p:spPr>
      </p:pic>
    </p:spTree>
    <p:extLst>
      <p:ext uri="{BB962C8B-B14F-4D97-AF65-F5344CB8AC3E}">
        <p14:creationId xmlns:p14="http://schemas.microsoft.com/office/powerpoint/2010/main" val="21707496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83818781-870C-4875-9B3D-D05B5370C1E1}"/>
              </a:ext>
            </a:extLst>
          </p:cNvPr>
          <p:cNvSpPr txBox="1"/>
          <p:nvPr/>
        </p:nvSpPr>
        <p:spPr>
          <a:xfrm>
            <a:off x="520340" y="1311035"/>
            <a:ext cx="6098582"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Chim sâu nho nhỏ</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Cái mỏ xinh xinh</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Chăm nhặt, chăm tìm</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r>
              <a:rPr kumimoji="0" lang="vi-VN" sz="2800" b="0" i="0" u="none" strike="noStrike" kern="0" cap="none" spc="0" normalizeH="0" baseline="0" noProof="0">
                <a:ln>
                  <a:noFill/>
                </a:ln>
                <a:solidFill>
                  <a:schemeClr val="tx1"/>
                </a:solidFill>
                <a:effectLst/>
                <a:uLnTx/>
                <a:uFillTx/>
                <a:latin typeface="UTM Avo (Body)"/>
                <a:cs typeface="Arial"/>
                <a:sym typeface="Arial"/>
              </a:rPr>
              <a:t>Bắt sâu cho lá.</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p:txBody>
      </p:sp>
      <p:sp>
        <p:nvSpPr>
          <p:cNvPr id="23" name="TextBox 22">
            <a:extLst>
              <a:ext uri="{FF2B5EF4-FFF2-40B4-BE49-F238E27FC236}">
                <a16:creationId xmlns:a16="http://schemas.microsoft.com/office/drawing/2014/main" xmlns="" id="{92451BE4-A3D7-4AAE-89B2-77A2AEFC3761}"/>
              </a:ext>
            </a:extLst>
          </p:cNvPr>
          <p:cNvSpPr txBox="1"/>
          <p:nvPr/>
        </p:nvSpPr>
        <p:spPr>
          <a:xfrm>
            <a:off x="9387371" y="3173404"/>
            <a:ext cx="2713659"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chemeClr val="tx1"/>
                </a:solidFill>
                <a:effectLst/>
                <a:uLnTx/>
                <a:uFillTx/>
                <a:latin typeface="UTM Avo (Body)"/>
                <a:cs typeface="Arial"/>
                <a:sym typeface="Arial"/>
              </a:rPr>
              <a:t>P</a:t>
            </a:r>
            <a:r>
              <a:rPr kumimoji="0" lang="en-US" sz="2400" b="0" i="0" u="none" strike="noStrike" kern="0" cap="none" spc="0" normalizeH="0" baseline="0" noProof="0">
                <a:ln>
                  <a:noFill/>
                </a:ln>
                <a:solidFill>
                  <a:schemeClr val="tx1"/>
                </a:solidFill>
                <a:effectLst/>
                <a:uLnTx/>
                <a:uFillTx/>
                <a:latin typeface="UTM Avo (Body)"/>
                <a:cs typeface="Arial"/>
                <a:sym typeface="Arial"/>
              </a:rPr>
              <a:t>HONG THU</a:t>
            </a:r>
            <a:endParaRPr kumimoji="0" lang="vi-VN" sz="24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chemeClr val="tx1"/>
              </a:solidFill>
              <a:effectLst/>
              <a:uLnTx/>
              <a:uFillTx/>
              <a:latin typeface="UTM Avo (Body)"/>
              <a:cs typeface="Arial"/>
              <a:sym typeface="Arial"/>
            </a:endParaRPr>
          </a:p>
        </p:txBody>
      </p:sp>
      <p:sp>
        <p:nvSpPr>
          <p:cNvPr id="25" name="TextBox 24">
            <a:extLst>
              <a:ext uri="{FF2B5EF4-FFF2-40B4-BE49-F238E27FC236}">
                <a16:creationId xmlns:a16="http://schemas.microsoft.com/office/drawing/2014/main" xmlns="" id="{870F7A73-5631-408C-81BE-BE486E67BC57}"/>
              </a:ext>
            </a:extLst>
          </p:cNvPr>
          <p:cNvSpPr txBox="1"/>
          <p:nvPr/>
        </p:nvSpPr>
        <p:spPr>
          <a:xfrm>
            <a:off x="632172" y="3921811"/>
            <a:ext cx="6098582"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chemeClr val="tx1"/>
                </a:solidFill>
                <a:effectLst/>
                <a:uLnTx/>
                <a:uFillTx/>
                <a:latin typeface="UTM Avo (Body)"/>
                <a:cs typeface="Arial"/>
                <a:sym typeface="Arial"/>
              </a:rPr>
              <a:t/>
            </a:r>
            <a:br>
              <a:rPr kumimoji="0" lang="vi-VN" sz="2400" b="0" i="0" u="none" strike="noStrike" kern="0" cap="none" spc="0" normalizeH="0" baseline="0" noProof="0">
                <a:ln>
                  <a:noFill/>
                </a:ln>
                <a:solidFill>
                  <a:schemeClr val="tx1"/>
                </a:solidFill>
                <a:effectLst/>
                <a:uLnTx/>
                <a:uFillTx/>
                <a:latin typeface="UTM Avo (Body)"/>
                <a:cs typeface="Arial"/>
                <a:sym typeface="Arial"/>
              </a:rPr>
            </a:br>
            <a:r>
              <a:rPr kumimoji="0" lang="vi-VN" sz="20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r>
              <a:rPr kumimoji="0" lang="en-US" sz="20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endParaRPr kumimoji="0" lang="vi-VN" sz="20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chemeClr val="tx1"/>
              </a:solidFill>
              <a:effectLst/>
              <a:uLnTx/>
              <a:uFillTx/>
              <a:latin typeface="UTM Avo (Body)"/>
              <a:cs typeface="Arial"/>
              <a:sym typeface="Arial"/>
            </a:endParaRPr>
          </a:p>
        </p:txBody>
      </p:sp>
      <p:sp>
        <p:nvSpPr>
          <p:cNvPr id="28" name="TextBox 27">
            <a:extLst>
              <a:ext uri="{FF2B5EF4-FFF2-40B4-BE49-F238E27FC236}">
                <a16:creationId xmlns:a16="http://schemas.microsoft.com/office/drawing/2014/main" xmlns="" id="{A303EA3E-88AF-4806-8FE8-A92BE5129351}"/>
              </a:ext>
            </a:extLst>
          </p:cNvPr>
          <p:cNvSpPr txBox="1"/>
          <p:nvPr/>
        </p:nvSpPr>
        <p:spPr>
          <a:xfrm>
            <a:off x="7694910" y="1330426"/>
            <a:ext cx="609858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Cây yêu chim quá!</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Cây vẫy, cây vui</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0" u="none" strike="noStrike" kern="0" cap="none" spc="0" normalizeH="0" baseline="0" noProof="0">
                <a:ln>
                  <a:noFill/>
                </a:ln>
                <a:solidFill>
                  <a:schemeClr val="tx1"/>
                </a:solidFill>
                <a:effectLst/>
                <a:uLnTx/>
                <a:uFillTx/>
                <a:latin typeface="UTM Avo (Body)"/>
                <a:cs typeface="Arial"/>
                <a:sym typeface="Arial"/>
              </a:rPr>
              <a:t>Búp nở hoa cười</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r>
              <a:rPr kumimoji="0" lang="vi-VN" sz="2800" b="0" i="0" u="none" strike="noStrike" kern="0" cap="none" spc="0" normalizeH="0" baseline="0" noProof="0">
                <a:ln>
                  <a:noFill/>
                </a:ln>
                <a:solidFill>
                  <a:schemeClr val="tx1"/>
                </a:solidFill>
                <a:effectLst/>
                <a:uLnTx/>
                <a:uFillTx/>
                <a:latin typeface="UTM Avo (Body)"/>
                <a:cs typeface="Arial"/>
                <a:sym typeface="Arial"/>
              </a:rPr>
              <a:t>Chào chim sâu đấy.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0" u="none" strike="noStrike" kern="0" cap="none" spc="0" normalizeH="0" baseline="0" noProof="0">
                <a:ln>
                  <a:noFill/>
                </a:ln>
                <a:solidFill>
                  <a:schemeClr val="tx1"/>
                </a:solidFill>
                <a:effectLst/>
                <a:uLnTx/>
                <a:uFillTx/>
                <a:latin typeface="UTM Avo (Body)"/>
                <a:cs typeface="Arial"/>
                <a:sym typeface="Arial"/>
              </a:rPr>
              <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0" u="none" strike="noStrike" kern="0" cap="none" spc="0" normalizeH="0" baseline="0" noProof="0">
                <a:ln>
                  <a:noFill/>
                </a:ln>
                <a:solidFill>
                  <a:schemeClr val="tx1"/>
                </a:solidFill>
                <a:effectLst/>
                <a:uLnTx/>
                <a:uFillTx/>
                <a:latin typeface="UTM Avo (Body)"/>
                <a:cs typeface="Arial"/>
                <a:sym typeface="Arial"/>
              </a:rPr>
              <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p:txBody>
      </p:sp>
      <p:sp>
        <p:nvSpPr>
          <p:cNvPr id="31" name="TextBox 30">
            <a:extLst>
              <a:ext uri="{FF2B5EF4-FFF2-40B4-BE49-F238E27FC236}">
                <a16:creationId xmlns:a16="http://schemas.microsoft.com/office/drawing/2014/main" xmlns="" id="{2B0D2EBF-FB5F-4C34-9686-DFE3447E3C45}"/>
              </a:ext>
            </a:extLst>
          </p:cNvPr>
          <p:cNvSpPr txBox="1"/>
          <p:nvPr/>
        </p:nvSpPr>
        <p:spPr>
          <a:xfrm>
            <a:off x="4645619" y="558131"/>
            <a:ext cx="609858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0000"/>
                </a:solidFill>
                <a:effectLst/>
                <a:uLnTx/>
                <a:uFillTx/>
                <a:latin typeface="UTM Avo (Body)"/>
                <a:cs typeface="Arial"/>
                <a:sym typeface="Arial"/>
              </a:rPr>
              <a:t>Chim sâu</a:t>
            </a:r>
            <a:endParaRPr kumimoji="0" lang="vi-VN" sz="3600" b="1" i="0" u="none" strike="noStrike" kern="0" cap="none" spc="0" normalizeH="0" baseline="0" noProof="0">
              <a:ln>
                <a:noFill/>
              </a:ln>
              <a:solidFill>
                <a:srgbClr val="FF0000"/>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a:ln>
                <a:noFill/>
              </a:ln>
              <a:solidFill>
                <a:schemeClr val="tx1"/>
              </a:solidFill>
              <a:effectLst/>
              <a:uLnTx/>
              <a:uFillTx/>
              <a:latin typeface="UTM Avo (Body)"/>
              <a:cs typeface="Arial"/>
              <a:sym typeface="Arial"/>
            </a:endParaRPr>
          </a:p>
        </p:txBody>
      </p:sp>
      <p:pic>
        <p:nvPicPr>
          <p:cNvPr id="32" name="Picture 31">
            <a:extLst>
              <a:ext uri="{FF2B5EF4-FFF2-40B4-BE49-F238E27FC236}">
                <a16:creationId xmlns:a16="http://schemas.microsoft.com/office/drawing/2014/main" xmlns="" id="{A300EB9D-6C10-427E-894A-D1B43C8AB1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6218" y="3411304"/>
            <a:ext cx="1982731" cy="3463583"/>
          </a:xfrm>
          <a:prstGeom prst="rect">
            <a:avLst/>
          </a:prstGeom>
        </p:spPr>
      </p:pic>
      <p:pic>
        <p:nvPicPr>
          <p:cNvPr id="2" name="Picture 1">
            <a:extLst>
              <a:ext uri="{FF2B5EF4-FFF2-40B4-BE49-F238E27FC236}">
                <a16:creationId xmlns:a16="http://schemas.microsoft.com/office/drawing/2014/main" xmlns="" id="{54D283E1-5260-446A-B3BD-1580AC177135}"/>
              </a:ext>
            </a:extLst>
          </p:cNvPr>
          <p:cNvPicPr>
            <a:picLocks noChangeAspect="1"/>
          </p:cNvPicPr>
          <p:nvPr/>
        </p:nvPicPr>
        <p:blipFill>
          <a:blip r:embed="rId3"/>
          <a:stretch>
            <a:fillRect/>
          </a:stretch>
        </p:blipFill>
        <p:spPr>
          <a:xfrm>
            <a:off x="4630923" y="1504319"/>
            <a:ext cx="2358750" cy="157643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xmlns="" id="{571ADC77-65BF-4981-8DAA-2EF8407A3B81}"/>
              </a:ext>
            </a:extLst>
          </p:cNvPr>
          <p:cNvSpPr txBox="1"/>
          <p:nvPr/>
        </p:nvSpPr>
        <p:spPr>
          <a:xfrm>
            <a:off x="520340" y="3967663"/>
            <a:ext cx="6098582"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F06C0"/>
                </a:solidFill>
                <a:effectLst/>
                <a:uLnTx/>
                <a:uFillTx/>
                <a:latin typeface="UTM Avo (Body)"/>
                <a:cs typeface="Arial"/>
                <a:sym typeface="Arial"/>
              </a:rPr>
              <a:t>- Chim sâu có đặc điểm gì?</a:t>
            </a:r>
            <a:r>
              <a:rPr kumimoji="0" lang="en-US" sz="2800" b="0" i="1" u="none" strike="noStrike" kern="0" cap="none" spc="0" normalizeH="0" baseline="0" noProof="0">
                <a:ln>
                  <a:noFill/>
                </a:ln>
                <a:solidFill>
                  <a:srgbClr val="0F06C0"/>
                </a:solidFill>
                <a:effectLst/>
                <a:uLnTx/>
                <a:uFillTx/>
                <a:latin typeface="Roboto" panose="02000000000000000000" pitchFamily="2" charset="0"/>
                <a:cs typeface="Arial"/>
                <a:sym typeface="Arial"/>
              </a:rPr>
              <a:t>          </a:t>
            </a:r>
            <a:endParaRPr kumimoji="0" lang="vi-VN" sz="2800" b="0" i="0" u="none" strike="noStrike" kern="0" cap="none" spc="0" normalizeH="0" baseline="0" noProof="0">
              <a:ln>
                <a:noFill/>
              </a:ln>
              <a:solidFill>
                <a:srgbClr val="0F06C0"/>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800" b="0" i="0" u="none" strike="noStrike" kern="0" cap="none" spc="0" normalizeH="0" baseline="0" noProof="0">
              <a:ln>
                <a:noFill/>
              </a:ln>
              <a:solidFill>
                <a:schemeClr val="tx1"/>
              </a:solidFill>
              <a:effectLst/>
              <a:uLnTx/>
              <a:uFillTx/>
              <a:latin typeface="UTM Avo (Body)"/>
              <a:cs typeface="Arial"/>
              <a:sym typeface="Arial"/>
            </a:endParaRPr>
          </a:p>
        </p:txBody>
      </p:sp>
      <p:sp>
        <p:nvSpPr>
          <p:cNvPr id="17" name="TextBox 16">
            <a:extLst>
              <a:ext uri="{FF2B5EF4-FFF2-40B4-BE49-F238E27FC236}">
                <a16:creationId xmlns:a16="http://schemas.microsoft.com/office/drawing/2014/main" xmlns="" id="{ED85104D-59DE-4B18-86CD-9D69C448C51F}"/>
              </a:ext>
            </a:extLst>
          </p:cNvPr>
          <p:cNvSpPr txBox="1"/>
          <p:nvPr/>
        </p:nvSpPr>
        <p:spPr>
          <a:xfrm>
            <a:off x="520339" y="4475809"/>
            <a:ext cx="6799677"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chemeClr val="tx1"/>
                </a:solidFill>
                <a:effectLst/>
                <a:uLnTx/>
                <a:uFillTx/>
                <a:latin typeface="UTM Avo (Body)"/>
                <a:cs typeface="Arial"/>
                <a:sym typeface="Arial"/>
              </a:rPr>
              <a:t>- Chim sâu nhỏ,</a:t>
            </a:r>
            <a:r>
              <a:rPr kumimoji="0" lang="en-US" sz="3200" b="0" i="0" u="none" strike="noStrike" kern="0" cap="none" spc="0" normalizeH="0" noProof="0">
                <a:ln>
                  <a:noFill/>
                </a:ln>
                <a:solidFill>
                  <a:schemeClr val="tx1"/>
                </a:solidFill>
                <a:effectLst/>
                <a:uLnTx/>
                <a:uFillTx/>
                <a:latin typeface="UTM Avo (Body)"/>
                <a:cs typeface="Arial"/>
                <a:sym typeface="Arial"/>
              </a:rPr>
              <a:t> cái mỏ xinh xinh.</a:t>
            </a: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800" b="0" i="0" u="none" strike="noStrike" kern="0" cap="none" spc="0" normalizeH="0" baseline="0" noProof="0">
              <a:ln>
                <a:noFill/>
              </a:ln>
              <a:solidFill>
                <a:schemeClr val="tx1"/>
              </a:solidFill>
              <a:effectLst/>
              <a:uLnTx/>
              <a:uFillTx/>
              <a:latin typeface="UTM Avo (Body)"/>
              <a:cs typeface="Arial"/>
              <a:sym typeface="Arial"/>
            </a:endParaRPr>
          </a:p>
        </p:txBody>
      </p:sp>
      <p:sp>
        <p:nvSpPr>
          <p:cNvPr id="18" name="TextBox 17">
            <a:extLst>
              <a:ext uri="{FF2B5EF4-FFF2-40B4-BE49-F238E27FC236}">
                <a16:creationId xmlns:a16="http://schemas.microsoft.com/office/drawing/2014/main" xmlns="" id="{D90C2B82-852A-4B4E-AF08-1702479952BB}"/>
              </a:ext>
            </a:extLst>
          </p:cNvPr>
          <p:cNvSpPr txBox="1"/>
          <p:nvPr/>
        </p:nvSpPr>
        <p:spPr>
          <a:xfrm>
            <a:off x="520339" y="3968403"/>
            <a:ext cx="7089949"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F06C0"/>
                </a:solidFill>
                <a:effectLst/>
                <a:uLnTx/>
                <a:uFillTx/>
                <a:latin typeface="UTM Avo (Body)"/>
                <a:cs typeface="Arial"/>
                <a:sym typeface="Arial"/>
              </a:rPr>
              <a:t>- Chim sâu có ích</a:t>
            </a:r>
            <a:r>
              <a:rPr kumimoji="0" lang="en-US" sz="3200" b="0" i="0" u="none" strike="noStrike" kern="0" cap="none" spc="0" normalizeH="0" noProof="0">
                <a:ln>
                  <a:noFill/>
                </a:ln>
                <a:solidFill>
                  <a:srgbClr val="0F06C0"/>
                </a:solidFill>
                <a:effectLst/>
                <a:uLnTx/>
                <a:uFillTx/>
                <a:latin typeface="UTM Avo (Body)"/>
                <a:cs typeface="Arial"/>
                <a:sym typeface="Arial"/>
              </a:rPr>
              <a:t> như thế nào</a:t>
            </a:r>
            <a:r>
              <a:rPr kumimoji="0" lang="en-US" sz="3200" b="0" i="0" u="none" strike="noStrike" kern="0" cap="none" spc="0" normalizeH="0" baseline="0" noProof="0">
                <a:ln>
                  <a:noFill/>
                </a:ln>
                <a:solidFill>
                  <a:srgbClr val="0F06C0"/>
                </a:solidFill>
                <a:effectLst/>
                <a:uLnTx/>
                <a:uFillTx/>
                <a:latin typeface="UTM Avo (Body)"/>
                <a:cs typeface="Arial"/>
                <a:sym typeface="Arial"/>
              </a:rPr>
              <a:t>?</a:t>
            </a:r>
            <a:r>
              <a:rPr kumimoji="0" lang="en-US" sz="2800" b="0" i="1" u="none" strike="noStrike" kern="0" cap="none" spc="0" normalizeH="0" baseline="0" noProof="0">
                <a:ln>
                  <a:noFill/>
                </a:ln>
                <a:solidFill>
                  <a:srgbClr val="0F06C0"/>
                </a:solidFill>
                <a:effectLst/>
                <a:uLnTx/>
                <a:uFillTx/>
                <a:latin typeface="Roboto" panose="02000000000000000000" pitchFamily="2" charset="0"/>
                <a:cs typeface="Arial"/>
                <a:sym typeface="Arial"/>
              </a:rPr>
              <a:t>          </a:t>
            </a:r>
            <a:endParaRPr kumimoji="0" lang="vi-VN" sz="2800" b="0" i="0" u="none" strike="noStrike" kern="0" cap="none" spc="0" normalizeH="0" baseline="0" noProof="0">
              <a:ln>
                <a:noFill/>
              </a:ln>
              <a:solidFill>
                <a:srgbClr val="0F06C0"/>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800" b="0" i="0" u="none" strike="noStrike" kern="0" cap="none" spc="0" normalizeH="0" baseline="0" noProof="0">
              <a:ln>
                <a:noFill/>
              </a:ln>
              <a:solidFill>
                <a:schemeClr val="tx1"/>
              </a:solidFill>
              <a:effectLst/>
              <a:uLnTx/>
              <a:uFillTx/>
              <a:latin typeface="UTM Avo (Body)"/>
              <a:cs typeface="Arial"/>
              <a:sym typeface="Arial"/>
            </a:endParaRPr>
          </a:p>
        </p:txBody>
      </p:sp>
      <p:sp>
        <p:nvSpPr>
          <p:cNvPr id="19" name="TextBox 18">
            <a:extLst>
              <a:ext uri="{FF2B5EF4-FFF2-40B4-BE49-F238E27FC236}">
                <a16:creationId xmlns:a16="http://schemas.microsoft.com/office/drawing/2014/main" xmlns="" id="{407D4F57-8E85-43BD-BF31-86F647EFA55C}"/>
              </a:ext>
            </a:extLst>
          </p:cNvPr>
          <p:cNvSpPr txBox="1"/>
          <p:nvPr/>
        </p:nvSpPr>
        <p:spPr>
          <a:xfrm>
            <a:off x="520341" y="4556183"/>
            <a:ext cx="7399295"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chemeClr val="tx1"/>
                </a:solidFill>
                <a:effectLst/>
                <a:uLnTx/>
                <a:uFillTx/>
                <a:latin typeface="UTM Avo (Body)"/>
                <a:cs typeface="Arial"/>
                <a:sym typeface="Arial"/>
              </a:rPr>
              <a:t>- Chim sâu</a:t>
            </a:r>
            <a:r>
              <a:rPr kumimoji="0" lang="en-US" sz="3200" b="0" i="0" u="none" strike="noStrike" kern="0" cap="none" spc="0" normalizeH="0" noProof="0">
                <a:ln>
                  <a:noFill/>
                </a:ln>
                <a:solidFill>
                  <a:schemeClr val="tx1"/>
                </a:solidFill>
                <a:effectLst/>
                <a:uLnTx/>
                <a:uFillTx/>
                <a:latin typeface="UTM Avo (Body)"/>
                <a:cs typeface="Arial"/>
                <a:sym typeface="Arial"/>
              </a:rPr>
              <a:t> chăm chỉ bắt sâu cho lá.</a:t>
            </a: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800" b="0" i="0" u="none" strike="noStrike" kern="0" cap="none" spc="0" normalizeH="0" baseline="0" noProof="0">
              <a:ln>
                <a:noFill/>
              </a:ln>
              <a:solidFill>
                <a:schemeClr val="tx1"/>
              </a:solidFill>
              <a:effectLst/>
              <a:uLnTx/>
              <a:uFillTx/>
              <a:latin typeface="UTM Avo (Body)"/>
              <a:cs typeface="Arial"/>
              <a:sym typeface="Arial"/>
            </a:endParaRPr>
          </a:p>
        </p:txBody>
      </p:sp>
      <p:sp>
        <p:nvSpPr>
          <p:cNvPr id="20" name="TextBox 19">
            <a:extLst>
              <a:ext uri="{FF2B5EF4-FFF2-40B4-BE49-F238E27FC236}">
                <a16:creationId xmlns:a16="http://schemas.microsoft.com/office/drawing/2014/main" xmlns="" id="{FCA19F0B-4010-496F-B777-5CBC3C629D94}"/>
              </a:ext>
            </a:extLst>
          </p:cNvPr>
          <p:cNvSpPr txBox="1"/>
          <p:nvPr/>
        </p:nvSpPr>
        <p:spPr>
          <a:xfrm>
            <a:off x="520338" y="3966923"/>
            <a:ext cx="7089949" cy="13542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F06C0"/>
                </a:solidFill>
                <a:effectLst/>
                <a:uLnTx/>
                <a:uFillTx/>
                <a:latin typeface="UTM Avo (Body)"/>
                <a:cs typeface="Arial"/>
                <a:sym typeface="Arial"/>
              </a:rPr>
              <a:t>-</a:t>
            </a:r>
            <a:r>
              <a:rPr kumimoji="0" lang="en-US" sz="3200" b="0" i="0" u="none" strike="noStrike" kern="0" cap="none" spc="0" normalizeH="0" noProof="0">
                <a:ln>
                  <a:noFill/>
                </a:ln>
                <a:solidFill>
                  <a:srgbClr val="0F06C0"/>
                </a:solidFill>
                <a:effectLst/>
                <a:uLnTx/>
                <a:uFillTx/>
                <a:latin typeface="UTM Avo (Body)"/>
                <a:cs typeface="Arial"/>
                <a:sym typeface="Arial"/>
              </a:rPr>
              <a:t> Tìm câu thơ cho thấy tình cảm của cây đối với chim sâu.</a:t>
            </a:r>
            <a:endParaRPr kumimoji="0" lang="vi-VN" sz="2800" b="0" i="0" u="none" strike="noStrike" kern="0" cap="none" spc="0" normalizeH="0" baseline="0" noProof="0">
              <a:ln>
                <a:noFill/>
              </a:ln>
              <a:solidFill>
                <a:srgbClr val="0F06C0"/>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800" b="0" i="0" u="none" strike="noStrike" kern="0" cap="none" spc="0" normalizeH="0" baseline="0" noProof="0">
              <a:ln>
                <a:noFill/>
              </a:ln>
              <a:solidFill>
                <a:schemeClr val="tx1"/>
              </a:solidFill>
              <a:effectLst/>
              <a:uLnTx/>
              <a:uFillTx/>
              <a:latin typeface="UTM Avo (Body)"/>
              <a:cs typeface="Arial"/>
              <a:sym typeface="Arial"/>
            </a:endParaRPr>
          </a:p>
        </p:txBody>
      </p:sp>
      <p:sp>
        <p:nvSpPr>
          <p:cNvPr id="33" name="TextBox 32">
            <a:extLst>
              <a:ext uri="{FF2B5EF4-FFF2-40B4-BE49-F238E27FC236}">
                <a16:creationId xmlns:a16="http://schemas.microsoft.com/office/drawing/2014/main" xmlns="" id="{269671A4-51AE-4B46-95CE-0C9E385F3D93}"/>
              </a:ext>
            </a:extLst>
          </p:cNvPr>
          <p:cNvSpPr txBox="1"/>
          <p:nvPr/>
        </p:nvSpPr>
        <p:spPr>
          <a:xfrm>
            <a:off x="1596329" y="5000988"/>
            <a:ext cx="7399295" cy="193899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sz="3000" b="0" i="0" u="none" strike="noStrike" kern="0" cap="none" spc="0" normalizeH="0" noProof="0">
                <a:ln>
                  <a:noFill/>
                </a:ln>
                <a:solidFill>
                  <a:schemeClr val="tx1"/>
                </a:solidFill>
                <a:effectLst/>
                <a:uLnTx/>
                <a:uFillTx/>
                <a:latin typeface="UTM Avo (Body)"/>
                <a:sym typeface="Arial"/>
              </a:rPr>
              <a:t>Cây yêu chim quá!</a:t>
            </a:r>
          </a:p>
          <a:p>
            <a:pPr marR="0" lvl="0" algn="l" defTabSz="914400" rtl="0" eaLnBrk="1" fontAlgn="auto" latinLnBrk="0" hangingPunct="1">
              <a:lnSpc>
                <a:spcPct val="100000"/>
              </a:lnSpc>
              <a:spcBef>
                <a:spcPts val="0"/>
              </a:spcBef>
              <a:spcAft>
                <a:spcPts val="0"/>
              </a:spcAft>
              <a:buClr>
                <a:srgbClr val="000000"/>
              </a:buClr>
              <a:buSzTx/>
              <a:tabLst/>
              <a:defRPr/>
            </a:pPr>
            <a:r>
              <a:rPr lang="en-US" sz="3000" baseline="0">
                <a:solidFill>
                  <a:schemeClr val="tx1"/>
                </a:solidFill>
                <a:latin typeface="UTM Avo (Body)"/>
              </a:rPr>
              <a:t>Cây</a:t>
            </a:r>
            <a:r>
              <a:rPr lang="en-US" sz="3000">
                <a:solidFill>
                  <a:schemeClr val="tx1"/>
                </a:solidFill>
                <a:latin typeface="UTM Avo (Body)"/>
              </a:rPr>
              <a:t> vẫy, cây vui</a:t>
            </a:r>
          </a:p>
          <a:p>
            <a:pPr marR="0" lvl="0" algn="l" defTabSz="914400" rtl="0" eaLnBrk="1" fontAlgn="auto" latinLnBrk="0" hangingPunct="1">
              <a:lnSpc>
                <a:spcPct val="100000"/>
              </a:lnSpc>
              <a:spcBef>
                <a:spcPts val="0"/>
              </a:spcBef>
              <a:spcAft>
                <a:spcPts val="0"/>
              </a:spcAft>
              <a:buClr>
                <a:srgbClr val="000000"/>
              </a:buClr>
              <a:buSzTx/>
              <a:tabLst/>
              <a:defRPr/>
            </a:pPr>
            <a:r>
              <a:rPr lang="en-US" sz="3000" noProof="0">
                <a:solidFill>
                  <a:schemeClr val="tx1"/>
                </a:solidFill>
                <a:latin typeface="UTM Avo (Body)"/>
              </a:rPr>
              <a:t>Búp nở hoa cười</a:t>
            </a:r>
          </a:p>
          <a:p>
            <a:pPr marR="0" lvl="0" algn="l" defTabSz="914400" rtl="0" eaLnBrk="1" fontAlgn="auto" latinLnBrk="0" hangingPunct="1">
              <a:lnSpc>
                <a:spcPct val="100000"/>
              </a:lnSpc>
              <a:spcBef>
                <a:spcPts val="0"/>
              </a:spcBef>
              <a:spcAft>
                <a:spcPts val="0"/>
              </a:spcAft>
              <a:buClr>
                <a:srgbClr val="000000"/>
              </a:buClr>
              <a:buSzTx/>
              <a:tabLst/>
              <a:defRPr/>
            </a:pPr>
            <a:r>
              <a:rPr kumimoji="0" lang="en-US" sz="3000" b="0" i="0" u="none" strike="noStrike" kern="0" cap="none" spc="0" normalizeH="0" baseline="0">
                <a:ln>
                  <a:noFill/>
                </a:ln>
                <a:solidFill>
                  <a:schemeClr val="tx1"/>
                </a:solidFill>
                <a:effectLst/>
                <a:uLnTx/>
                <a:uFillTx/>
                <a:latin typeface="UTM Avo (Body)"/>
                <a:sym typeface="Arial"/>
              </a:rPr>
              <a:t>Chào</a:t>
            </a:r>
            <a:r>
              <a:rPr kumimoji="0" lang="en-US" sz="3000" b="0" i="0" u="none" strike="noStrike" kern="0" cap="none" spc="0" normalizeH="0">
                <a:ln>
                  <a:noFill/>
                </a:ln>
                <a:solidFill>
                  <a:schemeClr val="tx1"/>
                </a:solidFill>
                <a:effectLst/>
                <a:uLnTx/>
                <a:uFillTx/>
                <a:latin typeface="UTM Avo (Body)"/>
                <a:sym typeface="Arial"/>
              </a:rPr>
              <a:t> chim sâu đấy.</a:t>
            </a:r>
            <a:endParaRPr kumimoji="0" lang="vi-VN" sz="3000" b="0" i="0" u="none" strike="noStrike" kern="0" cap="none" spc="0" normalizeH="0" baseline="0" noProof="0">
              <a:ln>
                <a:noFill/>
              </a:ln>
              <a:solidFill>
                <a:schemeClr val="tx1"/>
              </a:solidFill>
              <a:effectLst/>
              <a:uLnTx/>
              <a:uFillTx/>
              <a:latin typeface="UTM Avo (Body)"/>
              <a:sym typeface="Arial"/>
            </a:endParaRPr>
          </a:p>
        </p:txBody>
      </p:sp>
    </p:spTree>
    <p:extLst>
      <p:ext uri="{BB962C8B-B14F-4D97-AF65-F5344CB8AC3E}">
        <p14:creationId xmlns:p14="http://schemas.microsoft.com/office/powerpoint/2010/main" val="10067691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down)">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P spid="19" grpId="0"/>
      <p:bldP spid="19" grpId="1"/>
      <p:bldP spid="20"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FC659F-59EC-4D6D-8AEB-23C5B7308456}"/>
              </a:ext>
            </a:extLst>
          </p:cNvPr>
          <p:cNvSpPr>
            <a:spLocks noGrp="1"/>
          </p:cNvSpPr>
          <p:nvPr>
            <p:ph type="ctrTitle"/>
          </p:nvPr>
        </p:nvSpPr>
        <p:spPr>
          <a:xfrm>
            <a:off x="1967541" y="1892830"/>
            <a:ext cx="9144000" cy="1920213"/>
          </a:xfrm>
        </p:spPr>
        <p:txBody>
          <a:bodyPr>
            <a:normAutofit/>
          </a:bodyPr>
          <a:lstStyle/>
          <a:p>
            <a:r>
              <a:rPr lang="en-US" sz="4800" b="1" dirty="0">
                <a:solidFill>
                  <a:srgbClr val="FF8119"/>
                </a:solidFill>
              </a:rPr>
              <a:t/>
            </a:r>
            <a:br>
              <a:rPr lang="en-US" sz="4800" b="1" dirty="0">
                <a:solidFill>
                  <a:srgbClr val="FF8119"/>
                </a:solidFill>
              </a:rPr>
            </a:br>
            <a:r>
              <a:rPr lang="en-US" sz="4800" b="1" dirty="0">
                <a:solidFill>
                  <a:srgbClr val="FF8119"/>
                </a:solidFill>
                <a:cs typeface="Arial" panose="020B0604020202020204" pitchFamily="34" charset="0"/>
              </a:rPr>
              <a:t>Hoc10 </a:t>
            </a:r>
            <a:r>
              <a:rPr lang="en-US" sz="4800" b="1" dirty="0" err="1">
                <a:solidFill>
                  <a:srgbClr val="FF8119"/>
                </a:solidFill>
                <a:cs typeface="Arial" panose="020B0604020202020204" pitchFamily="34" charset="0"/>
              </a:rPr>
              <a:t>chúc</a:t>
            </a:r>
            <a:r>
              <a:rPr lang="en-US" sz="4800" b="1" dirty="0">
                <a:solidFill>
                  <a:srgbClr val="FF8119"/>
                </a:solidFill>
                <a:cs typeface="Arial" panose="020B0604020202020204" pitchFamily="34" charset="0"/>
              </a:rPr>
              <a:t> </a:t>
            </a:r>
            <a:r>
              <a:rPr lang="en-US" sz="4800" b="1" dirty="0" err="1">
                <a:solidFill>
                  <a:srgbClr val="FF8119"/>
                </a:solidFill>
                <a:cs typeface="Arial" panose="020B0604020202020204" pitchFamily="34" charset="0"/>
              </a:rPr>
              <a:t>các</a:t>
            </a:r>
            <a:r>
              <a:rPr lang="en-US" sz="4800" b="1" dirty="0">
                <a:solidFill>
                  <a:srgbClr val="FF8119"/>
                </a:solidFill>
                <a:cs typeface="Arial" panose="020B0604020202020204" pitchFamily="34" charset="0"/>
              </a:rPr>
              <a:t> </a:t>
            </a:r>
            <a:r>
              <a:rPr lang="en-US" sz="4800" b="1" dirty="0" err="1">
                <a:solidFill>
                  <a:srgbClr val="FF8119"/>
                </a:solidFill>
                <a:cs typeface="Arial" panose="020B0604020202020204" pitchFamily="34" charset="0"/>
              </a:rPr>
              <a:t>em</a:t>
            </a:r>
            <a:r>
              <a:rPr lang="en-US" sz="4800" b="1" dirty="0">
                <a:solidFill>
                  <a:srgbClr val="FF8119"/>
                </a:solidFill>
                <a:cs typeface="Arial" panose="020B0604020202020204" pitchFamily="34" charset="0"/>
              </a:rPr>
              <a:t> </a:t>
            </a:r>
            <a:r>
              <a:rPr lang="en-US" sz="4800" b="1" dirty="0" err="1">
                <a:solidFill>
                  <a:srgbClr val="FF8119"/>
                </a:solidFill>
                <a:cs typeface="Arial" panose="020B0604020202020204" pitchFamily="34" charset="0"/>
              </a:rPr>
              <a:t>học</a:t>
            </a:r>
            <a:r>
              <a:rPr lang="en-US" sz="4800" b="1" dirty="0">
                <a:solidFill>
                  <a:srgbClr val="FF8119"/>
                </a:solidFill>
                <a:cs typeface="Arial" panose="020B0604020202020204" pitchFamily="34" charset="0"/>
              </a:rPr>
              <a:t> </a:t>
            </a:r>
            <a:r>
              <a:rPr lang="en-US" sz="4800" b="1" dirty="0" err="1">
                <a:solidFill>
                  <a:srgbClr val="FF8119"/>
                </a:solidFill>
                <a:cs typeface="Arial" panose="020B0604020202020204" pitchFamily="34" charset="0"/>
              </a:rPr>
              <a:t>tốt</a:t>
            </a:r>
            <a:r>
              <a:rPr lang="en-US" sz="4800" b="1" dirty="0">
                <a:solidFill>
                  <a:srgbClr val="FF8119"/>
                </a:solidFill>
                <a:cs typeface="Arial" panose="020B0604020202020204" pitchFamily="34" charset="0"/>
              </a:rPr>
              <a:t>!</a:t>
            </a:r>
          </a:p>
        </p:txBody>
      </p:sp>
    </p:spTree>
    <p:extLst>
      <p:ext uri="{BB962C8B-B14F-4D97-AF65-F5344CB8AC3E}">
        <p14:creationId xmlns:p14="http://schemas.microsoft.com/office/powerpoint/2010/main" val="1118369530"/>
      </p:ext>
    </p:extLst>
  </p:cSld>
  <p:clrMapOvr>
    <a:masterClrMapping/>
  </p:clrMapOvr>
  <p:transition spd="slow">
    <p:fade/>
  </p:transition>
</p:sld>
</file>

<file path=ppt/theme/theme1.xml><?xml version="1.0" encoding="utf-8"?>
<a:theme xmlns:a="http://schemas.openxmlformats.org/drawingml/2006/main" name="HOC10 TEMPLA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1259</TotalTime>
  <Words>237</Words>
  <Application>Microsoft Office PowerPoint</Application>
  <PresentationFormat>Custom</PresentationFormat>
  <Paragraphs>47</Paragraphs>
  <Slides>9</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Times New Roman</vt:lpstr>
      <vt:lpstr>UTM Avo (Body)</vt:lpstr>
      <vt:lpstr>Roboto</vt:lpstr>
      <vt:lpstr>Calibri</vt:lpstr>
      <vt:lpstr>UTM Avo</vt:lpstr>
      <vt:lpstr>HOC10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Hoc10 chúc các em học tốt!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CTY REDSTAR</cp:lastModifiedBy>
  <cp:revision>72</cp:revision>
  <dcterms:created xsi:type="dcterms:W3CDTF">2021-11-01T08:16:43Z</dcterms:created>
  <dcterms:modified xsi:type="dcterms:W3CDTF">2022-02-22T03:10:39Z</dcterms:modified>
</cp:coreProperties>
</file>