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583" r:id="rId2"/>
    <p:sldId id="584" r:id="rId3"/>
    <p:sldId id="285" r:id="rId4"/>
    <p:sldId id="286" r:id="rId5"/>
    <p:sldId id="586" r:id="rId6"/>
    <p:sldId id="2007577134" r:id="rId7"/>
    <p:sldId id="2007577133" r:id="rId8"/>
    <p:sldId id="2007577139" r:id="rId9"/>
    <p:sldId id="2007577135" r:id="rId10"/>
    <p:sldId id="2007577136" r:id="rId11"/>
    <p:sldId id="2007577137" r:id="rId12"/>
    <p:sldId id="283" r:id="rId13"/>
    <p:sldId id="2007577138" r:id="rId14"/>
    <p:sldId id="281" r:id="rId15"/>
    <p:sldId id="417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CC3300"/>
    <a:srgbClr val="FF7707"/>
    <a:srgbClr val="FF9933"/>
    <a:srgbClr val="4472C4"/>
    <a:srgbClr val="FF6600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93B2815-F02C-4E77-89FB-BE6BAB0034B4}"/>
              </a:ext>
            </a:extLst>
          </p:cNvPr>
          <p:cNvSpPr/>
          <p:nvPr userDrawn="1"/>
        </p:nvSpPr>
        <p:spPr>
          <a:xfrm>
            <a:off x="11093570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9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7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94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3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C466234-1508-45F7-B96C-A0A03726A6D0}"/>
              </a:ext>
            </a:extLst>
          </p:cNvPr>
          <p:cNvSpPr/>
          <p:nvPr userDrawn="1"/>
        </p:nvSpPr>
        <p:spPr>
          <a:xfrm>
            <a:off x="10869283" y="247251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8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93570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1258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48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47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46.png"/><Relationship Id="rId5" Type="http://schemas.openxmlformats.org/officeDocument/2006/relationships/control" Target="../activeX/activeX4.xml"/><Relationship Id="rId15" Type="http://schemas.openxmlformats.org/officeDocument/2006/relationships/image" Target="../media/image49.wmf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5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microsoft.com/office/2007/relationships/hdphoto" Target="../media/hdphoto6.wdp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5" Type="http://schemas.openxmlformats.org/officeDocument/2006/relationships/image" Target="../media/image55.png"/><Relationship Id="rId4" Type="http://schemas.openxmlformats.org/officeDocument/2006/relationships/image" Target="../media/image5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5" Type="http://schemas.openxmlformats.org/officeDocument/2006/relationships/image" Target="../media/image20.png"/><Relationship Id="rId10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jp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7013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=""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0188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65: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trụ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-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Khối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cầu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4619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B47E94F-C303-408B-B1F4-5C1DD5420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426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C86FCCD-3A3B-48DF-9028-7749B1A512A5}"/>
              </a:ext>
            </a:extLst>
          </p:cNvPr>
          <p:cNvSpPr/>
          <p:nvPr/>
        </p:nvSpPr>
        <p:spPr>
          <a:xfrm>
            <a:off x="232202" y="884893"/>
            <a:ext cx="115098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Kể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thêm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các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đồ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vật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trụ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và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cầu</a:t>
            </a:r>
            <a:endParaRPr lang="en-US" sz="36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E753C36-7B93-44FB-BE48-359CAEB8A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56" y="2493296"/>
            <a:ext cx="4338754" cy="3259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9EC1809-D9AA-4183-A4F9-BD576027C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77" y="2493296"/>
            <a:ext cx="4338754" cy="325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0462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=""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397374"/>
            <a:ext cx="11435910" cy="5946326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2605146" y="116887"/>
            <a:ext cx="6981708" cy="794826"/>
            <a:chOff x="2938884" y="112107"/>
            <a:chExt cx="6918987" cy="7183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3281168" y="112107"/>
              <a:ext cx="6576703" cy="71834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lăn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2938884" y="168181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D4CAA4B-E287-46B3-9709-7C3AAE05B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040" y="1309087"/>
            <a:ext cx="8682428" cy="450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83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B84EE89-0B6D-42DF-A72C-2A82CD9A598F}"/>
              </a:ext>
            </a:extLst>
          </p:cNvPr>
          <p:cNvGrpSpPr/>
          <p:nvPr/>
        </p:nvGrpSpPr>
        <p:grpSpPr>
          <a:xfrm>
            <a:off x="1986840" y="192764"/>
            <a:ext cx="9430460" cy="919919"/>
            <a:chOff x="1315544" y="130494"/>
            <a:chExt cx="8983689" cy="83139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A1D09CEE-62D0-4088-811D-91AA0717D2FE}"/>
                </a:ext>
              </a:extLst>
            </p:cNvPr>
            <p:cNvSpPr/>
            <p:nvPr/>
          </p:nvSpPr>
          <p:spPr>
            <a:xfrm>
              <a:off x="1550232" y="130494"/>
              <a:ext cx="8749001" cy="831395"/>
            </a:xfrm>
            <a:prstGeom prst="roundRect">
              <a:avLst>
                <a:gd name="adj" fmla="val 49801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lập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phương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hộp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86F3A541-29C2-4D15-AD55-3F3209CE5887}"/>
                </a:ext>
              </a:extLst>
            </p:cNvPr>
            <p:cNvSpPr/>
            <p:nvPr/>
          </p:nvSpPr>
          <p:spPr>
            <a:xfrm>
              <a:off x="1315544" y="226308"/>
              <a:ext cx="694498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2764AD2-006D-4A45-8EBB-81A53EAD1FD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2218" t="30006" r="10473" b="-2444"/>
          <a:stretch/>
        </p:blipFill>
        <p:spPr>
          <a:xfrm>
            <a:off x="6864300" y="1231955"/>
            <a:ext cx="3192134" cy="2875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A2FCB68-5924-4C99-A7E4-D7553519590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7170" b="89425" l="18038" r="38889">
                        <a14:foregroundMark x1="23377" y1="37170" x2="23377" y2="37170"/>
                        <a14:foregroundMark x1="18254" y1="62208" x2="18038" y2="62986"/>
                        <a14:foregroundMark x1="33405" y1="89580" x2="33405" y2="89580"/>
                        <a14:foregroundMark x1="38889" y1="80715" x2="38889" y2="80715"/>
                      </a14:backgroundRemoval>
                    </a14:imgEffect>
                  </a14:imgLayer>
                </a14:imgProps>
              </a:ext>
            </a:extLst>
          </a:blip>
          <a:srcRect l="16352" t="32661" r="58991" b="6897"/>
          <a:stretch/>
        </p:blipFill>
        <p:spPr>
          <a:xfrm>
            <a:off x="1959664" y="1309936"/>
            <a:ext cx="2500375" cy="285330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BC3DD8A-88F4-40E5-B9A3-0559D4966274}"/>
              </a:ext>
            </a:extLst>
          </p:cNvPr>
          <p:cNvSpPr txBox="1"/>
          <p:nvPr/>
        </p:nvSpPr>
        <p:spPr>
          <a:xfrm>
            <a:off x="1186658" y="4017570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A0F3E8B-87E1-4712-82D3-F8945A2A3F45}"/>
              </a:ext>
            </a:extLst>
          </p:cNvPr>
          <p:cNvSpPr txBox="1"/>
          <p:nvPr/>
        </p:nvSpPr>
        <p:spPr>
          <a:xfrm>
            <a:off x="1186658" y="5226416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E68EDEFF-64D7-4126-80F5-E379EB7D9F44}"/>
              </a:ext>
            </a:extLst>
          </p:cNvPr>
          <p:cNvSpPr txBox="1"/>
          <p:nvPr/>
        </p:nvSpPr>
        <p:spPr>
          <a:xfrm>
            <a:off x="6758567" y="3999554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6303022-3F44-4B54-B16E-75C40A47947E}"/>
              </a:ext>
            </a:extLst>
          </p:cNvPr>
          <p:cNvSpPr txBox="1"/>
          <p:nvPr/>
        </p:nvSpPr>
        <p:spPr>
          <a:xfrm>
            <a:off x="6758567" y="5208400"/>
            <a:ext cx="3403600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98" name="TextBox1" r:id="rId2" imgW="476280" imgH="495360"/>
        </mc:Choice>
        <mc:Fallback>
          <p:control name="TextBox1" r:id="rId2" imgW="476280" imgH="49536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1788" y="4137025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99" name="TextBox2" r:id="rId3" imgW="476280" imgH="495360"/>
        </mc:Choice>
        <mc:Fallback>
          <p:control name="TextBox2" r:id="rId3" imgW="476280" imgH="49536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67025" y="4764088"/>
                  <a:ext cx="477838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00" name="TextBox3" r:id="rId4" imgW="476280" imgH="495360"/>
        </mc:Choice>
        <mc:Fallback>
          <p:control name="TextBox3" r:id="rId4" imgW="476280" imgH="49536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4213" y="5326063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01" name="TextBox4" r:id="rId5" imgW="476280" imgH="495360"/>
        </mc:Choice>
        <mc:Fallback>
          <p:control name="TextBox4" r:id="rId5" imgW="476280" imgH="49536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1038" y="5953125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02" name="TextBox5" r:id="rId6" imgW="476280" imgH="495360"/>
        </mc:Choice>
        <mc:Fallback>
          <p:control name="TextBox5" r:id="rId6" imgW="476280" imgH="49536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31213" y="4119563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03" name="TextBox6" r:id="rId7" imgW="476280" imgH="495360"/>
        </mc:Choice>
        <mc:Fallback>
          <p:control name="TextBox6" r:id="rId7" imgW="476280" imgH="49536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26450" y="4721225"/>
                  <a:ext cx="477838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04" name="TextBox7" r:id="rId8" imgW="476280" imgH="495360"/>
        </mc:Choice>
        <mc:Fallback>
          <p:control name="TextBox7" r:id="rId8" imgW="476280" imgH="495360">
            <p:pic>
              <p:nvPicPr>
                <p:cNvPr id="0" name="TextBox7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28238" y="5307013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05" name="TextBox8" r:id="rId9" imgW="476280" imgH="495360"/>
        </mc:Choice>
        <mc:Fallback>
          <p:control name="TextBox8" r:id="rId9" imgW="476280" imgH="495360">
            <p:pic>
              <p:nvPicPr>
                <p:cNvPr id="0" name="TextBox8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37763" y="5934075"/>
                  <a:ext cx="477837" cy="492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9417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4F8BF70-8CE0-4598-B0A2-21161FAA2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4262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C9B83A2-337C-47CE-B5CD-6F5B6E39A6A1}"/>
              </a:ext>
            </a:extLst>
          </p:cNvPr>
          <p:cNvGrpSpPr/>
          <p:nvPr/>
        </p:nvGrpSpPr>
        <p:grpSpPr>
          <a:xfrm>
            <a:off x="1787321" y="280685"/>
            <a:ext cx="8083958" cy="659234"/>
            <a:chOff x="1603167" y="357117"/>
            <a:chExt cx="8083958" cy="659234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="" xmlns:a16="http://schemas.microsoft.com/office/drawing/2014/main" id="{7EBECA9F-9C92-4E60-A2A2-4488A8453939}"/>
                </a:ext>
              </a:extLst>
            </p:cNvPr>
            <p:cNvSpPr/>
            <p:nvPr/>
          </p:nvSpPr>
          <p:spPr>
            <a:xfrm>
              <a:off x="2045334" y="357117"/>
              <a:ext cx="7641791" cy="659234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đồ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tế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</a:rPr>
                <a:t>: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003FEC8-CFE5-4DC6-9F29-A794EE3B09D0}"/>
                </a:ext>
              </a:extLst>
            </p:cNvPr>
            <p:cNvGrpSpPr/>
            <p:nvPr/>
          </p:nvGrpSpPr>
          <p:grpSpPr>
            <a:xfrm>
              <a:off x="1603167" y="357117"/>
              <a:ext cx="658069" cy="659234"/>
              <a:chOff x="4681214" y="1001419"/>
              <a:chExt cx="479918" cy="460721"/>
            </a:xfrm>
          </p:grpSpPr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2B045F0F-3A07-4798-98AD-6F13BAEBAC69}"/>
                  </a:ext>
                </a:extLst>
              </p:cNvPr>
              <p:cNvSpPr/>
              <p:nvPr/>
            </p:nvSpPr>
            <p:spPr>
              <a:xfrm>
                <a:off x="4681214" y="1001419"/>
                <a:ext cx="479918" cy="46072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5E07BE5D-9970-4FB8-BF2B-20DB66EAB12E}"/>
                  </a:ext>
                </a:extLst>
              </p:cNvPr>
              <p:cNvSpPr/>
              <p:nvPr/>
            </p:nvSpPr>
            <p:spPr>
              <a:xfrm>
                <a:off x="4777732" y="1122067"/>
                <a:ext cx="326345" cy="268754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AF67159-FF51-4F92-89F1-50A805341A27}"/>
              </a:ext>
            </a:extLst>
          </p:cNvPr>
          <p:cNvGrpSpPr/>
          <p:nvPr/>
        </p:nvGrpSpPr>
        <p:grpSpPr>
          <a:xfrm>
            <a:off x="2673991" y="1745961"/>
            <a:ext cx="5801182" cy="3576989"/>
            <a:chOff x="2771318" y="1895474"/>
            <a:chExt cx="5801182" cy="3576989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08416D32-34C7-42FC-9B55-95B39A53B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318" y="1895474"/>
              <a:ext cx="5801182" cy="357698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04FFBE0C-4FD0-438C-B621-292DC891A0FD}"/>
                </a:ext>
              </a:extLst>
            </p:cNvPr>
            <p:cNvSpPr txBox="1"/>
            <p:nvPr/>
          </p:nvSpPr>
          <p:spPr>
            <a:xfrm>
              <a:off x="3571875" y="3027442"/>
              <a:ext cx="4410075" cy="1313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a.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dạng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khối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trụ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b.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dạng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khối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cầu</a:t>
              </a:r>
              <a:r>
                <a:rPr lang="en-US" sz="2800" dirty="0">
                  <a:solidFill>
                    <a:srgbClr val="002060"/>
                  </a:solidFill>
                  <a:latin typeface="UTM Avo" panose="02040603050506020204" pitchFamily="18" charset="0"/>
                  <a:ea typeface="微软雅黑" pitchFamily="34" charset="-122"/>
                </a:rPr>
                <a:t>.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340CE91-67A2-43CA-BDCE-3614022B7A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88"/>
          <a:stretch/>
        </p:blipFill>
        <p:spPr>
          <a:xfrm>
            <a:off x="856268" y="2312379"/>
            <a:ext cx="1504493" cy="345536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C8F2CD57-5241-4F7E-BFED-EA49E6C25965}"/>
              </a:ext>
            </a:extLst>
          </p:cNvPr>
          <p:cNvGrpSpPr/>
          <p:nvPr/>
        </p:nvGrpSpPr>
        <p:grpSpPr>
          <a:xfrm>
            <a:off x="8205632" y="1945824"/>
            <a:ext cx="2790372" cy="3726503"/>
            <a:chOff x="8205632" y="1945824"/>
            <a:chExt cx="2790372" cy="3726503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8770F2F0-1334-4B07-B4F5-B511378A41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65" t="-1189" r="3701" b="1189"/>
            <a:stretch/>
          </p:blipFill>
          <p:spPr>
            <a:xfrm flipH="1">
              <a:off x="8881454" y="1945824"/>
              <a:ext cx="2114550" cy="372650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="" xmlns:a16="http://schemas.microsoft.com/office/drawing/2014/main" id="{21AD6AC0-EF2A-4137-B2AD-6E5CF0B6F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1719">
              <a:off x="8205632" y="2160520"/>
              <a:ext cx="1568087" cy="1568087"/>
            </a:xfrm>
            <a:prstGeom prst="rect">
              <a:avLst/>
            </a:prstGeom>
          </p:spPr>
        </p:pic>
      </p:grpSp>
      <p:sp>
        <p:nvSpPr>
          <p:cNvPr id="33" name="Speech Bubble: Oval 32">
            <a:extLst>
              <a:ext uri="{FF2B5EF4-FFF2-40B4-BE49-F238E27FC236}">
                <a16:creationId xmlns="" xmlns:a16="http://schemas.microsoft.com/office/drawing/2014/main" id="{C9A71A30-6883-428A-B41F-2BD6E79A4572}"/>
              </a:ext>
            </a:extLst>
          </p:cNvPr>
          <p:cNvSpPr/>
          <p:nvPr/>
        </p:nvSpPr>
        <p:spPr>
          <a:xfrm>
            <a:off x="7645400" y="939919"/>
            <a:ext cx="3864925" cy="1174988"/>
          </a:xfrm>
          <a:prstGeom prst="wedgeEllipseCallout">
            <a:avLst>
              <a:gd name="adj1" fmla="val 14580"/>
              <a:gd name="adj2" fmla="val 60068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bút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chì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4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21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138173" y="3609235"/>
            <a:ext cx="731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289175" y="3550511"/>
            <a:ext cx="731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=""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55771" y="2626923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 b="6289"/>
          <a:stretch/>
        </p:blipFill>
        <p:spPr>
          <a:xfrm>
            <a:off x="224319" y="0"/>
            <a:ext cx="11743362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=""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3133868" y="2618561"/>
            <a:ext cx="5924262" cy="118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536233C-7A47-4435-AEBA-C59F998CABA8}"/>
              </a:ext>
            </a:extLst>
          </p:cNvPr>
          <p:cNvSpPr/>
          <p:nvPr/>
        </p:nvSpPr>
        <p:spPr>
          <a:xfrm>
            <a:off x="3560694" y="4010738"/>
            <a:ext cx="50706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MÌNH CÙNG CHIA SẺ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CE3F9A3-CBFD-4E33-8CCF-18B983D9FC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5"/>
          <a:stretch/>
        </p:blipFill>
        <p:spPr>
          <a:xfrm>
            <a:off x="0" y="0"/>
            <a:ext cx="12192000" cy="64180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A635875-41C7-419F-A1A1-8BB56CA8E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16" y="690329"/>
            <a:ext cx="11267768" cy="5037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975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=""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96890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B71E35C-6D10-46A1-BF69-D0CD3476F1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r="25575"/>
          <a:stretch/>
        </p:blipFill>
        <p:spPr>
          <a:xfrm>
            <a:off x="824376" y="2979188"/>
            <a:ext cx="1000992" cy="1635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2BEF4CB-F494-4171-8CD6-15956058C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4" b="98517" l="9720" r="89907">
                        <a14:foregroundMark x1="33084" y1="10593" x2="33084" y2="10593"/>
                        <a14:foregroundMark x1="51963" y1="4237" x2="51963" y2="4237"/>
                        <a14:foregroundMark x1="9720" y1="26059" x2="9720" y2="26059"/>
                        <a14:foregroundMark x1="47290" y1="93644" x2="47290" y2="93644"/>
                        <a14:foregroundMark x1="50841" y1="98517" x2="50841" y2="98517"/>
                        <a14:foregroundMark x1="89907" y1="22034" x2="89907" y2="22034"/>
                        <a14:foregroundMark x1="88411" y1="40678" x2="88411" y2="40678"/>
                        <a14:foregroundMark x1="88785" y1="49788" x2="88785" y2="49788"/>
                        <a14:foregroundMark x1="89720" y1="49364" x2="89720" y2="49364"/>
                        <a14:foregroundMark x1="89720" y1="45339" x2="89720" y2="45339"/>
                        <a14:foregroundMark x1="88411" y1="70763" x2="88411" y2="707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5008" y="3043854"/>
            <a:ext cx="1217741" cy="1074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D99B84B-0148-4E9D-A31A-E6DB323B27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r="20747"/>
          <a:stretch/>
        </p:blipFill>
        <p:spPr>
          <a:xfrm>
            <a:off x="5087254" y="3025332"/>
            <a:ext cx="934797" cy="1206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2E17B2F-C902-455E-B0CB-A1905EC74B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786" y="2766524"/>
            <a:ext cx="1180814" cy="11808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A86CDD2-B07B-4EB0-88C4-D12087D9D8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707" y="4324848"/>
            <a:ext cx="1465996" cy="14659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B1B4238-DE98-471D-85EF-21C9CDCCB0E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0" b="91667" l="8056" r="73611">
                        <a14:foregroundMark x1="41389" y1="27778" x2="41389" y2="27778"/>
                        <a14:foregroundMark x1="48333" y1="25000" x2="48333" y2="25000"/>
                        <a14:foregroundMark x1="73611" y1="56667" x2="73611" y2="56667"/>
                        <a14:foregroundMark x1="51111" y1="25556" x2="51111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08" r="18410"/>
          <a:stretch/>
        </p:blipFill>
        <p:spPr>
          <a:xfrm>
            <a:off x="1473097" y="4995742"/>
            <a:ext cx="1099602" cy="10497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35A58988-8224-4BC7-B0BA-4033577111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12" y="4658540"/>
            <a:ext cx="1884223" cy="18842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CDA7BBB-0C74-4F88-8E71-6AD2C71A67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37" y="4118198"/>
            <a:ext cx="1465997" cy="14659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8505C3A6-76A9-4D2E-860B-213E279E22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60" y="3327589"/>
            <a:ext cx="1588032" cy="10586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D5924D2-A10C-4059-BB5A-8E8C6A8D6AF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79" y="2617515"/>
            <a:ext cx="1366113" cy="1366113"/>
          </a:xfrm>
          <a:prstGeom prst="rect">
            <a:avLst/>
          </a:prstGeom>
        </p:spPr>
      </p:pic>
      <p:sp>
        <p:nvSpPr>
          <p:cNvPr id="39" name="Flowchart: Direct Access Storage 38">
            <a:extLst>
              <a:ext uri="{FF2B5EF4-FFF2-40B4-BE49-F238E27FC236}">
                <a16:creationId xmlns="" xmlns:a16="http://schemas.microsoft.com/office/drawing/2014/main" id="{2123E020-D0A1-4492-A698-8F11CA2A45C2}"/>
              </a:ext>
            </a:extLst>
          </p:cNvPr>
          <p:cNvSpPr/>
          <p:nvPr/>
        </p:nvSpPr>
        <p:spPr>
          <a:xfrm rot="5400000" flipH="1">
            <a:off x="2099511" y="3131254"/>
            <a:ext cx="1069734" cy="635013"/>
          </a:xfrm>
          <a:prstGeom prst="flowChartMagneticDrum">
            <a:avLst/>
          </a:prstGeom>
          <a:solidFill>
            <a:srgbClr val="CC33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69875F09-0592-4B79-9AE5-95A1A8F22AF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19" y="4658540"/>
            <a:ext cx="1445342" cy="1445342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3FA97612-D301-4633-91D4-ABE4786285C0}"/>
              </a:ext>
            </a:extLst>
          </p:cNvPr>
          <p:cNvSpPr/>
          <p:nvPr/>
        </p:nvSpPr>
        <p:spPr>
          <a:xfrm>
            <a:off x="1724966" y="93922"/>
            <a:ext cx="9031933" cy="602637"/>
          </a:xfrm>
          <a:prstGeom prst="round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BD68D581-FB7A-447C-A672-5B6DA8E48046}"/>
              </a:ext>
            </a:extLst>
          </p:cNvPr>
          <p:cNvSpPr/>
          <p:nvPr/>
        </p:nvSpPr>
        <p:spPr>
          <a:xfrm>
            <a:off x="996910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="" xmlns:a16="http://schemas.microsoft.com/office/drawing/2014/main" id="{09F0DF02-EF6C-4FE1-9764-AD0DE0CF2439}"/>
              </a:ext>
            </a:extLst>
          </p:cNvPr>
          <p:cNvSpPr/>
          <p:nvPr/>
        </p:nvSpPr>
        <p:spPr>
          <a:xfrm>
            <a:off x="3768261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53F6312D-2C22-412C-9FBE-45217B52D19E}"/>
              </a:ext>
            </a:extLst>
          </p:cNvPr>
          <p:cNvSpPr/>
          <p:nvPr/>
        </p:nvSpPr>
        <p:spPr>
          <a:xfrm>
            <a:off x="6762714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3: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12FD6D05-8EDD-468A-9255-C58018ED8F3F}"/>
              </a:ext>
            </a:extLst>
          </p:cNvPr>
          <p:cNvCxnSpPr>
            <a:cxnSpLocks/>
          </p:cNvCxnSpPr>
          <p:nvPr/>
        </p:nvCxnSpPr>
        <p:spPr>
          <a:xfrm>
            <a:off x="3319193" y="968822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A81729BD-CA14-422D-BB36-DA6371923EDC}"/>
              </a:ext>
            </a:extLst>
          </p:cNvPr>
          <p:cNvCxnSpPr>
            <a:cxnSpLocks/>
          </p:cNvCxnSpPr>
          <p:nvPr/>
        </p:nvCxnSpPr>
        <p:spPr>
          <a:xfrm>
            <a:off x="6216183" y="888302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737818E5-36DF-4F38-A425-A73CCEC38E7A}"/>
              </a:ext>
            </a:extLst>
          </p:cNvPr>
          <p:cNvCxnSpPr>
            <a:cxnSpLocks/>
          </p:cNvCxnSpPr>
          <p:nvPr/>
        </p:nvCxnSpPr>
        <p:spPr>
          <a:xfrm>
            <a:off x="8909410" y="859072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19DF1216-5290-4DD1-8075-7BE517612113}"/>
              </a:ext>
            </a:extLst>
          </p:cNvPr>
          <p:cNvSpPr/>
          <p:nvPr/>
        </p:nvSpPr>
        <p:spPr>
          <a:xfrm>
            <a:off x="9434484" y="886815"/>
            <a:ext cx="1703418" cy="499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4: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BC64998C-8AAE-4788-A26E-C1D1500D1A3C}"/>
              </a:ext>
            </a:extLst>
          </p:cNvPr>
          <p:cNvSpPr/>
          <p:nvPr/>
        </p:nvSpPr>
        <p:spPr>
          <a:xfrm>
            <a:off x="700111" y="4850764"/>
            <a:ext cx="2150463" cy="849893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235369E0-6D6B-4CC9-ABEA-1A2F1DBE23AE}"/>
              </a:ext>
            </a:extLst>
          </p:cNvPr>
          <p:cNvSpPr/>
          <p:nvPr/>
        </p:nvSpPr>
        <p:spPr>
          <a:xfrm>
            <a:off x="3809876" y="4859374"/>
            <a:ext cx="2013818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4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D800B464-781F-4945-8370-AE9F6D4B22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6611628" y="4177293"/>
            <a:ext cx="2375085" cy="246465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BB042D67-20D5-4971-939D-C9ABE97072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9356387" y="4129635"/>
            <a:ext cx="2375085" cy="24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84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01367 -0.2076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1039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68489 -0.315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45" y="-1671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39908 0.05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273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0521 -0.178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893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3919 -0.175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879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11211 -0.1759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-879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4043 -0.2409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-1206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21641 -0.23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20" y="-1166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23945 -0.1407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70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04844 -0.156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782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0.53386 -0.356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3" y="-1784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20235 -0.4328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17" y="-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=""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=""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=""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=""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395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=""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7828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=""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82302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9933CE74-909C-4B3A-9EC6-D8AA5277B5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2" r="20747"/>
          <a:stretch/>
        </p:blipFill>
        <p:spPr>
          <a:xfrm>
            <a:off x="3836883" y="809191"/>
            <a:ext cx="1439111" cy="1857160"/>
          </a:xfrm>
          <a:prstGeom prst="rect">
            <a:avLst/>
          </a:prstGeom>
        </p:spPr>
      </p:pic>
      <p:sp>
        <p:nvSpPr>
          <p:cNvPr id="17" name="Flowchart: Direct Access Storage 16">
            <a:extLst>
              <a:ext uri="{FF2B5EF4-FFF2-40B4-BE49-F238E27FC236}">
                <a16:creationId xmlns="" xmlns:a16="http://schemas.microsoft.com/office/drawing/2014/main" id="{0C12E334-5DC7-4EAD-9FCB-3C5975EFD37C}"/>
              </a:ext>
            </a:extLst>
          </p:cNvPr>
          <p:cNvSpPr/>
          <p:nvPr/>
        </p:nvSpPr>
        <p:spPr>
          <a:xfrm rot="5400000" flipH="1">
            <a:off x="2715415" y="2934812"/>
            <a:ext cx="1604094" cy="1132812"/>
          </a:xfrm>
          <a:prstGeom prst="flowChartMagneticDrum">
            <a:avLst/>
          </a:prstGeom>
          <a:solidFill>
            <a:srgbClr val="CC3300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0CDA182-C791-4DFE-9778-8B43D00DF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34" y="596988"/>
            <a:ext cx="2102183" cy="2102183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99CAC75E-DA5B-4292-8A0E-7A5E4180A58B}"/>
              </a:ext>
            </a:extLst>
          </p:cNvPr>
          <p:cNvSpPr/>
          <p:nvPr/>
        </p:nvSpPr>
        <p:spPr>
          <a:xfrm>
            <a:off x="2447008" y="4769678"/>
            <a:ext cx="2013818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892DFCF-9D3E-4B45-9F07-DA1394FB67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216" y="920816"/>
            <a:ext cx="1730444" cy="173044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CFDEC26-256F-4173-B0BE-555DC0CB1C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0" b="91667" l="8056" r="73611">
                        <a14:foregroundMark x1="41389" y1="27778" x2="41389" y2="27778"/>
                        <a14:foregroundMark x1="48333" y1="25000" x2="48333" y2="25000"/>
                        <a14:foregroundMark x1="73611" y1="56667" x2="73611" y2="56667"/>
                        <a14:foregroundMark x1="51111" y1="25556" x2="51111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08" r="18410"/>
          <a:stretch/>
        </p:blipFill>
        <p:spPr>
          <a:xfrm>
            <a:off x="8108133" y="2699171"/>
            <a:ext cx="1611430" cy="1538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FC4225C5-EA80-4096-A471-721072FCDE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86" y="1010302"/>
            <a:ext cx="2327208" cy="1551472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7303264C-2F55-4B34-8E37-1A7700E38D79}"/>
              </a:ext>
            </a:extLst>
          </p:cNvPr>
          <p:cNvSpPr/>
          <p:nvPr/>
        </p:nvSpPr>
        <p:spPr>
          <a:xfrm>
            <a:off x="7926658" y="4737468"/>
            <a:ext cx="2195293" cy="826698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09433F-F41D-4E30-80DE-30DF5D5C2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6426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C86FCCD-3A3B-48DF-9028-7749B1A512A5}"/>
              </a:ext>
            </a:extLst>
          </p:cNvPr>
          <p:cNvSpPr/>
          <p:nvPr/>
        </p:nvSpPr>
        <p:spPr>
          <a:xfrm>
            <a:off x="232202" y="884893"/>
            <a:ext cx="115098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Thực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hành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quan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sát</a:t>
            </a:r>
            <a:r>
              <a:rPr lang="en-US" sz="36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x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ếp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riêng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các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đồ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vật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trụ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và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dạng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khối</a:t>
            </a:r>
            <a:r>
              <a:rPr lang="en-US" sz="36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UTM Avo" panose="02040603050506020204" pitchFamily="18" charset="0"/>
              </a:rPr>
              <a:t>cầu</a:t>
            </a:r>
            <a:endParaRPr lang="en-US" sz="36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2E2BB89-F0E0-41B3-B934-2D7DC5B51EA0}"/>
              </a:ext>
            </a:extLst>
          </p:cNvPr>
          <p:cNvGrpSpPr/>
          <p:nvPr/>
        </p:nvGrpSpPr>
        <p:grpSpPr>
          <a:xfrm>
            <a:off x="6865486" y="2594533"/>
            <a:ext cx="3264472" cy="2560544"/>
            <a:chOff x="8240292" y="2045850"/>
            <a:chExt cx="3264472" cy="2560544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2B089267-83EA-448D-829F-977F1B563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9912" y="2045850"/>
              <a:ext cx="2674852" cy="253768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5C9FA32A-92B6-4CFE-B55A-061D0B106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42206" y="3535668"/>
              <a:ext cx="1045767" cy="104786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996A6123-4661-44D1-9485-18B820094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292" y="3558532"/>
              <a:ext cx="1045767" cy="1047862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94250D79-8BB6-4622-883E-3CF62385F244}"/>
              </a:ext>
            </a:extLst>
          </p:cNvPr>
          <p:cNvGrpSpPr/>
          <p:nvPr/>
        </p:nvGrpSpPr>
        <p:grpSpPr>
          <a:xfrm>
            <a:off x="2017344" y="2731707"/>
            <a:ext cx="3309172" cy="2446234"/>
            <a:chOff x="-202996" y="2934720"/>
            <a:chExt cx="3309172" cy="2446234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EA9368F5-84D4-41F2-B991-B98AC76273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710"/>
            <a:stretch/>
          </p:blipFill>
          <p:spPr>
            <a:xfrm>
              <a:off x="1740876" y="2934720"/>
              <a:ext cx="1365300" cy="242337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521144F3-398D-4963-BDC8-219FB2C19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64" r="-11154"/>
            <a:stretch/>
          </p:blipFill>
          <p:spPr>
            <a:xfrm flipH="1">
              <a:off x="56931" y="2934720"/>
              <a:ext cx="1571680" cy="242337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A05F8C63-5B26-49F5-85B5-A2C8DCF9E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62304" y="4310228"/>
              <a:ext cx="1045767" cy="104786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B585D6A3-738C-400A-AD94-899B1A101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2996" y="4333092"/>
              <a:ext cx="1045767" cy="1047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069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=""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=""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=""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=""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764957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=""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=""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5" y="282302"/>
            <a:ext cx="11435910" cy="6061398"/>
          </a:xfrm>
          <a:prstGeom prst="roundRect">
            <a:avLst>
              <a:gd name="adj" fmla="val 9715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1218779" y="110948"/>
            <a:ext cx="10146328" cy="919919"/>
            <a:chOff x="1657693" y="130494"/>
            <a:chExt cx="10055175" cy="83139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17020" y="130494"/>
              <a:ext cx="9795848" cy="831395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tên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đồ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trụ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khối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cầu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657693" y="209068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42EEC06-2658-4AE7-BAEC-0F8E7442D4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285" b="98351" l="87708" r="98554">
                        <a14:foregroundMark x1="90672" y1="36582" x2="92842" y2="51724"/>
                        <a14:foregroundMark x1="94432" y1="35232" x2="94215" y2="55772"/>
                        <a14:foregroundMark x1="92842" y1="35082" x2="96891" y2="41229"/>
                        <a14:foregroundMark x1="94071" y1="33583" x2="97542" y2="39730"/>
                        <a14:foregroundMark x1="95155" y1="33283" x2="93275" y2="40780"/>
                        <a14:foregroundMark x1="90817" y1="35082" x2="95879" y2="34783"/>
                        <a14:foregroundMark x1="95879" y1="34783" x2="95879" y2="34783"/>
                        <a14:foregroundMark x1="91179" y1="32384" x2="98409" y2="33883"/>
                        <a14:foregroundMark x1="90672" y1="54273" x2="91396" y2="91154"/>
                        <a14:foregroundMark x1="92986" y1="82159" x2="93565" y2="93703"/>
                        <a14:foregroundMark x1="95662" y1="76612" x2="95951" y2="93853"/>
                        <a14:foregroundMark x1="96457" y1="83808" x2="96891" y2="91754"/>
                        <a14:foregroundMark x1="96819" y1="81859" x2="95517" y2="94753"/>
                        <a14:foregroundMark x1="93999" y1="85307" x2="93782" y2="94153"/>
                        <a14:foregroundMark x1="92625" y1="84108" x2="92119" y2="94153"/>
                        <a14:foregroundMark x1="88720" y1="82609" x2="88937" y2="90855"/>
                        <a14:foregroundMark x1="90456" y1="82909" x2="90456" y2="96402"/>
                        <a14:foregroundMark x1="90456" y1="96402" x2="90456" y2="96402"/>
                        <a14:foregroundMark x1="92986" y1="30285" x2="92986" y2="30285"/>
                        <a14:foregroundMark x1="92119" y1="30735" x2="92119" y2="30735"/>
                        <a14:foregroundMark x1="90672" y1="31184" x2="90672" y2="31184"/>
                        <a14:foregroundMark x1="89443" y1="31634" x2="89443" y2="31634"/>
                        <a14:foregroundMark x1="91540" y1="98351" x2="91540" y2="98351"/>
                        <a14:foregroundMark x1="87925" y1="60270" x2="87925" y2="60270"/>
                      </a14:backgroundRemoval>
                    </a14:imgEffect>
                  </a14:imgLayer>
                </a14:imgProps>
              </a:ext>
            </a:extLst>
          </a:blip>
          <a:srcRect l="86357" t="27085"/>
          <a:stretch/>
        </p:blipFill>
        <p:spPr>
          <a:xfrm>
            <a:off x="9953841" y="1575867"/>
            <a:ext cx="1437915" cy="37062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A21E31C-F4FA-45CD-B3F7-185AF1BA1F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981" b="75712" l="71656" r="82936">
                        <a14:foregroundMark x1="79610" y1="43628" x2="79610" y2="65367"/>
                        <a14:foregroundMark x1="71800" y1="44828" x2="71800" y2="44828"/>
                        <a14:foregroundMark x1="78814" y1="39280" x2="78814" y2="39280"/>
                        <a14:foregroundMark x1="78742" y1="39130" x2="78742" y2="39130"/>
                        <a14:foregroundMark x1="78091" y1="47676" x2="78091" y2="47676"/>
                        <a14:foregroundMark x1="75416" y1="75262" x2="75416" y2="75262"/>
                        <a14:foregroundMark x1="76211" y1="75712" x2="76211" y2="75712"/>
                      </a14:backgroundRemoval>
                    </a14:imgEffect>
                  </a14:imgLayer>
                </a14:imgProps>
              </a:ext>
            </a:extLst>
          </a:blip>
          <a:srcRect l="70658" t="34581" r="15699" b="20446"/>
          <a:stretch/>
        </p:blipFill>
        <p:spPr>
          <a:xfrm>
            <a:off x="7796472" y="2144487"/>
            <a:ext cx="1437915" cy="2286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0291307B-7840-44B2-A1E7-B015883E86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840" b="48876" l="50470" r="61388">
                        <a14:foregroundMark x1="56688" y1="24438" x2="56399" y2="38531"/>
                        <a14:foregroundMark x1="54519" y1="28336" x2="54519" y2="40480"/>
                        <a14:foregroundMark x1="54158" y1="28486" x2="54736" y2="38831"/>
                        <a14:foregroundMark x1="53073" y1="26837" x2="53073" y2="36882"/>
                        <a14:foregroundMark x1="52495" y1="28636" x2="52711" y2="38831"/>
                        <a14:foregroundMark x1="57773" y1="27586" x2="57990" y2="38981"/>
                        <a14:foregroundMark x1="57773" y1="29835" x2="57628" y2="39130"/>
                        <a14:foregroundMark x1="54230" y1="21889" x2="54230" y2="21889"/>
                        <a14:foregroundMark x1="55170" y1="20840" x2="55170" y2="20840"/>
                        <a14:foregroundMark x1="50542" y1="33433" x2="50542" y2="33433"/>
                        <a14:foregroundMark x1="59942" y1="36582" x2="59942" y2="36582"/>
                      </a14:backgroundRemoval>
                    </a14:imgEffect>
                  </a14:imgLayer>
                </a14:imgProps>
              </a:ext>
            </a:extLst>
          </a:blip>
          <a:srcRect l="49175" t="17561" r="37182" b="47531"/>
          <a:stretch/>
        </p:blipFill>
        <p:spPr>
          <a:xfrm>
            <a:off x="5951024" y="1274246"/>
            <a:ext cx="1437915" cy="17743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8FA463C-9042-4E69-AA9F-3785DB17A2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616" b="96402" l="34852" r="42733">
                        <a14:foregroundMark x1="36659" y1="69415" x2="38973" y2="68516"/>
                        <a14:foregroundMark x1="39769" y1="84558" x2="39769" y2="84558"/>
                        <a14:foregroundMark x1="38829" y1="71964" x2="38756" y2="84408"/>
                        <a14:foregroundMark x1="38829" y1="68966" x2="38467" y2="82009"/>
                        <a14:foregroundMark x1="39262" y1="69865" x2="39552" y2="69865"/>
                        <a14:foregroundMark x1="39986" y1="70615" x2="39986" y2="70615"/>
                        <a14:foregroundMark x1="39769" y1="67916" x2="39335" y2="67616"/>
                        <a14:foregroundMark x1="38829" y1="67616" x2="38829" y2="67616"/>
                        <a14:foregroundMark x1="38106" y1="85607" x2="38106" y2="85607"/>
                        <a14:foregroundMark x1="40781" y1="94453" x2="40781" y2="94453"/>
                      </a14:backgroundRemoval>
                    </a14:imgEffect>
                  </a14:imgLayer>
                </a14:imgProps>
              </a:ext>
            </a:extLst>
          </a:blip>
          <a:srcRect l="33889" t="65318" r="56196" b="-226"/>
          <a:stretch/>
        </p:blipFill>
        <p:spPr>
          <a:xfrm>
            <a:off x="3762281" y="3774137"/>
            <a:ext cx="1045028" cy="17743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C4E4FB18-1903-4BA0-A30E-48A4811E21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069" b="94903" l="49313" r="64353">
                        <a14:foregroundMark x1="57411" y1="66117" x2="59508" y2="92654"/>
                        <a14:foregroundMark x1="59291" y1="71064" x2="60738" y2="85157"/>
                        <a14:foregroundMark x1="60448" y1="71064" x2="61533" y2="81559"/>
                        <a14:foregroundMark x1="62690" y1="74063" x2="64425" y2="81859"/>
                        <a14:foregroundMark x1="52495" y1="67616" x2="58568" y2="67466"/>
                        <a14:foregroundMark x1="52784" y1="66417" x2="51048" y2="82009"/>
                        <a14:foregroundMark x1="51048" y1="82009" x2="51048" y2="82009"/>
                        <a14:foregroundMark x1="51988" y1="72414" x2="51338" y2="84858"/>
                        <a14:foregroundMark x1="51338" y1="77961" x2="51844" y2="88156"/>
                        <a14:foregroundMark x1="53796" y1="80060" x2="55604" y2="92504"/>
                        <a14:foregroundMark x1="49385" y1="79610" x2="49385" y2="79610"/>
                        <a14:foregroundMark x1="56616" y1="62069" x2="56616" y2="62069"/>
                        <a14:foregroundMark x1="55965" y1="82009" x2="56399" y2="90105"/>
                      </a14:backgroundRemoval>
                    </a14:imgEffect>
                  </a14:imgLayer>
                </a14:imgProps>
              </a:ext>
            </a:extLst>
          </a:blip>
          <a:srcRect l="48242" t="60166" r="34614" b="857"/>
          <a:stretch/>
        </p:blipFill>
        <p:spPr>
          <a:xfrm>
            <a:off x="5567246" y="3668943"/>
            <a:ext cx="1807027" cy="19812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D33E30F-F3EC-4DCE-A3FE-DF16AC5B3C0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38" b="55622" l="31381" r="45481">
                        <a14:foregroundMark x1="31598" y1="42879" x2="31598" y2="42879"/>
                        <a14:foregroundMark x1="31453" y1="40330" x2="31453" y2="40330"/>
                        <a14:foregroundMark x1="37672" y1="55622" x2="37672" y2="55622"/>
                      </a14:backgroundRemoval>
                    </a14:imgEffect>
                  </a14:imgLayer>
                </a14:imgProps>
              </a:ext>
            </a:extLst>
          </a:blip>
          <a:srcRect l="30065" t="20018" r="52791" b="41005"/>
          <a:stretch/>
        </p:blipFill>
        <p:spPr>
          <a:xfrm>
            <a:off x="3346128" y="1025209"/>
            <a:ext cx="1807027" cy="198120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3A703ED4-FA50-4B58-8092-07C78BF979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379" b="82309" l="8749" r="25380">
                        <a14:foregroundMark x1="12364" y1="44228" x2="18221" y2="44078"/>
                        <a14:foregroundMark x1="18221" y1="44078" x2="21041" y2="44078"/>
                        <a14:foregroundMark x1="12581" y1="41679" x2="19595" y2="43628"/>
                        <a14:foregroundMark x1="8966" y1="51574" x2="8821" y2="65667"/>
                        <a14:foregroundMark x1="9761" y1="80360" x2="23717" y2="80360"/>
                        <a14:foregroundMark x1="9472" y1="82309" x2="9472" y2="82309"/>
                      </a14:backgroundRemoval>
                    </a14:imgEffect>
                  </a14:imgLayer>
                </a14:imgProps>
              </a:ext>
            </a:extLst>
          </a:blip>
          <a:srcRect l="7034" t="40363" r="72559" b="15092"/>
          <a:stretch/>
        </p:blipFill>
        <p:spPr>
          <a:xfrm>
            <a:off x="888376" y="2296884"/>
            <a:ext cx="2150932" cy="2264229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A1F81D95-949C-42AF-AE3F-ABB01B1D7C78}"/>
              </a:ext>
            </a:extLst>
          </p:cNvPr>
          <p:cNvSpPr/>
          <p:nvPr/>
        </p:nvSpPr>
        <p:spPr>
          <a:xfrm>
            <a:off x="3320563" y="5581381"/>
            <a:ext cx="1675846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636FCAE2-3E6E-4F27-8175-FB8AC9113BFA}"/>
              </a:ext>
            </a:extLst>
          </p:cNvPr>
          <p:cNvSpPr/>
          <p:nvPr/>
        </p:nvSpPr>
        <p:spPr>
          <a:xfrm>
            <a:off x="3171421" y="2973708"/>
            <a:ext cx="1981733" cy="62907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A15C40AB-A09E-45DB-9FA7-4F513AB82223}"/>
              </a:ext>
            </a:extLst>
          </p:cNvPr>
          <p:cNvSpPr/>
          <p:nvPr/>
        </p:nvSpPr>
        <p:spPr>
          <a:xfrm>
            <a:off x="5678286" y="2965275"/>
            <a:ext cx="1675846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6B631DC8-0B1C-4F41-884E-74D781B1E39B}"/>
              </a:ext>
            </a:extLst>
          </p:cNvPr>
          <p:cNvSpPr/>
          <p:nvPr/>
        </p:nvSpPr>
        <p:spPr>
          <a:xfrm>
            <a:off x="5593354" y="5572911"/>
            <a:ext cx="2052045" cy="629075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4BB3D722-0558-4997-AE17-524DA71988FD}"/>
              </a:ext>
            </a:extLst>
          </p:cNvPr>
          <p:cNvSpPr/>
          <p:nvPr/>
        </p:nvSpPr>
        <p:spPr>
          <a:xfrm>
            <a:off x="9824897" y="5370619"/>
            <a:ext cx="1675846" cy="612134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trụ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B27EC112-DB33-4806-9EB7-BBA3E8E54DAC}"/>
              </a:ext>
            </a:extLst>
          </p:cNvPr>
          <p:cNvSpPr/>
          <p:nvPr/>
        </p:nvSpPr>
        <p:spPr>
          <a:xfrm>
            <a:off x="756262" y="4561113"/>
            <a:ext cx="2216384" cy="908604"/>
          </a:xfrm>
          <a:prstGeom prst="roundRect">
            <a:avLst>
              <a:gd name="adj" fmla="val 3583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4FA1C13B-80E7-45BC-8A23-B1720A0DE4CF}"/>
              </a:ext>
            </a:extLst>
          </p:cNvPr>
          <p:cNvSpPr/>
          <p:nvPr/>
        </p:nvSpPr>
        <p:spPr>
          <a:xfrm>
            <a:off x="7752318" y="4373524"/>
            <a:ext cx="1807027" cy="908604"/>
          </a:xfrm>
          <a:prstGeom prst="roundRect">
            <a:avLst>
              <a:gd name="adj" fmla="val 3583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75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256</Words>
  <Application>Microsoft Office PowerPoint</Application>
  <PresentationFormat>Custom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Tuần 23 Bài 65: Khối trụ - Khối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CTY REDSTAR</cp:lastModifiedBy>
  <cp:revision>175</cp:revision>
  <dcterms:created xsi:type="dcterms:W3CDTF">2021-07-12T03:44:38Z</dcterms:created>
  <dcterms:modified xsi:type="dcterms:W3CDTF">2022-02-21T02:11:06Z</dcterms:modified>
</cp:coreProperties>
</file>