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83" r:id="rId2"/>
    <p:sldId id="584" r:id="rId3"/>
    <p:sldId id="2007577140" r:id="rId4"/>
    <p:sldId id="2007577139" r:id="rId5"/>
    <p:sldId id="283" r:id="rId6"/>
    <p:sldId id="2007577135" r:id="rId7"/>
    <p:sldId id="281" r:id="rId8"/>
    <p:sldId id="417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00"/>
    <a:srgbClr val="FF6600"/>
    <a:srgbClr val="D6629B"/>
    <a:srgbClr val="CC66FF"/>
    <a:srgbClr val="9900FF"/>
    <a:srgbClr val="FF3399"/>
    <a:srgbClr val="CC00CC"/>
    <a:srgbClr val="FF770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420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7822692-4B90-4792-A69F-BD90DEDA2304}"/>
              </a:ext>
            </a:extLst>
          </p:cNvPr>
          <p:cNvSpPr/>
          <p:nvPr userDrawn="1"/>
        </p:nvSpPr>
        <p:spPr>
          <a:xfrm>
            <a:off x="11194211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9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5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0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7822692-4B90-4792-A69F-BD90DEDA2304}"/>
              </a:ext>
            </a:extLst>
          </p:cNvPr>
          <p:cNvSpPr/>
          <p:nvPr userDrawn="1"/>
        </p:nvSpPr>
        <p:spPr>
          <a:xfrm>
            <a:off x="10798758" y="136525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8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7822692-4B90-4792-A69F-BD90DEDA2304}"/>
              </a:ext>
            </a:extLst>
          </p:cNvPr>
          <p:cNvSpPr/>
          <p:nvPr userDrawn="1"/>
        </p:nvSpPr>
        <p:spPr>
          <a:xfrm>
            <a:off x="1110794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3920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55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1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10136025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862085"/>
            <a:ext cx="11828462" cy="298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25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66: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Thực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hành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lắp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xếp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6D6D3B-F6B5-4CD3-AD73-5FB9391F33CB}"/>
              </a:ext>
            </a:extLst>
          </p:cNvPr>
          <p:cNvSpPr/>
          <p:nvPr/>
        </p:nvSpPr>
        <p:spPr>
          <a:xfrm>
            <a:off x="10993631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 b="6289"/>
          <a:stretch/>
        </p:blipFill>
        <p:spPr>
          <a:xfrm>
            <a:off x="224319" y="0"/>
            <a:ext cx="11743362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xmlns="" id="{ABFD3119-7FB6-4272-AF0C-B2E2E6A29582}"/>
              </a:ext>
            </a:extLst>
          </p:cNvPr>
          <p:cNvSpPr txBox="1"/>
          <p:nvPr/>
        </p:nvSpPr>
        <p:spPr>
          <a:xfrm>
            <a:off x="3133868" y="2618561"/>
            <a:ext cx="5924262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36233C-7A47-4435-AEBA-C59F998CABA8}"/>
              </a:ext>
            </a:extLst>
          </p:cNvPr>
          <p:cNvSpPr/>
          <p:nvPr/>
        </p:nvSpPr>
        <p:spPr>
          <a:xfrm>
            <a:off x="3620010" y="4010738"/>
            <a:ext cx="49519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TÌM HÌNH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C5D2730-0ECE-4E92-BCC3-693CF917E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BF1AAC41-5B11-450D-9B02-B84C6E11877E}"/>
              </a:ext>
            </a:extLst>
          </p:cNvPr>
          <p:cNvGrpSpPr/>
          <p:nvPr/>
        </p:nvGrpSpPr>
        <p:grpSpPr>
          <a:xfrm>
            <a:off x="2330688" y="1554169"/>
            <a:ext cx="7530624" cy="4080491"/>
            <a:chOff x="2390077" y="688930"/>
            <a:chExt cx="7530624" cy="4080491"/>
          </a:xfrm>
        </p:grpSpPr>
        <p:sp>
          <p:nvSpPr>
            <p:cNvPr id="7" name="Cube 6">
              <a:extLst>
                <a:ext uri="{FF2B5EF4-FFF2-40B4-BE49-F238E27FC236}">
                  <a16:creationId xmlns:a16="http://schemas.microsoft.com/office/drawing/2014/main" xmlns="" id="{51CBC1E3-B015-4DFF-91CC-1C5291C8030B}"/>
                </a:ext>
              </a:extLst>
            </p:cNvPr>
            <p:cNvSpPr/>
            <p:nvPr/>
          </p:nvSpPr>
          <p:spPr>
            <a:xfrm>
              <a:off x="2393154" y="4049095"/>
              <a:ext cx="1235719" cy="703844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xmlns="" id="{F86DB091-E831-4A3A-AA0A-A53F847F1495}"/>
                </a:ext>
              </a:extLst>
            </p:cNvPr>
            <p:cNvSpPr/>
            <p:nvPr/>
          </p:nvSpPr>
          <p:spPr>
            <a:xfrm>
              <a:off x="3483185" y="4049095"/>
              <a:ext cx="1235719" cy="703844"/>
            </a:xfrm>
            <a:prstGeom prst="cub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xmlns="" id="{4B067558-2371-4C48-88DA-F64318E2CA15}"/>
                </a:ext>
              </a:extLst>
            </p:cNvPr>
            <p:cNvSpPr/>
            <p:nvPr/>
          </p:nvSpPr>
          <p:spPr>
            <a:xfrm>
              <a:off x="3811278" y="3642448"/>
              <a:ext cx="618796" cy="586536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xmlns="" id="{B38E8811-AFA0-43B4-9B44-C30284EC4547}"/>
                </a:ext>
              </a:extLst>
            </p:cNvPr>
            <p:cNvSpPr/>
            <p:nvPr/>
          </p:nvSpPr>
          <p:spPr>
            <a:xfrm>
              <a:off x="4535349" y="4060659"/>
              <a:ext cx="695411" cy="703844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xmlns="" id="{7AD1F4A1-C4A2-45DE-AEF0-7352F5B8281E}"/>
                </a:ext>
              </a:extLst>
            </p:cNvPr>
            <p:cNvSpPr/>
            <p:nvPr/>
          </p:nvSpPr>
          <p:spPr>
            <a:xfrm>
              <a:off x="5065525" y="4060659"/>
              <a:ext cx="695411" cy="703844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xmlns="" id="{B5B3663B-600D-48A4-B205-F7A40E55263C}"/>
                </a:ext>
              </a:extLst>
            </p:cNvPr>
            <p:cNvSpPr/>
            <p:nvPr/>
          </p:nvSpPr>
          <p:spPr>
            <a:xfrm>
              <a:off x="6575584" y="4060659"/>
              <a:ext cx="695411" cy="703844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xmlns="" id="{AA426E89-2E63-4CF5-9510-638154F311F1}"/>
                </a:ext>
              </a:extLst>
            </p:cNvPr>
            <p:cNvSpPr/>
            <p:nvPr/>
          </p:nvSpPr>
          <p:spPr>
            <a:xfrm>
              <a:off x="7105760" y="4060659"/>
              <a:ext cx="695411" cy="703844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xmlns="" id="{D6C60128-ABA9-4819-B95D-129465CC220A}"/>
                </a:ext>
              </a:extLst>
            </p:cNvPr>
            <p:cNvSpPr/>
            <p:nvPr/>
          </p:nvSpPr>
          <p:spPr>
            <a:xfrm>
              <a:off x="7617616" y="4065577"/>
              <a:ext cx="1235719" cy="703844"/>
            </a:xfrm>
            <a:prstGeom prst="cub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xmlns="" id="{EBCD085F-4D62-47EF-A3B0-2C08568F2C60}"/>
                </a:ext>
              </a:extLst>
            </p:cNvPr>
            <p:cNvSpPr/>
            <p:nvPr/>
          </p:nvSpPr>
          <p:spPr>
            <a:xfrm>
              <a:off x="8684982" y="4049095"/>
              <a:ext cx="1235719" cy="703844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xmlns="" id="{6E26008C-E1C3-4063-9C95-96109764DF4C}"/>
                </a:ext>
              </a:extLst>
            </p:cNvPr>
            <p:cNvSpPr/>
            <p:nvPr/>
          </p:nvSpPr>
          <p:spPr>
            <a:xfrm>
              <a:off x="7938759" y="3642448"/>
              <a:ext cx="618796" cy="586536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xmlns="" id="{8AB789AD-0D33-438F-8EB0-4010F19C5192}"/>
                </a:ext>
              </a:extLst>
            </p:cNvPr>
            <p:cNvSpPr/>
            <p:nvPr/>
          </p:nvSpPr>
          <p:spPr>
            <a:xfrm>
              <a:off x="4539656" y="3525138"/>
              <a:ext cx="1235719" cy="703844"/>
            </a:xfrm>
            <a:prstGeom prst="cub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ylinder 13">
              <a:extLst>
                <a:ext uri="{FF2B5EF4-FFF2-40B4-BE49-F238E27FC236}">
                  <a16:creationId xmlns:a16="http://schemas.microsoft.com/office/drawing/2014/main" xmlns="" id="{8E81262A-1479-4BAF-AB04-B7A6C542C1BF}"/>
                </a:ext>
              </a:extLst>
            </p:cNvPr>
            <p:cNvSpPr/>
            <p:nvPr/>
          </p:nvSpPr>
          <p:spPr>
            <a:xfrm>
              <a:off x="4883054" y="2281695"/>
              <a:ext cx="557023" cy="1415844"/>
            </a:xfrm>
            <a:prstGeom prst="ca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xmlns="" id="{10107A62-EEC8-4E39-8E4D-8D55F750557C}"/>
                </a:ext>
              </a:extLst>
            </p:cNvPr>
            <p:cNvSpPr/>
            <p:nvPr/>
          </p:nvSpPr>
          <p:spPr>
            <a:xfrm>
              <a:off x="6575613" y="3525138"/>
              <a:ext cx="1235719" cy="703844"/>
            </a:xfrm>
            <a:prstGeom prst="cub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ylinder 35">
              <a:extLst>
                <a:ext uri="{FF2B5EF4-FFF2-40B4-BE49-F238E27FC236}">
                  <a16:creationId xmlns:a16="http://schemas.microsoft.com/office/drawing/2014/main" xmlns="" id="{1D78E2FA-0D9D-4F21-8FC7-FF18936926F4}"/>
                </a:ext>
              </a:extLst>
            </p:cNvPr>
            <p:cNvSpPr/>
            <p:nvPr/>
          </p:nvSpPr>
          <p:spPr>
            <a:xfrm>
              <a:off x="6930731" y="2281695"/>
              <a:ext cx="557023" cy="1415844"/>
            </a:xfrm>
            <a:prstGeom prst="ca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xmlns="" id="{8404E371-7DB3-4D1D-A7AA-32E356EA022A}"/>
                </a:ext>
              </a:extLst>
            </p:cNvPr>
            <p:cNvSpPr/>
            <p:nvPr/>
          </p:nvSpPr>
          <p:spPr>
            <a:xfrm>
              <a:off x="4262789" y="2052403"/>
              <a:ext cx="1554699" cy="358626"/>
            </a:xfrm>
            <a:prstGeom prst="cub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xmlns="" id="{796D2189-70BE-4800-8925-499DAAD8456D}"/>
                </a:ext>
              </a:extLst>
            </p:cNvPr>
            <p:cNvSpPr/>
            <p:nvPr/>
          </p:nvSpPr>
          <p:spPr>
            <a:xfrm>
              <a:off x="6372478" y="2052402"/>
              <a:ext cx="1641987" cy="353459"/>
            </a:xfrm>
            <a:prstGeom prst="cub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xmlns="" id="{EE6CF0D3-96BF-4E12-BD67-3E5DD7533AB3}"/>
                </a:ext>
              </a:extLst>
            </p:cNvPr>
            <p:cNvSpPr/>
            <p:nvPr/>
          </p:nvSpPr>
          <p:spPr>
            <a:xfrm>
              <a:off x="5258963" y="1788748"/>
              <a:ext cx="1641987" cy="353459"/>
            </a:xfrm>
            <a:prstGeom prst="cub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ylinder 39">
              <a:extLst>
                <a:ext uri="{FF2B5EF4-FFF2-40B4-BE49-F238E27FC236}">
                  <a16:creationId xmlns:a16="http://schemas.microsoft.com/office/drawing/2014/main" xmlns="" id="{CAEEA3DE-3096-4991-A330-1D86C099A6DD}"/>
                </a:ext>
              </a:extLst>
            </p:cNvPr>
            <p:cNvSpPr/>
            <p:nvPr/>
          </p:nvSpPr>
          <p:spPr>
            <a:xfrm>
              <a:off x="5801440" y="1408766"/>
              <a:ext cx="557023" cy="470833"/>
            </a:xfrm>
            <a:prstGeom prst="ca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xmlns="" id="{2943FEB0-E7B4-4F6B-A99F-D0343F039066}"/>
                </a:ext>
              </a:extLst>
            </p:cNvPr>
            <p:cNvSpPr/>
            <p:nvPr/>
          </p:nvSpPr>
          <p:spPr>
            <a:xfrm>
              <a:off x="9241823" y="3738393"/>
              <a:ext cx="557023" cy="490589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xmlns="" id="{E7182F3F-D04F-4D71-8F00-91B1841DF1D4}"/>
                </a:ext>
              </a:extLst>
            </p:cNvPr>
            <p:cNvSpPr/>
            <p:nvPr/>
          </p:nvSpPr>
          <p:spPr>
            <a:xfrm>
              <a:off x="5288744" y="1173265"/>
              <a:ext cx="1641987" cy="353459"/>
            </a:xfrm>
            <a:prstGeom prst="cub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A6E883D4-4C4A-4738-9448-649AFB1705D1}"/>
                </a:ext>
              </a:extLst>
            </p:cNvPr>
            <p:cNvSpPr/>
            <p:nvPr/>
          </p:nvSpPr>
          <p:spPr>
            <a:xfrm>
              <a:off x="5801439" y="688930"/>
              <a:ext cx="557023" cy="561842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584200"/>
              <a:bevelB w="603250" h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xmlns="" id="{95CE06CD-3217-4C3C-97D0-E3AD94AF54C7}"/>
                </a:ext>
              </a:extLst>
            </p:cNvPr>
            <p:cNvSpPr/>
            <p:nvPr/>
          </p:nvSpPr>
          <p:spPr>
            <a:xfrm>
              <a:off x="2390077" y="3738393"/>
              <a:ext cx="557023" cy="490589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B75BECF4-3AB4-4704-B5C6-2EC9EA50100B}"/>
                </a:ext>
              </a:extLst>
            </p:cNvPr>
            <p:cNvSpPr/>
            <p:nvPr/>
          </p:nvSpPr>
          <p:spPr>
            <a:xfrm>
              <a:off x="2392600" y="3284668"/>
              <a:ext cx="557023" cy="561842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584200"/>
              <a:bevelB w="603250" h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37925513-478D-4A25-B3FC-2B15A8BF58B3}"/>
                </a:ext>
              </a:extLst>
            </p:cNvPr>
            <p:cNvSpPr/>
            <p:nvPr/>
          </p:nvSpPr>
          <p:spPr>
            <a:xfrm>
              <a:off x="9241822" y="3292073"/>
              <a:ext cx="557023" cy="561842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584200"/>
              <a:bevelB w="603250" h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81E5229F-44F5-4E20-B54C-D8B6BDDC9C5B}"/>
                </a:ext>
              </a:extLst>
            </p:cNvPr>
            <p:cNvSpPr/>
            <p:nvPr/>
          </p:nvSpPr>
          <p:spPr>
            <a:xfrm>
              <a:off x="7956963" y="3215552"/>
              <a:ext cx="557023" cy="561842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584200"/>
              <a:bevelB w="603250" h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F7352A7B-D931-419A-A8CD-50CC4489D12D}"/>
                </a:ext>
              </a:extLst>
            </p:cNvPr>
            <p:cNvSpPr/>
            <p:nvPr/>
          </p:nvSpPr>
          <p:spPr>
            <a:xfrm>
              <a:off x="3869961" y="3215552"/>
              <a:ext cx="557023" cy="561842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584200"/>
              <a:bevelB w="603250" h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3833E2D-88DA-42A1-880E-1503D9AA691F}"/>
              </a:ext>
            </a:extLst>
          </p:cNvPr>
          <p:cNvGrpSpPr/>
          <p:nvPr/>
        </p:nvGrpSpPr>
        <p:grpSpPr>
          <a:xfrm>
            <a:off x="1476491" y="140197"/>
            <a:ext cx="9475834" cy="1151948"/>
            <a:chOff x="1476491" y="140197"/>
            <a:chExt cx="9475834" cy="1151948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CD25D1E9-3875-4230-8AFD-FFD25A522273}"/>
                </a:ext>
              </a:extLst>
            </p:cNvPr>
            <p:cNvSpPr/>
            <p:nvPr/>
          </p:nvSpPr>
          <p:spPr>
            <a:xfrm>
              <a:off x="1476491" y="149630"/>
              <a:ext cx="9475834" cy="1142515"/>
            </a:xfrm>
            <a:prstGeom prst="roundRect">
              <a:avLst>
                <a:gd name="adj" fmla="val 49801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8392963F-715B-4906-B80A-685BDC257A53}"/>
                </a:ext>
              </a:extLst>
            </p:cNvPr>
            <p:cNvSpPr/>
            <p:nvPr/>
          </p:nvSpPr>
          <p:spPr>
            <a:xfrm>
              <a:off x="1542411" y="140197"/>
              <a:ext cx="8956299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Tìm</a:t>
              </a:r>
              <a:r>
                <a:rPr lang="en-US" sz="3200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3200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khối</a:t>
              </a:r>
              <a:r>
                <a:rPr lang="en-US" sz="3200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trụ</a:t>
              </a:r>
              <a:r>
                <a:rPr lang="en-US" sz="3200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3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khối</a:t>
              </a:r>
              <a:r>
                <a:rPr lang="en-US" sz="3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cầu</a:t>
              </a:r>
              <a:r>
                <a:rPr lang="en-US" sz="3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3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khối</a:t>
              </a:r>
              <a:r>
                <a:rPr lang="en-US" sz="3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lập</a:t>
              </a:r>
              <a:r>
                <a:rPr lang="en-US" sz="3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phương</a:t>
              </a:r>
              <a:r>
                <a:rPr lang="en-US" sz="3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, </a:t>
              </a:r>
            </a:p>
            <a:p>
              <a:pPr algn="ctr"/>
              <a:r>
                <a:rPr lang="en-US" sz="3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khối</a:t>
              </a:r>
              <a:r>
                <a:rPr lang="en-US" sz="3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3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chữ</a:t>
              </a:r>
              <a:r>
                <a:rPr lang="en-US" sz="3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nhật</a:t>
              </a:r>
              <a:r>
                <a:rPr lang="en-US" sz="3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3200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tranh</a:t>
              </a:r>
              <a:r>
                <a:rPr lang="en-US" sz="3200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sau</a:t>
              </a:r>
              <a:r>
                <a:rPr lang="en-US" sz="3200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UTM Avo" panose="02040603050506020204" pitchFamily="18" charset="0"/>
                </a:rPr>
                <a:t>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56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xmlns="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xmlns="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xmlns="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xmlns="" id="{13B44877-67F3-4CA0-A7C9-4B86E05C18FF}"/>
              </a:ext>
            </a:extLst>
          </p:cNvPr>
          <p:cNvSpPr txBox="1"/>
          <p:nvPr/>
        </p:nvSpPr>
        <p:spPr>
          <a:xfrm>
            <a:off x="4876138" y="27649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xmlns="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9BAC5A-AB1B-436A-B6FC-16B39B296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B84EE89-0B6D-42DF-A72C-2A82CD9A598F}"/>
              </a:ext>
            </a:extLst>
          </p:cNvPr>
          <p:cNvGrpSpPr/>
          <p:nvPr/>
        </p:nvGrpSpPr>
        <p:grpSpPr>
          <a:xfrm>
            <a:off x="1366134" y="198268"/>
            <a:ext cx="9275924" cy="919919"/>
            <a:chOff x="1315544" y="130494"/>
            <a:chExt cx="9192590" cy="83139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A1D09CEE-62D0-4088-811D-91AA0717D2FE}"/>
                </a:ext>
              </a:extLst>
            </p:cNvPr>
            <p:cNvSpPr/>
            <p:nvPr/>
          </p:nvSpPr>
          <p:spPr>
            <a:xfrm>
              <a:off x="1550232" y="130494"/>
              <a:ext cx="8957902" cy="831395"/>
            </a:xfrm>
            <a:prstGeom prst="roundRect">
              <a:avLst>
                <a:gd name="adj" fmla="val 49801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,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trụ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,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vi-VN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6F3A541-29C2-4D15-AD55-3F3209CE5887}"/>
                </a:ext>
              </a:extLst>
            </p:cNvPr>
            <p:cNvSpPr/>
            <p:nvPr/>
          </p:nvSpPr>
          <p:spPr>
            <a:xfrm>
              <a:off x="1315544" y="226308"/>
              <a:ext cx="694498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E5E622-8DD8-4821-AFB3-6769D399E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43" t="25729" r="8923"/>
          <a:stretch/>
        </p:blipFill>
        <p:spPr>
          <a:xfrm>
            <a:off x="1624518" y="1585609"/>
            <a:ext cx="9120704" cy="43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7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xmlns="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762107E8-FB2E-4266-B165-BA2AA93BAE7E}"/>
              </a:ext>
            </a:extLst>
          </p:cNvPr>
          <p:cNvSpPr/>
          <p:nvPr/>
        </p:nvSpPr>
        <p:spPr>
          <a:xfrm>
            <a:off x="378045" y="466928"/>
            <a:ext cx="11435910" cy="5876772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49B583-2C95-4444-9EF2-13FA6AEE4842}"/>
              </a:ext>
            </a:extLst>
          </p:cNvPr>
          <p:cNvGrpSpPr/>
          <p:nvPr/>
        </p:nvGrpSpPr>
        <p:grpSpPr>
          <a:xfrm>
            <a:off x="1486371" y="170841"/>
            <a:ext cx="8481238" cy="808883"/>
            <a:chOff x="1563664" y="285960"/>
            <a:chExt cx="8405045" cy="73104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25ED2250-F533-4F56-8ECA-92B943F32F3B}"/>
                </a:ext>
              </a:extLst>
            </p:cNvPr>
            <p:cNvSpPr/>
            <p:nvPr/>
          </p:nvSpPr>
          <p:spPr>
            <a:xfrm>
              <a:off x="1913806" y="285960"/>
              <a:ext cx="8054903" cy="731044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ai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cao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vững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chắc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vi-VN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685A433-5DD3-43A7-A060-8D70D7406A5E}"/>
                </a:ext>
              </a:extLst>
            </p:cNvPr>
            <p:cNvSpPr/>
            <p:nvPr/>
          </p:nvSpPr>
          <p:spPr>
            <a:xfrm>
              <a:off x="1563664" y="285960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7B5E0D-F944-4260-8015-487AF57AA3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23"/>
          <a:stretch/>
        </p:blipFill>
        <p:spPr>
          <a:xfrm>
            <a:off x="1990927" y="1275811"/>
            <a:ext cx="7678367" cy="50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75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182623" y="3666385"/>
            <a:ext cx="731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2333625" y="3607661"/>
            <a:ext cx="731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xmlns="" id="{271B6753-F31C-4A20-8DE2-32985CD964D7}"/>
              </a:ext>
            </a:extLst>
          </p:cNvPr>
          <p:cNvSpPr txBox="1"/>
          <p:nvPr/>
        </p:nvSpPr>
        <p:spPr>
          <a:xfrm>
            <a:off x="3646666" y="2673410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121</Words>
  <Application>Microsoft Office PowerPoint</Application>
  <PresentationFormat>Custom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Tuần 23 Bài 66: Thực hành lắp ghép,  xếp hình khối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CTY REDSTAR</cp:lastModifiedBy>
  <cp:revision>214</cp:revision>
  <dcterms:created xsi:type="dcterms:W3CDTF">2021-07-12T03:44:38Z</dcterms:created>
  <dcterms:modified xsi:type="dcterms:W3CDTF">2022-02-21T13:50:03Z</dcterms:modified>
</cp:coreProperties>
</file>