
<file path=[Content_Types].xml><?xml version="1.0" encoding="utf-8"?>
<Types xmlns="http://schemas.openxmlformats.org/package/2006/content-types">
  <Default Extension="bin" ContentType="application/vnd.ms-office.activeX"/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89" r:id="rId2"/>
    <p:sldMasterId id="2147483698" r:id="rId3"/>
    <p:sldMasterId id="2147483707" r:id="rId4"/>
    <p:sldMasterId id="2147483716" r:id="rId5"/>
    <p:sldMasterId id="2147483725" r:id="rId6"/>
  </p:sldMasterIdLst>
  <p:notesMasterIdLst>
    <p:notesMasterId r:id="rId38"/>
  </p:notesMasterIdLst>
  <p:sldIdLst>
    <p:sldId id="351" r:id="rId7"/>
    <p:sldId id="345" r:id="rId8"/>
    <p:sldId id="346" r:id="rId9"/>
    <p:sldId id="347" r:id="rId10"/>
    <p:sldId id="348" r:id="rId11"/>
    <p:sldId id="352" r:id="rId12"/>
    <p:sldId id="353" r:id="rId13"/>
    <p:sldId id="341" r:id="rId14"/>
    <p:sldId id="350" r:id="rId15"/>
    <p:sldId id="354" r:id="rId16"/>
    <p:sldId id="374" r:id="rId17"/>
    <p:sldId id="355" r:id="rId18"/>
    <p:sldId id="359" r:id="rId19"/>
    <p:sldId id="349" r:id="rId20"/>
    <p:sldId id="361" r:id="rId21"/>
    <p:sldId id="365" r:id="rId22"/>
    <p:sldId id="367" r:id="rId23"/>
    <p:sldId id="366" r:id="rId24"/>
    <p:sldId id="368" r:id="rId25"/>
    <p:sldId id="375" r:id="rId26"/>
    <p:sldId id="370" r:id="rId27"/>
    <p:sldId id="371" r:id="rId28"/>
    <p:sldId id="362" r:id="rId29"/>
    <p:sldId id="363" r:id="rId30"/>
    <p:sldId id="360" r:id="rId31"/>
    <p:sldId id="299" r:id="rId32"/>
    <p:sldId id="342" r:id="rId33"/>
    <p:sldId id="343" r:id="rId34"/>
    <p:sldId id="344" r:id="rId35"/>
    <p:sldId id="372" r:id="rId36"/>
    <p:sldId id="300" r:id="rId37"/>
  </p:sldIdLst>
  <p:sldSz cx="9144000" cy="5143500" type="screen16x9"/>
  <p:notesSz cx="6858000" cy="9144000"/>
  <p:embeddedFontLst>
    <p:embeddedFont>
      <p:font typeface="#9Slide02 Noi dung dai" panose="02000000000000000000" pitchFamily="2" charset="0"/>
      <p:regular r:id="rId39"/>
    </p:embeddedFont>
    <p:embeddedFont>
      <p:font typeface="#9Slide05 Angelline" pitchFamily="2" charset="0"/>
      <p:regular r:id="rId40"/>
    </p:embeddedFont>
    <p:embeddedFont>
      <p:font typeface="#9Slide05 SVNSweetie" panose="02000000000000000000" pitchFamily="2" charset="0"/>
      <p:regular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Cambria" panose="02040503050406030204" pitchFamily="18" charset="0"/>
      <p:regular r:id="rId46"/>
      <p:bold r:id="rId47"/>
      <p:italic r:id="rId48"/>
      <p:boldItalic r:id="rId49"/>
    </p:embeddedFont>
    <p:embeddedFont>
      <p:font typeface="can_NongAor" panose="020B0604020202020204" charset="0"/>
      <p:regular r:id="rId50"/>
    </p:embeddedFont>
    <p:embeddedFont>
      <p:font typeface="Chango" panose="020B0604020202020204" charset="0"/>
      <p:regular r:id="rId51"/>
    </p:embeddedFont>
    <p:embeddedFont>
      <p:font typeface="Chiller" panose="04020404031007020602" pitchFamily="82" charset="0"/>
      <p:regular r:id="rId52"/>
    </p:embeddedFont>
    <p:embeddedFont>
      <p:font typeface="FC Onigiri Outline" panose="020B0604020202020204" charset="-34"/>
      <p:regular r:id="rId53"/>
    </p:embeddedFont>
    <p:embeddedFont>
      <p:font typeface="iCiel Cadena" panose="02000503000000020004" pitchFamily="2" charset="0"/>
      <p:bold r:id="rId54"/>
    </p:embeddedFont>
    <p:embeddedFont>
      <p:font typeface="Karla" pitchFamily="2" charset="0"/>
      <p:regular r:id="rId55"/>
      <p:bold r:id="rId56"/>
    </p:embeddedFont>
    <p:embeddedFont>
      <p:font typeface="Karla Regular" charset="0"/>
      <p:regular r:id="rId57"/>
    </p:embeddedFont>
    <p:embeddedFont>
      <p:font typeface="LNTH-Pleasantly Plump" pitchFamily="2" charset="0"/>
      <p:regular r:id="rId58"/>
    </p:embeddedFont>
    <p:embeddedFont>
      <p:font typeface="Montserrat" panose="00000500000000000000" pitchFamily="2" charset="0"/>
      <p:regular r:id="rId59"/>
      <p:bold r:id="rId60"/>
      <p:italic r:id="rId61"/>
      <p:boldItalic r:id="rId62"/>
    </p:embeddedFont>
    <p:embeddedFont>
      <p:font typeface="SVN-Poky's" panose="020B0606040200020203" pitchFamily="34" charset="0"/>
      <p:regular r:id="rId63"/>
    </p:embeddedFont>
    <p:embeddedFont>
      <p:font typeface="Tahoma" panose="020B0604030504040204" pitchFamily="34" charset="0"/>
      <p:regular r:id="rId64"/>
      <p:bold r:id="rId65"/>
    </p:embeddedFont>
    <p:embeddedFont>
      <p:font typeface="UTM Avo" panose="02040603050506020204" pitchFamily="18" charset="0"/>
      <p:regular r:id="rId66"/>
      <p:bold r:id="rId67"/>
      <p:italic r:id="rId68"/>
      <p:boldItalic r:id="rId69"/>
    </p:embeddedFont>
    <p:embeddedFont>
      <p:font typeface="UTM Cookies" panose="02040603050506020204" pitchFamily="18" charset="0"/>
      <p:regular r:id="rId70"/>
    </p:embeddedFont>
    <p:embeddedFont>
      <p:font typeface="UTM Nyala" panose="02040603050506020204" pitchFamily="18" charset="0"/>
      <p:regular r:id="rId71"/>
    </p:embeddedFont>
    <p:embeddedFont>
      <p:font typeface="UTM Seagull" panose="02040603050506020204" pitchFamily="18" charset="0"/>
      <p:bold r:id="rId72"/>
      <p:boldItalic r:id="rId73"/>
    </p:embeddedFont>
    <p:embeddedFont>
      <p:font typeface="UTM Thanh Nhac TL" panose="02040603050506020204" pitchFamily="18" charset="0"/>
      <p:regular r:id="rId74"/>
    </p:embeddedFont>
  </p:embeddedFontLst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B200"/>
    <a:srgbClr val="86B1B8"/>
    <a:srgbClr val="DAA2B6"/>
    <a:srgbClr val="F2EFF5"/>
    <a:srgbClr val="FABE00"/>
    <a:srgbClr val="FFD757"/>
    <a:srgbClr val="D597AD"/>
    <a:srgbClr val="FFCE33"/>
    <a:srgbClr val="FFD44B"/>
    <a:srgbClr val="9C98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093" autoAdjust="0"/>
    <p:restoredTop sz="98757" autoAdjust="0"/>
  </p:normalViewPr>
  <p:slideViewPr>
    <p:cSldViewPr>
      <p:cViewPr>
        <p:scale>
          <a:sx n="75" d="100"/>
          <a:sy n="75" d="100"/>
        </p:scale>
        <p:origin x="2154" y="120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886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63" Type="http://schemas.openxmlformats.org/officeDocument/2006/relationships/font" Target="fonts/font25.fntdata"/><Relationship Id="rId68" Type="http://schemas.openxmlformats.org/officeDocument/2006/relationships/font" Target="fonts/font30.fntdata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font" Target="fonts/font20.fntdata"/><Relationship Id="rId66" Type="http://schemas.openxmlformats.org/officeDocument/2006/relationships/font" Target="fonts/font28.fntdata"/><Relationship Id="rId74" Type="http://schemas.openxmlformats.org/officeDocument/2006/relationships/font" Target="fonts/font36.fntdata"/><Relationship Id="rId5" Type="http://schemas.openxmlformats.org/officeDocument/2006/relationships/slideMaster" Target="slideMasters/slideMaster5.xml"/><Relationship Id="rId61" Type="http://schemas.openxmlformats.org/officeDocument/2006/relationships/font" Target="fonts/font23.fntdata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font" Target="fonts/font18.fntdata"/><Relationship Id="rId64" Type="http://schemas.openxmlformats.org/officeDocument/2006/relationships/font" Target="fonts/font26.fntdata"/><Relationship Id="rId69" Type="http://schemas.openxmlformats.org/officeDocument/2006/relationships/font" Target="fonts/font31.fntdata"/><Relationship Id="rId77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openxmlformats.org/officeDocument/2006/relationships/font" Target="fonts/font13.fntdata"/><Relationship Id="rId72" Type="http://schemas.openxmlformats.org/officeDocument/2006/relationships/font" Target="fonts/font34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59" Type="http://schemas.openxmlformats.org/officeDocument/2006/relationships/font" Target="fonts/font21.fntdata"/><Relationship Id="rId67" Type="http://schemas.openxmlformats.org/officeDocument/2006/relationships/font" Target="fonts/font29.fntdata"/><Relationship Id="rId20" Type="http://schemas.openxmlformats.org/officeDocument/2006/relationships/slide" Target="slides/slide14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62" Type="http://schemas.openxmlformats.org/officeDocument/2006/relationships/font" Target="fonts/font24.fntdata"/><Relationship Id="rId70" Type="http://schemas.openxmlformats.org/officeDocument/2006/relationships/font" Target="fonts/font32.fntdata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font" Target="fonts/font11.fntdata"/><Relationship Id="rId57" Type="http://schemas.openxmlformats.org/officeDocument/2006/relationships/font" Target="fonts/font19.fntdata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60" Type="http://schemas.openxmlformats.org/officeDocument/2006/relationships/font" Target="fonts/font22.fntdata"/><Relationship Id="rId65" Type="http://schemas.openxmlformats.org/officeDocument/2006/relationships/font" Target="fonts/font27.fntdata"/><Relationship Id="rId73" Type="http://schemas.openxmlformats.org/officeDocument/2006/relationships/font" Target="fonts/font35.fntdata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font" Target="fonts/font1.fntdata"/><Relationship Id="rId34" Type="http://schemas.openxmlformats.org/officeDocument/2006/relationships/slide" Target="slides/slide28.xml"/><Relationship Id="rId50" Type="http://schemas.openxmlformats.org/officeDocument/2006/relationships/font" Target="fonts/font12.fntdata"/><Relationship Id="rId55" Type="http://schemas.openxmlformats.org/officeDocument/2006/relationships/font" Target="fonts/font17.fntdata"/><Relationship Id="rId76" Type="http://schemas.openxmlformats.org/officeDocument/2006/relationships/viewProps" Target="viewProps.xml"/><Relationship Id="rId7" Type="http://schemas.openxmlformats.org/officeDocument/2006/relationships/slide" Target="slides/slide1.xml"/><Relationship Id="rId71" Type="http://schemas.openxmlformats.org/officeDocument/2006/relationships/font" Target="fonts/font33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4F4F09-6C5A-4EA1-BB9A-A12F0D52B988}" type="datetimeFigureOut">
              <a:rPr lang="th-TH" smtClean="0"/>
              <a:t>04/12/65</a:t>
            </a:fld>
            <a:endParaRPr lang="th-TH"/>
          </a:p>
        </p:txBody>
      </p:sp>
      <p:sp>
        <p:nvSpPr>
          <p:cNvPr id="4" name="ตัวแทน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1C0A88-42D7-47B3-9EDC-99BC3ACFC9E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9640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</a:t>
            </a:r>
            <a:r>
              <a:rPr lang="en-US" baseline="0"/>
              <a:t> vào quả khế để đi đến câu hỏi</a:t>
            </a:r>
          </a:p>
          <a:p>
            <a:r>
              <a:rPr lang="en-US" baseline="0"/>
              <a:t>Tại slide câu hỏi, click vào con chim để quay về slide này</a:t>
            </a:r>
          </a:p>
          <a:p>
            <a:r>
              <a:rPr lang="en-US" baseline="0"/>
              <a:t>Chơi xong thì enter để xuất hiên người nông dân hạnh phúc</a:t>
            </a:r>
          </a:p>
          <a:p>
            <a:r>
              <a:rPr lang="en-US" baseline="0"/>
              <a:t>Click vào người nông dân để đi đến bài mới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837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b="1"/>
              <a:t>Cre by– Măng Non – Tài liệu Tiểu học. Nghiêm cấm cô Hương Thảo sao chép dưới mọi hình thức!</a:t>
            </a:r>
          </a:p>
        </p:txBody>
      </p:sp>
    </p:spTree>
    <p:extLst>
      <p:ext uri="{BB962C8B-B14F-4D97-AF65-F5344CB8AC3E}">
        <p14:creationId xmlns:p14="http://schemas.microsoft.com/office/powerpoint/2010/main" val="41741946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vi-VN" b="0" i="0">
                <a:solidFill>
                  <a:srgbClr val="000000"/>
                </a:solidFill>
                <a:effectLst/>
                <a:latin typeface="OpenSans"/>
              </a:rPr>
              <a:t>- Vì vào mùa hè, các bạn có rất nhiều trải nghiệm thú vị.</a:t>
            </a:r>
          </a:p>
          <a:p>
            <a:pPr algn="just"/>
            <a:r>
              <a:rPr lang="vi-VN" b="0" i="0">
                <a:solidFill>
                  <a:srgbClr val="000000"/>
                </a:solidFill>
                <a:effectLst/>
                <a:latin typeface="OpenSans"/>
              </a:rPr>
              <a:t>- Vì hầu như bạn học sinh nào cũng thích mùa hè.</a:t>
            </a:r>
          </a:p>
        </p:txBody>
      </p:sp>
    </p:spTree>
    <p:extLst>
      <p:ext uri="{BB962C8B-B14F-4D97-AF65-F5344CB8AC3E}">
        <p14:creationId xmlns:p14="http://schemas.microsoft.com/office/powerpoint/2010/main" val="1658779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png"/><Relationship Id="rId7" Type="http://schemas.openxmlformats.org/officeDocument/2006/relationships/image" Target="../media/image20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png"/><Relationship Id="rId7" Type="http://schemas.openxmlformats.org/officeDocument/2006/relationships/image" Target="../media/image2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0.png"/><Relationship Id="rId5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1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4.png"/><Relationship Id="rId7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5.png"/><Relationship Id="rId4" Type="http://schemas.openxmlformats.org/officeDocument/2006/relationships/image" Target="../media/image3.png"/><Relationship Id="rId9" Type="http://schemas.microsoft.com/office/2007/relationships/hdphoto" Target="../media/hdphoto5.wdp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7.png"/><Relationship Id="rId7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10" Type="http://schemas.openxmlformats.org/officeDocument/2006/relationships/image" Target="../media/image1.png"/><Relationship Id="rId4" Type="http://schemas.openxmlformats.org/officeDocument/2006/relationships/image" Target="../media/image38.png"/><Relationship Id="rId9" Type="http://schemas.microsoft.com/office/2007/relationships/hdphoto" Target="../media/hdphoto3.wdp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10" Type="http://schemas.openxmlformats.org/officeDocument/2006/relationships/image" Target="../media/image39.png"/><Relationship Id="rId4" Type="http://schemas.openxmlformats.org/officeDocument/2006/relationships/image" Target="../media/image16.png"/><Relationship Id="rId9" Type="http://schemas.microsoft.com/office/2007/relationships/hdphoto" Target="../media/hdphoto3.wdp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4.png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1.png"/><Relationship Id="rId7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6" Type="http://schemas.microsoft.com/office/2007/relationships/hdphoto" Target="../media/hdphoto6.wdp"/><Relationship Id="rId5" Type="http://schemas.openxmlformats.org/officeDocument/2006/relationships/image" Target="../media/image42.png"/><Relationship Id="rId10" Type="http://schemas.microsoft.com/office/2007/relationships/hdphoto" Target="../media/hdphoto7.wdp"/><Relationship Id="rId4" Type="http://schemas.openxmlformats.org/officeDocument/2006/relationships/image" Target="../media/image2.png"/><Relationship Id="rId9" Type="http://schemas.openxmlformats.org/officeDocument/2006/relationships/image" Target="../media/image4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.xml"/><Relationship Id="rId4" Type="http://schemas.microsoft.com/office/2007/relationships/hdphoto" Target="../media/hdphoto8.wdp"/></Relationships>
</file>

<file path=ppt/slideLayouts/_rels/slideLayout1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6.png"/><Relationship Id="rId7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7.png"/><Relationship Id="rId5" Type="http://schemas.openxmlformats.org/officeDocument/2006/relationships/image" Target="../media/image35.png"/><Relationship Id="rId10" Type="http://schemas.openxmlformats.org/officeDocument/2006/relationships/image" Target="../media/image49.png"/><Relationship Id="rId4" Type="http://schemas.microsoft.com/office/2007/relationships/hdphoto" Target="../media/hdphoto9.wdp"/><Relationship Id="rId9" Type="http://schemas.openxmlformats.org/officeDocument/2006/relationships/image" Target="../media/image48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2.png"/><Relationship Id="rId7" Type="http://schemas.microsoft.com/office/2007/relationships/hdphoto" Target="../media/hdphoto7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3.png"/><Relationship Id="rId5" Type="http://schemas.openxmlformats.org/officeDocument/2006/relationships/image" Target="../media/image3.png"/><Relationship Id="rId4" Type="http://schemas.microsoft.com/office/2007/relationships/hdphoto" Target="../media/hdphoto6.wdp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2.png"/><Relationship Id="rId7" Type="http://schemas.microsoft.com/office/2007/relationships/hdphoto" Target="../media/hdphoto7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3.png"/><Relationship Id="rId5" Type="http://schemas.openxmlformats.org/officeDocument/2006/relationships/image" Target="../media/image3.png"/><Relationship Id="rId4" Type="http://schemas.microsoft.com/office/2007/relationships/hdphoto" Target="../media/hdphoto6.wdp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1.png"/><Relationship Id="rId5" Type="http://schemas.openxmlformats.org/officeDocument/2006/relationships/image" Target="../media/image34.png"/><Relationship Id="rId4" Type="http://schemas.microsoft.com/office/2007/relationships/hdphoto" Target="../media/hdphoto6.wdp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3.png"/><Relationship Id="rId7" Type="http://schemas.openxmlformats.org/officeDocument/2006/relationships/image" Target="../media/image3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1.xml"/><Relationship Id="rId6" Type="http://schemas.microsoft.com/office/2007/relationships/hdphoto" Target="../media/hdphoto6.wdp"/><Relationship Id="rId5" Type="http://schemas.openxmlformats.org/officeDocument/2006/relationships/image" Target="../media/image42.png"/><Relationship Id="rId4" Type="http://schemas.openxmlformats.org/officeDocument/2006/relationships/image" Target="../media/image2.png"/><Relationship Id="rId9" Type="http://schemas.microsoft.com/office/2007/relationships/hdphoto" Target="../media/hdphoto7.wdp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image" Target="../media/image11.png"/><Relationship Id="rId9" Type="http://schemas.openxmlformats.org/officeDocument/2006/relationships/image" Target="../media/image1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1.wdp"/><Relationship Id="rId7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0" Type="http://schemas.openxmlformats.org/officeDocument/2006/relationships/image" Target="../media/image1.png"/><Relationship Id="rId4" Type="http://schemas.openxmlformats.org/officeDocument/2006/relationships/image" Target="../media/image16.png"/><Relationship Id="rId9" Type="http://schemas.microsoft.com/office/2007/relationships/hdphoto" Target="../media/hdphoto3.wdp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22.png"/><Relationship Id="rId4" Type="http://schemas.openxmlformats.org/officeDocument/2006/relationships/image" Target="../media/image3.png"/><Relationship Id="rId9" Type="http://schemas.openxmlformats.org/officeDocument/2006/relationships/image" Target="../media/image20.png"/></Relationships>
</file>

<file path=ppt/slideLayouts/_rels/slideLayout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.png"/><Relationship Id="rId7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.png"/><Relationship Id="rId7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251520" y="267494"/>
            <a:ext cx="8568952" cy="45931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251519" y="267494"/>
            <a:ext cx="8568953" cy="4593166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42DE-F0EE-4C77-B9C6-2A34B17B2D30}" type="datetimeFigureOut">
              <a:rPr lang="th-TH" smtClean="0"/>
              <a:t>04/12/65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D50B-2507-4EF4-85F2-259190485B3F}" type="slidenum">
              <a:rPr lang="th-TH" smtClean="0"/>
              <a:t>‹#›</a:t>
            </a:fld>
            <a:endParaRPr lang="th-TH"/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3441109" y="3939902"/>
            <a:ext cx="2261782" cy="45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49" name="กลุ่ม 48"/>
          <p:cNvGrpSpPr/>
          <p:nvPr userDrawn="1"/>
        </p:nvGrpSpPr>
        <p:grpSpPr>
          <a:xfrm>
            <a:off x="7394814" y="-989414"/>
            <a:ext cx="3003978" cy="2299973"/>
            <a:chOff x="7394814" y="-989414"/>
            <a:chExt cx="3003978" cy="2299973"/>
          </a:xfrm>
        </p:grpSpPr>
        <p:sp>
          <p:nvSpPr>
            <p:cNvPr id="50" name="เมฆ 49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51" name="รูปภาพ 5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2" name="รูปภาพ 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4072" y="27653"/>
              <a:ext cx="250890" cy="269338"/>
            </a:xfrm>
            <a:prstGeom prst="rect">
              <a:avLst/>
            </a:prstGeom>
          </p:spPr>
        </p:pic>
      </p:grpSp>
      <p:grpSp>
        <p:nvGrpSpPr>
          <p:cNvPr id="54" name="กลุ่ม 53"/>
          <p:cNvGrpSpPr/>
          <p:nvPr userDrawn="1"/>
        </p:nvGrpSpPr>
        <p:grpSpPr>
          <a:xfrm>
            <a:off x="-1250470" y="-989413"/>
            <a:ext cx="3243089" cy="2400978"/>
            <a:chOff x="-1250470" y="-989413"/>
            <a:chExt cx="3243089" cy="2400978"/>
          </a:xfrm>
        </p:grpSpPr>
        <p:sp>
          <p:nvSpPr>
            <p:cNvPr id="55" name="เมฆ 54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75" y="640864"/>
              <a:ext cx="250890" cy="269338"/>
            </a:xfrm>
            <a:prstGeom prst="rect">
              <a:avLst/>
            </a:prstGeom>
          </p:spPr>
        </p:pic>
        <p:pic>
          <p:nvPicPr>
            <p:cNvPr id="57" name="รูปภาพ 5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796" y="187489"/>
              <a:ext cx="250890" cy="269338"/>
            </a:xfrm>
            <a:prstGeom prst="rect">
              <a:avLst/>
            </a:prstGeom>
          </p:spPr>
        </p:pic>
        <p:pic>
          <p:nvPicPr>
            <p:cNvPr id="58" name="รูปภาพ 57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61444" y="-18497"/>
              <a:ext cx="325391" cy="361638"/>
            </a:xfrm>
            <a:prstGeom prst="rect">
              <a:avLst/>
            </a:prstGeom>
          </p:spPr>
        </p:pic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53" y="536861"/>
              <a:ext cx="999662" cy="874704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0" name="รูปภาพ 5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931" y="98380"/>
              <a:ext cx="1082688" cy="820747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61" name="กลุ่ม 60"/>
          <p:cNvGrpSpPr/>
          <p:nvPr userDrawn="1"/>
        </p:nvGrpSpPr>
        <p:grpSpPr>
          <a:xfrm flipH="1">
            <a:off x="7650111" y="4284591"/>
            <a:ext cx="3003978" cy="2175586"/>
            <a:chOff x="-1567217" y="4100635"/>
            <a:chExt cx="3003978" cy="2175586"/>
          </a:xfrm>
        </p:grpSpPr>
        <p:grpSp>
          <p:nvGrpSpPr>
            <p:cNvPr id="62" name="กลุ่ม 61"/>
            <p:cNvGrpSpPr/>
            <p:nvPr/>
          </p:nvGrpSpPr>
          <p:grpSpPr>
            <a:xfrm rot="11186523" flipV="1">
              <a:off x="-1567217" y="4100635"/>
              <a:ext cx="3003978" cy="2175586"/>
              <a:chOff x="-1250470" y="-989413"/>
              <a:chExt cx="3003978" cy="2175586"/>
            </a:xfrm>
          </p:grpSpPr>
          <p:sp>
            <p:nvSpPr>
              <p:cNvPr id="64" name="เมฆ 63"/>
              <p:cNvSpPr/>
              <p:nvPr/>
            </p:nvSpPr>
            <p:spPr>
              <a:xfrm rot="20459731">
                <a:off x="-1250470" y="-98941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-68709" y="-704637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63" name="รูปภาพ 62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712" y="4767083"/>
              <a:ext cx="380089" cy="404611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 flipH="1">
            <a:off x="89144" y="2528846"/>
            <a:ext cx="2270933" cy="2634499"/>
            <a:chOff x="6841863" y="2422121"/>
            <a:chExt cx="2198329" cy="2735611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5888" y="2422121"/>
              <a:ext cx="2055692" cy="2735611"/>
            </a:xfrm>
            <a:prstGeom prst="rect">
              <a:avLst/>
            </a:prstGeom>
          </p:spPr>
        </p:pic>
        <p:grpSp>
          <p:nvGrpSpPr>
            <p:cNvPr id="68" name="กลุ่ม 67"/>
            <p:cNvGrpSpPr/>
            <p:nvPr/>
          </p:nvGrpSpPr>
          <p:grpSpPr>
            <a:xfrm>
              <a:off x="8836702" y="4322954"/>
              <a:ext cx="203490" cy="277100"/>
              <a:chOff x="8836702" y="4322954"/>
              <a:chExt cx="203490" cy="277100"/>
            </a:xfrm>
          </p:grpSpPr>
          <p:sp>
            <p:nvSpPr>
              <p:cNvPr id="79" name="วงรี 78"/>
              <p:cNvSpPr/>
              <p:nvPr/>
            </p:nvSpPr>
            <p:spPr>
              <a:xfrm>
                <a:off x="8856480" y="4515966"/>
                <a:ext cx="36000" cy="36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0" name="วงรี 79"/>
              <p:cNvSpPr/>
              <p:nvPr/>
            </p:nvSpPr>
            <p:spPr>
              <a:xfrm>
                <a:off x="8915924" y="4322954"/>
                <a:ext cx="54000" cy="54000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1" name="วงรี 80"/>
              <p:cNvSpPr/>
              <p:nvPr/>
            </p:nvSpPr>
            <p:spPr>
              <a:xfrm>
                <a:off x="8930380" y="4443958"/>
                <a:ext cx="61200" cy="62384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grpSp>
            <p:nvGrpSpPr>
              <p:cNvPr id="82" name="กลุ่ม 81"/>
              <p:cNvGrpSpPr/>
              <p:nvPr/>
            </p:nvGrpSpPr>
            <p:grpSpPr>
              <a:xfrm>
                <a:off x="8836702" y="4393654"/>
                <a:ext cx="54000" cy="54000"/>
                <a:chOff x="8836702" y="4393654"/>
                <a:chExt cx="50304" cy="50304"/>
              </a:xfrm>
            </p:grpSpPr>
            <p:cxnSp>
              <p:nvCxnSpPr>
                <p:cNvPr id="86" name="ตัวเชื่อมต่อตรง 85"/>
                <p:cNvCxnSpPr/>
                <p:nvPr/>
              </p:nvCxnSpPr>
              <p:spPr>
                <a:xfrm>
                  <a:off x="8861854" y="43936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ตัวเชื่อมต่อตรง 86"/>
                <p:cNvCxnSpPr/>
                <p:nvPr/>
              </p:nvCxnSpPr>
              <p:spPr>
                <a:xfrm rot="16200000">
                  <a:off x="8861854" y="43952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3" name="กลุ่ม 82"/>
              <p:cNvGrpSpPr/>
              <p:nvPr/>
            </p:nvGrpSpPr>
            <p:grpSpPr>
              <a:xfrm>
                <a:off x="8986192" y="4546054"/>
                <a:ext cx="54000" cy="54000"/>
                <a:chOff x="8986192" y="4546054"/>
                <a:chExt cx="50304" cy="50304"/>
              </a:xfrm>
            </p:grpSpPr>
            <p:cxnSp>
              <p:nvCxnSpPr>
                <p:cNvPr id="84" name="ตัวเชื่อมต่อตรง 83"/>
                <p:cNvCxnSpPr/>
                <p:nvPr/>
              </p:nvCxnSpPr>
              <p:spPr>
                <a:xfrm>
                  <a:off x="9011344" y="45460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ตัวเชื่อมต่อตรง 84"/>
                <p:cNvCxnSpPr/>
                <p:nvPr/>
              </p:nvCxnSpPr>
              <p:spPr>
                <a:xfrm rot="16200000">
                  <a:off x="9011344" y="45476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9" name="กลุ่ม 68"/>
            <p:cNvGrpSpPr/>
            <p:nvPr/>
          </p:nvGrpSpPr>
          <p:grpSpPr>
            <a:xfrm>
              <a:off x="6841863" y="4218195"/>
              <a:ext cx="448433" cy="588259"/>
              <a:chOff x="6841863" y="4218195"/>
              <a:chExt cx="448433" cy="588259"/>
            </a:xfrm>
          </p:grpSpPr>
          <p:grpSp>
            <p:nvGrpSpPr>
              <p:cNvPr id="70" name="กลุ่ม 69"/>
              <p:cNvGrpSpPr/>
              <p:nvPr/>
            </p:nvGrpSpPr>
            <p:grpSpPr>
              <a:xfrm>
                <a:off x="6876256" y="4698454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7" name="ตัวเชื่อมต่อตรง 76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ตัวเชื่อมต่อตรง 77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" name="กลุ่ม 70"/>
              <p:cNvGrpSpPr/>
              <p:nvPr/>
            </p:nvGrpSpPr>
            <p:grpSpPr>
              <a:xfrm>
                <a:off x="7236296" y="4239039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5" name="ตัวเชื่อมต่อตรง 74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ตัวเชื่อมต่อตรง 75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2" name="วงรี 71"/>
              <p:cNvSpPr/>
              <p:nvPr/>
            </p:nvSpPr>
            <p:spPr>
              <a:xfrm>
                <a:off x="7020272" y="4218195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3" name="วงรี 72"/>
              <p:cNvSpPr/>
              <p:nvPr/>
            </p:nvSpPr>
            <p:spPr>
              <a:xfrm>
                <a:off x="7118672" y="4752454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4" name="วงรี 73"/>
              <p:cNvSpPr/>
              <p:nvPr/>
            </p:nvSpPr>
            <p:spPr>
              <a:xfrm>
                <a:off x="6841863" y="4479966"/>
                <a:ext cx="36000" cy="360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</p:grpSp>
      <p:grpSp>
        <p:nvGrpSpPr>
          <p:cNvPr id="88" name="กลุ่ม 87"/>
          <p:cNvGrpSpPr/>
          <p:nvPr userDrawn="1"/>
        </p:nvGrpSpPr>
        <p:grpSpPr>
          <a:xfrm>
            <a:off x="971600" y="645485"/>
            <a:ext cx="7467998" cy="3748057"/>
            <a:chOff x="971600" y="645485"/>
            <a:chExt cx="7467998" cy="3748057"/>
          </a:xfrm>
        </p:grpSpPr>
        <p:sp>
          <p:nvSpPr>
            <p:cNvPr id="89" name="บวก 88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1" name="บวก 90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2" name="บวก 91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4" name="วงรี 93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5" name="วงรี 94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8" name="สามเหลี่ยมหน้าจั่ว 97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9" name="สามเหลี่ยมหน้าจั่ว 98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00" name="วงรี 99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23523121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251519" y="267494"/>
            <a:ext cx="8568953" cy="4593166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190347" y="634528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19103" y="1418311"/>
            <a:ext cx="4301369" cy="603647"/>
          </a:xfrm>
        </p:spPr>
        <p:txBody>
          <a:bodyPr/>
          <a:lstStyle>
            <a:lvl1pPr marL="0" indent="0">
              <a:buNone/>
              <a:defRPr sz="2800">
                <a:solidFill>
                  <a:schemeClr val="accent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42DE-F0EE-4C77-B9C6-2A34B17B2D30}" type="datetimeFigureOut">
              <a:rPr lang="th-TH" smtClean="0"/>
              <a:t>04/12/65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D50B-2507-4EF4-85F2-259190485B3F}" type="slidenum">
              <a:rPr lang="th-TH" smtClean="0"/>
              <a:t>‹#›</a:t>
            </a:fld>
            <a:endParaRPr lang="th-TH"/>
          </a:p>
        </p:txBody>
      </p:sp>
      <p:grpSp>
        <p:nvGrpSpPr>
          <p:cNvPr id="99" name="กลุ่ม 98"/>
          <p:cNvGrpSpPr/>
          <p:nvPr userDrawn="1"/>
        </p:nvGrpSpPr>
        <p:grpSpPr>
          <a:xfrm>
            <a:off x="6423330" y="45992"/>
            <a:ext cx="2261782" cy="45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104" name="สี่เหลี่ยมผืนผ้า 103"/>
          <p:cNvSpPr/>
          <p:nvPr userDrawn="1"/>
        </p:nvSpPr>
        <p:spPr>
          <a:xfrm>
            <a:off x="879281" y="1418311"/>
            <a:ext cx="3240838" cy="299267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05" name="รูปภาพ 10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1449834" y="1204288"/>
            <a:ext cx="2099732" cy="470704"/>
          </a:xfrm>
          <a:prstGeom prst="rect">
            <a:avLst/>
          </a:prstGeom>
        </p:spPr>
      </p:pic>
      <p:sp>
        <p:nvSpPr>
          <p:cNvPr id="106" name="สี่เหลี่ยมผืนผ้า 105"/>
          <p:cNvSpPr/>
          <p:nvPr userDrawn="1"/>
        </p:nvSpPr>
        <p:spPr>
          <a:xfrm>
            <a:off x="1063573" y="1620387"/>
            <a:ext cx="2880320" cy="26078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107" name="กลุ่ม 106"/>
          <p:cNvGrpSpPr/>
          <p:nvPr userDrawn="1"/>
        </p:nvGrpSpPr>
        <p:grpSpPr>
          <a:xfrm>
            <a:off x="-1085994" y="-1159289"/>
            <a:ext cx="3003978" cy="2175586"/>
            <a:chOff x="-1085994" y="-1159289"/>
            <a:chExt cx="3003978" cy="2175586"/>
          </a:xfrm>
        </p:grpSpPr>
        <p:sp>
          <p:nvSpPr>
            <p:cNvPr id="108" name="เมฆ 107"/>
            <p:cNvSpPr/>
            <p:nvPr/>
          </p:nvSpPr>
          <p:spPr>
            <a:xfrm rot="20459731">
              <a:off x="-1085994" y="-1159289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ctr" rotWithShape="0">
                <a:schemeClr val="accent4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09" name="รูปภาพ 10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871" y="147485"/>
              <a:ext cx="250890" cy="269338"/>
            </a:xfrm>
            <a:prstGeom prst="rect">
              <a:avLst/>
            </a:prstGeom>
          </p:spPr>
        </p:pic>
        <p:pic>
          <p:nvPicPr>
            <p:cNvPr id="110" name="รูปภาพ 10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26922" y="334939"/>
              <a:ext cx="325391" cy="361638"/>
            </a:xfrm>
            <a:prstGeom prst="rect">
              <a:avLst/>
            </a:prstGeom>
          </p:spPr>
        </p:pic>
      </p:grpSp>
      <p:grpSp>
        <p:nvGrpSpPr>
          <p:cNvPr id="111" name="กลุ่ม 110"/>
          <p:cNvGrpSpPr/>
          <p:nvPr userDrawn="1"/>
        </p:nvGrpSpPr>
        <p:grpSpPr>
          <a:xfrm>
            <a:off x="7569120" y="3773128"/>
            <a:ext cx="3003978" cy="2716850"/>
            <a:chOff x="7569120" y="3773128"/>
            <a:chExt cx="3003978" cy="2716850"/>
          </a:xfrm>
        </p:grpSpPr>
        <p:sp>
          <p:nvSpPr>
            <p:cNvPr id="112" name="เมฆ 111"/>
            <p:cNvSpPr/>
            <p:nvPr/>
          </p:nvSpPr>
          <p:spPr>
            <a:xfrm rot="20281314">
              <a:off x="7569120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6200000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13" name="รูปภาพ 1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021" flipH="1">
              <a:off x="7932313" y="3930467"/>
              <a:ext cx="1171456" cy="1177170"/>
            </a:xfrm>
            <a:prstGeom prst="rect">
              <a:avLst/>
            </a:prstGeom>
            <a:effectLst>
              <a:outerShdw blurRad="50800" dist="38100" dir="5400000" algn="ctr" rotWithShape="0">
                <a:schemeClr val="accent4"/>
              </a:outerShdw>
            </a:effectLst>
          </p:spPr>
        </p:pic>
        <p:grpSp>
          <p:nvGrpSpPr>
            <p:cNvPr id="114" name="กลุ่ม 113"/>
            <p:cNvGrpSpPr/>
            <p:nvPr/>
          </p:nvGrpSpPr>
          <p:grpSpPr>
            <a:xfrm rot="6017212">
              <a:off x="7836510" y="3728240"/>
              <a:ext cx="1336905" cy="1426682"/>
              <a:chOff x="7829880" y="188621"/>
              <a:chExt cx="1086240" cy="1225802"/>
            </a:xfrm>
          </p:grpSpPr>
          <p:grpSp>
            <p:nvGrpSpPr>
              <p:cNvPr id="115" name="กลุ่ม 114"/>
              <p:cNvGrpSpPr/>
              <p:nvPr/>
            </p:nvGrpSpPr>
            <p:grpSpPr>
              <a:xfrm rot="12247797">
                <a:off x="7829880" y="490763"/>
                <a:ext cx="1086240" cy="923660"/>
                <a:chOff x="1273574" y="1329063"/>
                <a:chExt cx="1086240" cy="923660"/>
              </a:xfrm>
            </p:grpSpPr>
            <p:sp>
              <p:nvSpPr>
                <p:cNvPr id="117" name="TextBox 116"/>
                <p:cNvSpPr txBox="1"/>
                <p:nvPr/>
              </p:nvSpPr>
              <p:spPr>
                <a:xfrm rot="1351072">
                  <a:off x="1335567" y="1329063"/>
                  <a:ext cx="364202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atin typeface="Calibri" pitchFamily="34" charset="0"/>
                    </a:rPr>
                    <a:t>+</a:t>
                  </a:r>
                  <a:endParaRPr lang="th-TH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118" name="TextBox 117"/>
                <p:cNvSpPr txBox="1"/>
                <p:nvPr/>
              </p:nvSpPr>
              <p:spPr>
                <a:xfrm rot="21389866">
                  <a:off x="2054968" y="1451304"/>
                  <a:ext cx="295916" cy="4495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atin typeface="Calibri" pitchFamily="34" charset="0"/>
                    </a:rPr>
                    <a:t>+</a:t>
                  </a:r>
                  <a:endParaRPr lang="th-TH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119" name="สามเหลี่ยมหน้าจั่ว 11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120" name="สามเหลี่ยมหน้าจั่ว 119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121" name="วงรี 120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122" name="วงรี 121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123" name="วงรี 12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  <p:sp>
            <p:nvSpPr>
              <p:cNvPr id="116" name="TextBox 115"/>
              <p:cNvSpPr txBox="1"/>
              <p:nvPr/>
            </p:nvSpPr>
            <p:spPr>
              <a:xfrm rot="13598869">
                <a:off x="7994741" y="132523"/>
                <a:ext cx="312922" cy="4251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1">
                        <a:lumMod val="95000"/>
                      </a:schemeClr>
                    </a:solidFill>
                    <a:latin typeface="Calibri" pitchFamily="34" charset="0"/>
                  </a:rPr>
                  <a:t>+</a:t>
                </a:r>
                <a:endParaRPr lang="th-TH" dirty="0">
                  <a:solidFill>
                    <a:schemeClr val="bg1">
                      <a:lumMod val="95000"/>
                    </a:schemeClr>
                  </a:solidFill>
                  <a:latin typeface="Calibri" pitchFamily="34" charset="0"/>
                </a:endParaRPr>
              </a:p>
            </p:txBody>
          </p:sp>
        </p:grpSp>
      </p:grpSp>
      <p:grpSp>
        <p:nvGrpSpPr>
          <p:cNvPr id="124" name="กลุ่ม 123"/>
          <p:cNvGrpSpPr/>
          <p:nvPr userDrawn="1"/>
        </p:nvGrpSpPr>
        <p:grpSpPr>
          <a:xfrm>
            <a:off x="20204" y="4079447"/>
            <a:ext cx="1288651" cy="1084591"/>
            <a:chOff x="20204" y="4079447"/>
            <a:chExt cx="1288651" cy="1084591"/>
          </a:xfrm>
        </p:grpSpPr>
        <p:pic>
          <p:nvPicPr>
            <p:cNvPr id="125" name="รูปภาพ 1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26" name="รูปภาพ 12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065284" y="1620386"/>
            <a:ext cx="2878609" cy="260534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4519618" y="2296220"/>
            <a:ext cx="2696358" cy="603647"/>
          </a:xfrm>
        </p:spPr>
        <p:txBody>
          <a:bodyPr/>
          <a:lstStyle>
            <a:lvl1pPr marL="0" indent="0">
              <a:buNone/>
              <a:defRPr sz="1600">
                <a:latin typeface="can_NongAor" pitchFamily="2" charset="0"/>
                <a:cs typeface="can_NongAor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4513896" y="2925549"/>
            <a:ext cx="4301369" cy="603647"/>
          </a:xfrm>
        </p:spPr>
        <p:txBody>
          <a:bodyPr/>
          <a:lstStyle>
            <a:lvl1pPr marL="0" indent="0">
              <a:buNone/>
              <a:defRPr sz="2800">
                <a:solidFill>
                  <a:schemeClr val="accent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4533717" y="3750867"/>
            <a:ext cx="2696358" cy="603647"/>
          </a:xfrm>
        </p:spPr>
        <p:txBody>
          <a:bodyPr/>
          <a:lstStyle>
            <a:lvl1pPr marL="0" indent="0">
              <a:buNone/>
              <a:defRPr sz="1600">
                <a:latin typeface="can_NongAor" pitchFamily="2" charset="0"/>
                <a:cs typeface="can_NongAor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395536" y="411510"/>
            <a:ext cx="8044062" cy="432048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</p:spTree>
    <p:extLst>
      <p:ext uri="{BB962C8B-B14F-4D97-AF65-F5344CB8AC3E}">
        <p14:creationId xmlns:p14="http://schemas.microsoft.com/office/powerpoint/2010/main" val="3183633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251519" y="267494"/>
            <a:ext cx="8568953" cy="4593166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32599" y="-92546"/>
            <a:ext cx="8387874" cy="1392181"/>
          </a:xfrm>
        </p:spPr>
        <p:txBody>
          <a:bodyPr anchor="b">
            <a:noAutofit/>
          </a:bodyPr>
          <a:lstStyle>
            <a:lvl1pPr algn="l">
              <a:defRPr sz="4400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566776" y="1418311"/>
            <a:ext cx="2938484" cy="603647"/>
          </a:xfrm>
        </p:spPr>
        <p:txBody>
          <a:bodyPr/>
          <a:lstStyle>
            <a:lvl1pPr marL="0" indent="0">
              <a:buNone/>
              <a:defRPr sz="2800">
                <a:solidFill>
                  <a:schemeClr val="accent5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42DE-F0EE-4C77-B9C6-2A34B17B2D30}" type="datetimeFigureOut">
              <a:rPr lang="th-TH" smtClean="0"/>
              <a:t>04/12/65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D50B-2507-4EF4-85F2-259190485B3F}" type="slidenum">
              <a:rPr lang="th-TH" smtClean="0"/>
              <a:t>‹#›</a:t>
            </a:fld>
            <a:endParaRPr lang="th-TH"/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1567290" y="2296220"/>
            <a:ext cx="2696358" cy="603647"/>
          </a:xfrm>
        </p:spPr>
        <p:txBody>
          <a:bodyPr/>
          <a:lstStyle>
            <a:lvl1pPr marL="0" indent="0">
              <a:buNone/>
              <a:defRPr sz="1600">
                <a:latin typeface="can_NongAor" pitchFamily="2" charset="0"/>
                <a:cs typeface="can_NongAor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1561568" y="2925549"/>
            <a:ext cx="2943691" cy="603647"/>
          </a:xfrm>
        </p:spPr>
        <p:txBody>
          <a:bodyPr/>
          <a:lstStyle>
            <a:lvl1pPr marL="0" indent="0">
              <a:buNone/>
              <a:defRPr sz="2800">
                <a:solidFill>
                  <a:schemeClr val="accent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1581389" y="3750867"/>
            <a:ext cx="2696358" cy="603647"/>
          </a:xfrm>
        </p:spPr>
        <p:txBody>
          <a:bodyPr/>
          <a:lstStyle>
            <a:lvl1pPr marL="0" indent="0">
              <a:buNone/>
              <a:defRPr sz="1600">
                <a:latin typeface="can_NongAor" pitchFamily="2" charset="0"/>
                <a:cs typeface="can_NongAor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395536" y="411510"/>
            <a:ext cx="8044062" cy="432048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91" name="กลุ่ม 90"/>
          <p:cNvGrpSpPr/>
          <p:nvPr userDrawn="1"/>
        </p:nvGrpSpPr>
        <p:grpSpPr>
          <a:xfrm>
            <a:off x="324703" y="42494"/>
            <a:ext cx="2261782" cy="450000"/>
            <a:chOff x="3289945" y="3405879"/>
            <a:chExt cx="2261782" cy="450000"/>
          </a:xfrm>
        </p:grpSpPr>
        <p:sp>
          <p:nvSpPr>
            <p:cNvPr id="130" name="วงรี 12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31" name="วงรี 13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32" name="วงรี 13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33" name="วงรี 13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134" name="รูปภาพ 13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4" t="55059" r="43243" b="21726"/>
          <a:stretch/>
        </p:blipFill>
        <p:spPr>
          <a:xfrm>
            <a:off x="4924490" y="1260674"/>
            <a:ext cx="3238030" cy="30725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5" name="เมฆ 134"/>
          <p:cNvSpPr/>
          <p:nvPr userDrawn="1"/>
        </p:nvSpPr>
        <p:spPr>
          <a:xfrm rot="3185773">
            <a:off x="-1536299" y="3946425"/>
            <a:ext cx="3003978" cy="2175586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136" name="กลุ่ม 135"/>
          <p:cNvGrpSpPr/>
          <p:nvPr userDrawn="1"/>
        </p:nvGrpSpPr>
        <p:grpSpPr>
          <a:xfrm flipH="1">
            <a:off x="144543" y="3580048"/>
            <a:ext cx="1356677" cy="1325789"/>
            <a:chOff x="6960757" y="2831265"/>
            <a:chExt cx="2086762" cy="2039252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grpSp>
          <p:nvGrpSpPr>
            <p:cNvPr id="137" name="กลุ่ม 136"/>
            <p:cNvGrpSpPr/>
            <p:nvPr/>
          </p:nvGrpSpPr>
          <p:grpSpPr>
            <a:xfrm flipH="1">
              <a:off x="6960757" y="2831265"/>
              <a:ext cx="2086762" cy="2039252"/>
              <a:chOff x="2411760" y="587700"/>
              <a:chExt cx="4506655" cy="4404051"/>
            </a:xfrm>
          </p:grpSpPr>
          <p:sp>
            <p:nvSpPr>
              <p:cNvPr id="142" name="สี่เหลี่ยมผืนผ้ามุมมน 141"/>
              <p:cNvSpPr/>
              <p:nvPr/>
            </p:nvSpPr>
            <p:spPr>
              <a:xfrm rot="2770978">
                <a:off x="4502190" y="1414905"/>
                <a:ext cx="288122" cy="1512167"/>
              </a:xfrm>
              <a:prstGeom prst="roundRect">
                <a:avLst>
                  <a:gd name="adj" fmla="val 50000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innerShdw blurRad="63500" dist="50800" dir="16200000">
                  <a:schemeClr val="accent5"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43" name="สี่เหลี่ยมผืนผ้ามุมมน 142"/>
              <p:cNvSpPr/>
              <p:nvPr/>
            </p:nvSpPr>
            <p:spPr>
              <a:xfrm>
                <a:off x="2411760" y="4713896"/>
                <a:ext cx="2808312" cy="277855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44" name="คอร์ด 143"/>
              <p:cNvSpPr/>
              <p:nvPr/>
            </p:nvSpPr>
            <p:spPr>
              <a:xfrm>
                <a:off x="3024183" y="803325"/>
                <a:ext cx="3095632" cy="2979285"/>
              </a:xfrm>
              <a:prstGeom prst="chord">
                <a:avLst>
                  <a:gd name="adj1" fmla="val 2632217"/>
                  <a:gd name="adj2" fmla="val 13532141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innerShdw blurRad="63500" dist="114300" dir="8100000">
                  <a:schemeClr val="accent4">
                    <a:lumMod val="5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45" name="บล็อกส่วนโค้ง 11"/>
              <p:cNvSpPr/>
              <p:nvPr/>
            </p:nvSpPr>
            <p:spPr>
              <a:xfrm>
                <a:off x="4861202" y="924291"/>
                <a:ext cx="1069901" cy="1078246"/>
              </a:xfrm>
              <a:custGeom>
                <a:avLst/>
                <a:gdLst>
                  <a:gd name="connsiteX0" fmla="*/ 738410 w 1703671"/>
                  <a:gd name="connsiteY0" fmla="*/ 7585 h 1703671"/>
                  <a:gd name="connsiteX1" fmla="*/ 1449562 w 1703671"/>
                  <a:gd name="connsiteY1" fmla="*/ 244919 h 1703671"/>
                  <a:gd name="connsiteX2" fmla="*/ 1697718 w 1703671"/>
                  <a:gd name="connsiteY2" fmla="*/ 952367 h 1703671"/>
                  <a:gd name="connsiteX3" fmla="*/ 1386382 w 1703671"/>
                  <a:gd name="connsiteY3" fmla="*/ 915366 h 1703671"/>
                  <a:gd name="connsiteX4" fmla="*/ 1229562 w 1703671"/>
                  <a:gd name="connsiteY4" fmla="*/ 468301 h 1703671"/>
                  <a:gd name="connsiteX5" fmla="*/ 780157 w 1703671"/>
                  <a:gd name="connsiteY5" fmla="*/ 318320 h 1703671"/>
                  <a:gd name="connsiteX6" fmla="*/ 738410 w 1703671"/>
                  <a:gd name="connsiteY6" fmla="*/ 7585 h 1703671"/>
                  <a:gd name="connsiteX0" fmla="*/ 72079 w 1037346"/>
                  <a:gd name="connsiteY0" fmla="*/ 7592 h 952374"/>
                  <a:gd name="connsiteX1" fmla="*/ 783231 w 1037346"/>
                  <a:gd name="connsiteY1" fmla="*/ 244926 h 952374"/>
                  <a:gd name="connsiteX2" fmla="*/ 1031387 w 1037346"/>
                  <a:gd name="connsiteY2" fmla="*/ 952374 h 952374"/>
                  <a:gd name="connsiteX3" fmla="*/ 720051 w 1037346"/>
                  <a:gd name="connsiteY3" fmla="*/ 915373 h 952374"/>
                  <a:gd name="connsiteX4" fmla="*/ 563231 w 1037346"/>
                  <a:gd name="connsiteY4" fmla="*/ 468308 h 952374"/>
                  <a:gd name="connsiteX5" fmla="*/ 113826 w 1037346"/>
                  <a:gd name="connsiteY5" fmla="*/ 318327 h 952374"/>
                  <a:gd name="connsiteX6" fmla="*/ 72079 w 1037346"/>
                  <a:gd name="connsiteY6" fmla="*/ 7592 h 952374"/>
                  <a:gd name="connsiteX0" fmla="*/ 101084 w 1066351"/>
                  <a:gd name="connsiteY0" fmla="*/ 7592 h 952374"/>
                  <a:gd name="connsiteX1" fmla="*/ 812236 w 1066351"/>
                  <a:gd name="connsiteY1" fmla="*/ 244926 h 952374"/>
                  <a:gd name="connsiteX2" fmla="*/ 1060392 w 1066351"/>
                  <a:gd name="connsiteY2" fmla="*/ 952374 h 952374"/>
                  <a:gd name="connsiteX3" fmla="*/ 749056 w 1066351"/>
                  <a:gd name="connsiteY3" fmla="*/ 915373 h 952374"/>
                  <a:gd name="connsiteX4" fmla="*/ 592236 w 1066351"/>
                  <a:gd name="connsiteY4" fmla="*/ 468308 h 952374"/>
                  <a:gd name="connsiteX5" fmla="*/ 142831 w 1066351"/>
                  <a:gd name="connsiteY5" fmla="*/ 318327 h 952374"/>
                  <a:gd name="connsiteX6" fmla="*/ 101084 w 1066351"/>
                  <a:gd name="connsiteY6" fmla="*/ 7592 h 952374"/>
                  <a:gd name="connsiteX0" fmla="*/ 57800 w 1023067"/>
                  <a:gd name="connsiteY0" fmla="*/ 7592 h 952374"/>
                  <a:gd name="connsiteX1" fmla="*/ 768952 w 1023067"/>
                  <a:gd name="connsiteY1" fmla="*/ 244926 h 952374"/>
                  <a:gd name="connsiteX2" fmla="*/ 1017108 w 1023067"/>
                  <a:gd name="connsiteY2" fmla="*/ 952374 h 952374"/>
                  <a:gd name="connsiteX3" fmla="*/ 705772 w 1023067"/>
                  <a:gd name="connsiteY3" fmla="*/ 915373 h 952374"/>
                  <a:gd name="connsiteX4" fmla="*/ 548952 w 1023067"/>
                  <a:gd name="connsiteY4" fmla="*/ 468308 h 952374"/>
                  <a:gd name="connsiteX5" fmla="*/ 99547 w 1023067"/>
                  <a:gd name="connsiteY5" fmla="*/ 318327 h 952374"/>
                  <a:gd name="connsiteX6" fmla="*/ 57800 w 1023067"/>
                  <a:gd name="connsiteY6" fmla="*/ 7592 h 952374"/>
                  <a:gd name="connsiteX0" fmla="*/ 91626 w 1056893"/>
                  <a:gd name="connsiteY0" fmla="*/ 7592 h 952374"/>
                  <a:gd name="connsiteX1" fmla="*/ 802778 w 1056893"/>
                  <a:gd name="connsiteY1" fmla="*/ 244926 h 952374"/>
                  <a:gd name="connsiteX2" fmla="*/ 1050934 w 1056893"/>
                  <a:gd name="connsiteY2" fmla="*/ 952374 h 952374"/>
                  <a:gd name="connsiteX3" fmla="*/ 739598 w 1056893"/>
                  <a:gd name="connsiteY3" fmla="*/ 915373 h 952374"/>
                  <a:gd name="connsiteX4" fmla="*/ 582778 w 1056893"/>
                  <a:gd name="connsiteY4" fmla="*/ 468308 h 952374"/>
                  <a:gd name="connsiteX5" fmla="*/ 133373 w 1056893"/>
                  <a:gd name="connsiteY5" fmla="*/ 318327 h 952374"/>
                  <a:gd name="connsiteX6" fmla="*/ 91626 w 1056893"/>
                  <a:gd name="connsiteY6" fmla="*/ 7592 h 952374"/>
                  <a:gd name="connsiteX0" fmla="*/ 104634 w 1069901"/>
                  <a:gd name="connsiteY0" fmla="*/ 7592 h 952374"/>
                  <a:gd name="connsiteX1" fmla="*/ 815786 w 1069901"/>
                  <a:gd name="connsiteY1" fmla="*/ 244926 h 952374"/>
                  <a:gd name="connsiteX2" fmla="*/ 1063942 w 1069901"/>
                  <a:gd name="connsiteY2" fmla="*/ 952374 h 952374"/>
                  <a:gd name="connsiteX3" fmla="*/ 752606 w 1069901"/>
                  <a:gd name="connsiteY3" fmla="*/ 915373 h 952374"/>
                  <a:gd name="connsiteX4" fmla="*/ 595786 w 1069901"/>
                  <a:gd name="connsiteY4" fmla="*/ 468308 h 952374"/>
                  <a:gd name="connsiteX5" fmla="*/ 146381 w 1069901"/>
                  <a:gd name="connsiteY5" fmla="*/ 318327 h 952374"/>
                  <a:gd name="connsiteX6" fmla="*/ 104634 w 1069901"/>
                  <a:gd name="connsiteY6" fmla="*/ 7592 h 952374"/>
                  <a:gd name="connsiteX0" fmla="*/ 104634 w 1069901"/>
                  <a:gd name="connsiteY0" fmla="*/ 7592 h 976107"/>
                  <a:gd name="connsiteX1" fmla="*/ 815786 w 1069901"/>
                  <a:gd name="connsiteY1" fmla="*/ 244926 h 976107"/>
                  <a:gd name="connsiteX2" fmla="*/ 1063942 w 1069901"/>
                  <a:gd name="connsiteY2" fmla="*/ 952374 h 976107"/>
                  <a:gd name="connsiteX3" fmla="*/ 752606 w 1069901"/>
                  <a:gd name="connsiteY3" fmla="*/ 915373 h 976107"/>
                  <a:gd name="connsiteX4" fmla="*/ 595786 w 1069901"/>
                  <a:gd name="connsiteY4" fmla="*/ 468308 h 976107"/>
                  <a:gd name="connsiteX5" fmla="*/ 146381 w 1069901"/>
                  <a:gd name="connsiteY5" fmla="*/ 318327 h 976107"/>
                  <a:gd name="connsiteX6" fmla="*/ 104634 w 1069901"/>
                  <a:gd name="connsiteY6" fmla="*/ 7592 h 976107"/>
                  <a:gd name="connsiteX0" fmla="*/ 104634 w 1069901"/>
                  <a:gd name="connsiteY0" fmla="*/ 7592 h 1062433"/>
                  <a:gd name="connsiteX1" fmla="*/ 815786 w 1069901"/>
                  <a:gd name="connsiteY1" fmla="*/ 244926 h 1062433"/>
                  <a:gd name="connsiteX2" fmla="*/ 1063942 w 1069901"/>
                  <a:gd name="connsiteY2" fmla="*/ 952374 h 1062433"/>
                  <a:gd name="connsiteX3" fmla="*/ 752606 w 1069901"/>
                  <a:gd name="connsiteY3" fmla="*/ 915373 h 1062433"/>
                  <a:gd name="connsiteX4" fmla="*/ 595786 w 1069901"/>
                  <a:gd name="connsiteY4" fmla="*/ 468308 h 1062433"/>
                  <a:gd name="connsiteX5" fmla="*/ 146381 w 1069901"/>
                  <a:gd name="connsiteY5" fmla="*/ 318327 h 1062433"/>
                  <a:gd name="connsiteX6" fmla="*/ 104634 w 1069901"/>
                  <a:gd name="connsiteY6" fmla="*/ 7592 h 1062433"/>
                  <a:gd name="connsiteX0" fmla="*/ 104634 w 1069901"/>
                  <a:gd name="connsiteY0" fmla="*/ 7592 h 1078245"/>
                  <a:gd name="connsiteX1" fmla="*/ 815786 w 1069901"/>
                  <a:gd name="connsiteY1" fmla="*/ 244926 h 1078245"/>
                  <a:gd name="connsiteX2" fmla="*/ 1063942 w 1069901"/>
                  <a:gd name="connsiteY2" fmla="*/ 952374 h 1078245"/>
                  <a:gd name="connsiteX3" fmla="*/ 752606 w 1069901"/>
                  <a:gd name="connsiteY3" fmla="*/ 915373 h 1078245"/>
                  <a:gd name="connsiteX4" fmla="*/ 595786 w 1069901"/>
                  <a:gd name="connsiteY4" fmla="*/ 468308 h 1078245"/>
                  <a:gd name="connsiteX5" fmla="*/ 146381 w 1069901"/>
                  <a:gd name="connsiteY5" fmla="*/ 318327 h 1078245"/>
                  <a:gd name="connsiteX6" fmla="*/ 104634 w 1069901"/>
                  <a:gd name="connsiteY6" fmla="*/ 7592 h 1078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69901" h="1078245">
                    <a:moveTo>
                      <a:pt x="104634" y="7592"/>
                    </a:moveTo>
                    <a:cubicBezTo>
                      <a:pt x="365626" y="-27472"/>
                      <a:pt x="628163" y="60145"/>
                      <a:pt x="815786" y="244926"/>
                    </a:cubicBezTo>
                    <a:cubicBezTo>
                      <a:pt x="1003409" y="429708"/>
                      <a:pt x="1095021" y="690877"/>
                      <a:pt x="1063942" y="952374"/>
                    </a:cubicBezTo>
                    <a:cubicBezTo>
                      <a:pt x="1037249" y="1158008"/>
                      <a:pt x="731452" y="1087196"/>
                      <a:pt x="752606" y="915373"/>
                    </a:cubicBezTo>
                    <a:cubicBezTo>
                      <a:pt x="772246" y="750123"/>
                      <a:pt x="714352" y="585079"/>
                      <a:pt x="595786" y="468308"/>
                    </a:cubicBezTo>
                    <a:cubicBezTo>
                      <a:pt x="477220" y="351537"/>
                      <a:pt x="311312" y="296168"/>
                      <a:pt x="146381" y="318327"/>
                    </a:cubicBezTo>
                    <a:cubicBezTo>
                      <a:pt x="-19049" y="342340"/>
                      <a:pt x="-59545" y="58007"/>
                      <a:pt x="104634" y="7592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>
                  <a:solidFill>
                    <a:schemeClr val="tx1"/>
                  </a:solidFill>
                </a:endParaRPr>
              </a:p>
            </p:txBody>
          </p:sp>
          <p:sp>
            <p:nvSpPr>
              <p:cNvPr id="146" name="บล็อกส่วนโค้ง 12"/>
              <p:cNvSpPr/>
              <p:nvPr/>
            </p:nvSpPr>
            <p:spPr>
              <a:xfrm rot="2494087">
                <a:off x="4637267" y="587700"/>
                <a:ext cx="2281148" cy="896987"/>
              </a:xfrm>
              <a:custGeom>
                <a:avLst/>
                <a:gdLst>
                  <a:gd name="connsiteX0" fmla="*/ 86148 w 2378224"/>
                  <a:gd name="connsiteY0" fmla="*/ 572370 h 1827763"/>
                  <a:gd name="connsiteX1" fmla="*/ 1259853 w 2378224"/>
                  <a:gd name="connsiteY1" fmla="*/ 1618 h 1827763"/>
                  <a:gd name="connsiteX2" fmla="*/ 2357185 w 2378224"/>
                  <a:gd name="connsiteY2" fmla="*/ 742729 h 1827763"/>
                  <a:gd name="connsiteX3" fmla="*/ 2053687 w 2378224"/>
                  <a:gd name="connsiteY3" fmla="*/ 787199 h 1827763"/>
                  <a:gd name="connsiteX4" fmla="*/ 1236246 w 2378224"/>
                  <a:gd name="connsiteY4" fmla="*/ 306047 h 1827763"/>
                  <a:gd name="connsiteX5" fmla="*/ 382927 w 2378224"/>
                  <a:gd name="connsiteY5" fmla="*/ 664261 h 1827763"/>
                  <a:gd name="connsiteX6" fmla="*/ 86148 w 2378224"/>
                  <a:gd name="connsiteY6" fmla="*/ 572370 h 1827763"/>
                  <a:gd name="connsiteX0" fmla="*/ 14893 w 2285930"/>
                  <a:gd name="connsiteY0" fmla="*/ 572381 h 787210"/>
                  <a:gd name="connsiteX1" fmla="*/ 1188598 w 2285930"/>
                  <a:gd name="connsiteY1" fmla="*/ 1629 h 787210"/>
                  <a:gd name="connsiteX2" fmla="*/ 2285930 w 2285930"/>
                  <a:gd name="connsiteY2" fmla="*/ 742740 h 787210"/>
                  <a:gd name="connsiteX3" fmla="*/ 1982432 w 2285930"/>
                  <a:gd name="connsiteY3" fmla="*/ 787210 h 787210"/>
                  <a:gd name="connsiteX4" fmla="*/ 1164991 w 2285930"/>
                  <a:gd name="connsiteY4" fmla="*/ 306058 h 787210"/>
                  <a:gd name="connsiteX5" fmla="*/ 311672 w 2285930"/>
                  <a:gd name="connsiteY5" fmla="*/ 664272 h 787210"/>
                  <a:gd name="connsiteX6" fmla="*/ 14893 w 2285930"/>
                  <a:gd name="connsiteY6" fmla="*/ 572381 h 787210"/>
                  <a:gd name="connsiteX0" fmla="*/ 14839 w 2285876"/>
                  <a:gd name="connsiteY0" fmla="*/ 572381 h 787210"/>
                  <a:gd name="connsiteX1" fmla="*/ 1188544 w 2285876"/>
                  <a:gd name="connsiteY1" fmla="*/ 1629 h 787210"/>
                  <a:gd name="connsiteX2" fmla="*/ 2285876 w 2285876"/>
                  <a:gd name="connsiteY2" fmla="*/ 742740 h 787210"/>
                  <a:gd name="connsiteX3" fmla="*/ 1982378 w 2285876"/>
                  <a:gd name="connsiteY3" fmla="*/ 787210 h 787210"/>
                  <a:gd name="connsiteX4" fmla="*/ 1164937 w 2285876"/>
                  <a:gd name="connsiteY4" fmla="*/ 306058 h 787210"/>
                  <a:gd name="connsiteX5" fmla="*/ 311618 w 2285876"/>
                  <a:gd name="connsiteY5" fmla="*/ 664272 h 787210"/>
                  <a:gd name="connsiteX6" fmla="*/ 14839 w 2285876"/>
                  <a:gd name="connsiteY6" fmla="*/ 572381 h 787210"/>
                  <a:gd name="connsiteX0" fmla="*/ 11582 w 2282619"/>
                  <a:gd name="connsiteY0" fmla="*/ 572381 h 787210"/>
                  <a:gd name="connsiteX1" fmla="*/ 1185287 w 2282619"/>
                  <a:gd name="connsiteY1" fmla="*/ 1629 h 787210"/>
                  <a:gd name="connsiteX2" fmla="*/ 2282619 w 2282619"/>
                  <a:gd name="connsiteY2" fmla="*/ 742740 h 787210"/>
                  <a:gd name="connsiteX3" fmla="*/ 1979121 w 2282619"/>
                  <a:gd name="connsiteY3" fmla="*/ 787210 h 787210"/>
                  <a:gd name="connsiteX4" fmla="*/ 1161680 w 2282619"/>
                  <a:gd name="connsiteY4" fmla="*/ 306058 h 787210"/>
                  <a:gd name="connsiteX5" fmla="*/ 308361 w 2282619"/>
                  <a:gd name="connsiteY5" fmla="*/ 664272 h 787210"/>
                  <a:gd name="connsiteX6" fmla="*/ 11582 w 2282619"/>
                  <a:gd name="connsiteY6" fmla="*/ 572381 h 787210"/>
                  <a:gd name="connsiteX0" fmla="*/ 11582 w 2282619"/>
                  <a:gd name="connsiteY0" fmla="*/ 572381 h 848878"/>
                  <a:gd name="connsiteX1" fmla="*/ 1185287 w 2282619"/>
                  <a:gd name="connsiteY1" fmla="*/ 1629 h 848878"/>
                  <a:gd name="connsiteX2" fmla="*/ 2282619 w 2282619"/>
                  <a:gd name="connsiteY2" fmla="*/ 742740 h 848878"/>
                  <a:gd name="connsiteX3" fmla="*/ 1979121 w 2282619"/>
                  <a:gd name="connsiteY3" fmla="*/ 787210 h 848878"/>
                  <a:gd name="connsiteX4" fmla="*/ 1161680 w 2282619"/>
                  <a:gd name="connsiteY4" fmla="*/ 306058 h 848878"/>
                  <a:gd name="connsiteX5" fmla="*/ 308361 w 2282619"/>
                  <a:gd name="connsiteY5" fmla="*/ 664272 h 848878"/>
                  <a:gd name="connsiteX6" fmla="*/ 11582 w 2282619"/>
                  <a:gd name="connsiteY6" fmla="*/ 572381 h 848878"/>
                  <a:gd name="connsiteX0" fmla="*/ 11582 w 2284171"/>
                  <a:gd name="connsiteY0" fmla="*/ 572381 h 880907"/>
                  <a:gd name="connsiteX1" fmla="*/ 1185287 w 2284171"/>
                  <a:gd name="connsiteY1" fmla="*/ 1629 h 880907"/>
                  <a:gd name="connsiteX2" fmla="*/ 2282619 w 2284171"/>
                  <a:gd name="connsiteY2" fmla="*/ 742740 h 880907"/>
                  <a:gd name="connsiteX3" fmla="*/ 1979121 w 2284171"/>
                  <a:gd name="connsiteY3" fmla="*/ 787210 h 880907"/>
                  <a:gd name="connsiteX4" fmla="*/ 1161680 w 2284171"/>
                  <a:gd name="connsiteY4" fmla="*/ 306058 h 880907"/>
                  <a:gd name="connsiteX5" fmla="*/ 308361 w 2284171"/>
                  <a:gd name="connsiteY5" fmla="*/ 664272 h 880907"/>
                  <a:gd name="connsiteX6" fmla="*/ 11582 w 2284171"/>
                  <a:gd name="connsiteY6" fmla="*/ 572381 h 880907"/>
                  <a:gd name="connsiteX0" fmla="*/ 11582 w 2284241"/>
                  <a:gd name="connsiteY0" fmla="*/ 572381 h 896988"/>
                  <a:gd name="connsiteX1" fmla="*/ 1185287 w 2284241"/>
                  <a:gd name="connsiteY1" fmla="*/ 1629 h 896988"/>
                  <a:gd name="connsiteX2" fmla="*/ 2282619 w 2284241"/>
                  <a:gd name="connsiteY2" fmla="*/ 742740 h 896988"/>
                  <a:gd name="connsiteX3" fmla="*/ 1979121 w 2284241"/>
                  <a:gd name="connsiteY3" fmla="*/ 787210 h 896988"/>
                  <a:gd name="connsiteX4" fmla="*/ 1161680 w 2284241"/>
                  <a:gd name="connsiteY4" fmla="*/ 306058 h 896988"/>
                  <a:gd name="connsiteX5" fmla="*/ 308361 w 2284241"/>
                  <a:gd name="connsiteY5" fmla="*/ 664272 h 896988"/>
                  <a:gd name="connsiteX6" fmla="*/ 11582 w 2284241"/>
                  <a:gd name="connsiteY6" fmla="*/ 572381 h 896988"/>
                  <a:gd name="connsiteX0" fmla="*/ 12248 w 2284907"/>
                  <a:gd name="connsiteY0" fmla="*/ 572381 h 896988"/>
                  <a:gd name="connsiteX1" fmla="*/ 1185953 w 2284907"/>
                  <a:gd name="connsiteY1" fmla="*/ 1629 h 896988"/>
                  <a:gd name="connsiteX2" fmla="*/ 2283285 w 2284907"/>
                  <a:gd name="connsiteY2" fmla="*/ 742740 h 896988"/>
                  <a:gd name="connsiteX3" fmla="*/ 1979787 w 2284907"/>
                  <a:gd name="connsiteY3" fmla="*/ 787210 h 896988"/>
                  <a:gd name="connsiteX4" fmla="*/ 1162346 w 2284907"/>
                  <a:gd name="connsiteY4" fmla="*/ 306058 h 896988"/>
                  <a:gd name="connsiteX5" fmla="*/ 309027 w 2284907"/>
                  <a:gd name="connsiteY5" fmla="*/ 664272 h 896988"/>
                  <a:gd name="connsiteX6" fmla="*/ 12248 w 2284907"/>
                  <a:gd name="connsiteY6" fmla="*/ 572381 h 896988"/>
                  <a:gd name="connsiteX0" fmla="*/ 8489 w 2281148"/>
                  <a:gd name="connsiteY0" fmla="*/ 572381 h 896988"/>
                  <a:gd name="connsiteX1" fmla="*/ 1182194 w 2281148"/>
                  <a:gd name="connsiteY1" fmla="*/ 1629 h 896988"/>
                  <a:gd name="connsiteX2" fmla="*/ 2279526 w 2281148"/>
                  <a:gd name="connsiteY2" fmla="*/ 742740 h 896988"/>
                  <a:gd name="connsiteX3" fmla="*/ 1976028 w 2281148"/>
                  <a:gd name="connsiteY3" fmla="*/ 787210 h 896988"/>
                  <a:gd name="connsiteX4" fmla="*/ 1158587 w 2281148"/>
                  <a:gd name="connsiteY4" fmla="*/ 306058 h 896988"/>
                  <a:gd name="connsiteX5" fmla="*/ 305268 w 2281148"/>
                  <a:gd name="connsiteY5" fmla="*/ 664272 h 896988"/>
                  <a:gd name="connsiteX6" fmla="*/ 8489 w 2281148"/>
                  <a:gd name="connsiteY6" fmla="*/ 572381 h 896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81148" h="896988">
                    <a:moveTo>
                      <a:pt x="8489" y="572381"/>
                    </a:moveTo>
                    <a:cubicBezTo>
                      <a:pt x="199476" y="208050"/>
                      <a:pt x="672018" y="-21738"/>
                      <a:pt x="1182194" y="1629"/>
                    </a:cubicBezTo>
                    <a:cubicBezTo>
                      <a:pt x="1725572" y="26517"/>
                      <a:pt x="2177581" y="331793"/>
                      <a:pt x="2279526" y="742740"/>
                    </a:cubicBezTo>
                    <a:cubicBezTo>
                      <a:pt x="2304771" y="888899"/>
                      <a:pt x="2027876" y="980075"/>
                      <a:pt x="1976028" y="787210"/>
                    </a:cubicBezTo>
                    <a:cubicBezTo>
                      <a:pt x="1892847" y="518007"/>
                      <a:pt x="1557695" y="320734"/>
                      <a:pt x="1158587" y="306058"/>
                    </a:cubicBezTo>
                    <a:cubicBezTo>
                      <a:pt x="794016" y="292652"/>
                      <a:pt x="454986" y="434973"/>
                      <a:pt x="305268" y="664272"/>
                    </a:cubicBezTo>
                    <a:cubicBezTo>
                      <a:pt x="189086" y="877483"/>
                      <a:pt x="-47693" y="730630"/>
                      <a:pt x="8489" y="572381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47" name="กลุ่ม 146"/>
              <p:cNvGrpSpPr/>
              <p:nvPr/>
            </p:nvGrpSpPr>
            <p:grpSpPr>
              <a:xfrm>
                <a:off x="2522574" y="2859782"/>
                <a:ext cx="1977418" cy="1854153"/>
                <a:chOff x="2522574" y="2859782"/>
                <a:chExt cx="1977418" cy="1854153"/>
              </a:xfrm>
              <a:solidFill>
                <a:srgbClr val="DAA2B6"/>
              </a:solidFill>
            </p:grpSpPr>
            <p:sp>
              <p:nvSpPr>
                <p:cNvPr id="148" name="สี่เหลี่ยมผืนผ้ามุมมน 147"/>
                <p:cNvSpPr/>
                <p:nvPr/>
              </p:nvSpPr>
              <p:spPr>
                <a:xfrm>
                  <a:off x="3065437" y="2859782"/>
                  <a:ext cx="890982" cy="1782106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  <a:effectLst>
                  <a:innerShdw blurRad="63500" dist="50800">
                    <a:srgbClr val="CA7C98">
                      <a:alpha val="49804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149" name="สามเหลี่ยมหน้าจั่ว 5"/>
                <p:cNvSpPr/>
                <p:nvPr/>
              </p:nvSpPr>
              <p:spPr>
                <a:xfrm>
                  <a:off x="2522574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150" name="สามเหลี่ยมหน้าจั่ว 5"/>
                <p:cNvSpPr/>
                <p:nvPr/>
              </p:nvSpPr>
              <p:spPr>
                <a:xfrm flipH="1">
                  <a:off x="3414267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</p:grpSp>
        <p:cxnSp>
          <p:nvCxnSpPr>
            <p:cNvPr id="138" name="ตัวเชื่อมต่อตรง 137"/>
            <p:cNvCxnSpPr/>
            <p:nvPr/>
          </p:nvCxnSpPr>
          <p:spPr>
            <a:xfrm>
              <a:off x="8676456" y="4083918"/>
              <a:ext cx="0" cy="633739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สี่เหลี่ยมผืนผ้ามุมมน 41"/>
            <p:cNvSpPr/>
            <p:nvPr/>
          </p:nvSpPr>
          <p:spPr>
            <a:xfrm rot="19803867">
              <a:off x="8517281" y="3257395"/>
              <a:ext cx="132075" cy="272560"/>
            </a:xfrm>
            <a:custGeom>
              <a:avLst/>
              <a:gdLst>
                <a:gd name="connsiteX0" fmla="*/ 0 w 120156"/>
                <a:gd name="connsiteY0" fmla="*/ 60078 h 272560"/>
                <a:gd name="connsiteX1" fmla="*/ 60078 w 120156"/>
                <a:gd name="connsiteY1" fmla="*/ 0 h 272560"/>
                <a:gd name="connsiteX2" fmla="*/ 60078 w 120156"/>
                <a:gd name="connsiteY2" fmla="*/ 0 h 272560"/>
                <a:gd name="connsiteX3" fmla="*/ 120156 w 120156"/>
                <a:gd name="connsiteY3" fmla="*/ 60078 h 272560"/>
                <a:gd name="connsiteX4" fmla="*/ 120156 w 120156"/>
                <a:gd name="connsiteY4" fmla="*/ 212482 h 272560"/>
                <a:gd name="connsiteX5" fmla="*/ 60078 w 120156"/>
                <a:gd name="connsiteY5" fmla="*/ 272560 h 272560"/>
                <a:gd name="connsiteX6" fmla="*/ 60078 w 120156"/>
                <a:gd name="connsiteY6" fmla="*/ 272560 h 272560"/>
                <a:gd name="connsiteX7" fmla="*/ 0 w 120156"/>
                <a:gd name="connsiteY7" fmla="*/ 212482 h 272560"/>
                <a:gd name="connsiteX8" fmla="*/ 0 w 120156"/>
                <a:gd name="connsiteY8" fmla="*/ 60078 h 272560"/>
                <a:gd name="connsiteX0" fmla="*/ 0 w 127896"/>
                <a:gd name="connsiteY0" fmla="*/ 60078 h 272560"/>
                <a:gd name="connsiteX1" fmla="*/ 60078 w 127896"/>
                <a:gd name="connsiteY1" fmla="*/ 0 h 272560"/>
                <a:gd name="connsiteX2" fmla="*/ 60078 w 127896"/>
                <a:gd name="connsiteY2" fmla="*/ 0 h 272560"/>
                <a:gd name="connsiteX3" fmla="*/ 120156 w 127896"/>
                <a:gd name="connsiteY3" fmla="*/ 60078 h 272560"/>
                <a:gd name="connsiteX4" fmla="*/ 120156 w 127896"/>
                <a:gd name="connsiteY4" fmla="*/ 212482 h 272560"/>
                <a:gd name="connsiteX5" fmla="*/ 60078 w 127896"/>
                <a:gd name="connsiteY5" fmla="*/ 272560 h 272560"/>
                <a:gd name="connsiteX6" fmla="*/ 60078 w 127896"/>
                <a:gd name="connsiteY6" fmla="*/ 272560 h 272560"/>
                <a:gd name="connsiteX7" fmla="*/ 0 w 127896"/>
                <a:gd name="connsiteY7" fmla="*/ 212482 h 272560"/>
                <a:gd name="connsiteX8" fmla="*/ 0 w 127896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2075" h="272560">
                  <a:moveTo>
                    <a:pt x="0" y="60078"/>
                  </a:moveTo>
                  <a:cubicBezTo>
                    <a:pt x="0" y="26898"/>
                    <a:pt x="26898" y="0"/>
                    <a:pt x="60078" y="0"/>
                  </a:cubicBezTo>
                  <a:lnTo>
                    <a:pt x="60078" y="0"/>
                  </a:lnTo>
                  <a:cubicBezTo>
                    <a:pt x="93258" y="0"/>
                    <a:pt x="103679" y="21509"/>
                    <a:pt x="120156" y="60078"/>
                  </a:cubicBezTo>
                  <a:cubicBezTo>
                    <a:pt x="137573" y="105460"/>
                    <a:pt x="134447" y="150711"/>
                    <a:pt x="120156" y="212482"/>
                  </a:cubicBezTo>
                  <a:cubicBezTo>
                    <a:pt x="107624" y="242940"/>
                    <a:pt x="93258" y="272560"/>
                    <a:pt x="60078" y="272560"/>
                  </a:cubicBezTo>
                  <a:lnTo>
                    <a:pt x="60078" y="272560"/>
                  </a:lnTo>
                  <a:cubicBezTo>
                    <a:pt x="26898" y="272560"/>
                    <a:pt x="0" y="245662"/>
                    <a:pt x="0" y="212482"/>
                  </a:cubicBezTo>
                  <a:cubicBezTo>
                    <a:pt x="23731" y="157094"/>
                    <a:pt x="19776" y="107056"/>
                    <a:pt x="0" y="60078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40" name="วงรี 139"/>
            <p:cNvSpPr/>
            <p:nvPr/>
          </p:nvSpPr>
          <p:spPr>
            <a:xfrm>
              <a:off x="8604448" y="3579862"/>
              <a:ext cx="72008" cy="720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41" name="ส่วนโค้ง 140"/>
            <p:cNvSpPr/>
            <p:nvPr/>
          </p:nvSpPr>
          <p:spPr>
            <a:xfrm>
              <a:off x="8460432" y="3963797"/>
              <a:ext cx="216024" cy="192129"/>
            </a:xfrm>
            <a:prstGeom prst="arc">
              <a:avLst>
                <a:gd name="adj1" fmla="val 13942884"/>
                <a:gd name="adj2" fmla="val 20727205"/>
              </a:avLst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151" name="กลุ่ม 150"/>
          <p:cNvGrpSpPr/>
          <p:nvPr userDrawn="1"/>
        </p:nvGrpSpPr>
        <p:grpSpPr>
          <a:xfrm>
            <a:off x="7477437" y="-1329528"/>
            <a:ext cx="2723101" cy="3003978"/>
            <a:chOff x="7477437" y="-1329528"/>
            <a:chExt cx="2723101" cy="3003978"/>
          </a:xfrm>
        </p:grpSpPr>
        <p:sp>
          <p:nvSpPr>
            <p:cNvPr id="152" name="เมฆ 151"/>
            <p:cNvSpPr/>
            <p:nvPr/>
          </p:nvSpPr>
          <p:spPr>
            <a:xfrm rot="3185773">
              <a:off x="7610756" y="-91533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2331" y="103689"/>
              <a:ext cx="250890" cy="269338"/>
            </a:xfrm>
            <a:prstGeom prst="rect">
              <a:avLst/>
            </a:prstGeom>
          </p:spPr>
        </p:pic>
        <p:pic>
          <p:nvPicPr>
            <p:cNvPr id="154" name="รูปภาพ 15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6" y="586955"/>
              <a:ext cx="325391" cy="361638"/>
            </a:xfrm>
            <a:prstGeom prst="rect">
              <a:avLst/>
            </a:prstGeom>
          </p:spPr>
        </p:pic>
        <p:pic>
          <p:nvPicPr>
            <p:cNvPr id="155" name="รูปภาพ 15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480036" y="115027"/>
              <a:ext cx="1065647" cy="1070845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56" name="กลุ่ม 155"/>
          <p:cNvGrpSpPr/>
          <p:nvPr userDrawn="1"/>
        </p:nvGrpSpPr>
        <p:grpSpPr>
          <a:xfrm>
            <a:off x="7824094" y="4043896"/>
            <a:ext cx="1288651" cy="1084591"/>
            <a:chOff x="20204" y="4079447"/>
            <a:chExt cx="1288651" cy="1084591"/>
          </a:xfrm>
        </p:grpSpPr>
        <p:pic>
          <p:nvPicPr>
            <p:cNvPr id="157" name="รูปภาพ 15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58" name="รูปภาพ 15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22097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5139190" y="1461394"/>
            <a:ext cx="2878609" cy="260534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511097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251520" y="267494"/>
            <a:ext cx="8568952" cy="45931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9" name="กลุ่ม 8"/>
          <p:cNvGrpSpPr/>
          <p:nvPr userDrawn="1"/>
        </p:nvGrpSpPr>
        <p:grpSpPr>
          <a:xfrm>
            <a:off x="251519" y="267494"/>
            <a:ext cx="8568953" cy="4593166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42DE-F0EE-4C77-B9C6-2A34B17B2D30}" type="datetimeFigureOut">
              <a:rPr lang="th-TH" smtClean="0"/>
              <a:t>04/12/65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D50B-2507-4EF4-85F2-259190485B3F}" type="slidenum">
              <a:rPr lang="th-TH" smtClean="0"/>
              <a:t>‹#›</a:t>
            </a:fld>
            <a:endParaRPr lang="th-TH"/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4211" y="489027"/>
            <a:ext cx="8229600" cy="857250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grpSp>
        <p:nvGrpSpPr>
          <p:cNvPr id="73" name="กลุ่ม 72"/>
          <p:cNvGrpSpPr/>
          <p:nvPr userDrawn="1"/>
        </p:nvGrpSpPr>
        <p:grpSpPr>
          <a:xfrm>
            <a:off x="6526030" y="4635660"/>
            <a:ext cx="2261782" cy="450000"/>
            <a:chOff x="3289945" y="3405879"/>
            <a:chExt cx="2261782" cy="450000"/>
          </a:xfrm>
        </p:grpSpPr>
        <p:sp>
          <p:nvSpPr>
            <p:cNvPr id="74" name="วงรี 73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5" name="วงรี 74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6" name="วงรี 75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7" name="วงรี 76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78" name="สี่เหลี่ยมผืนผ้า 77"/>
          <p:cNvSpPr/>
          <p:nvPr userDrawn="1"/>
        </p:nvSpPr>
        <p:spPr>
          <a:xfrm>
            <a:off x="4910365" y="1395882"/>
            <a:ext cx="3240838" cy="299267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5480918" y="1181859"/>
            <a:ext cx="2099732" cy="470704"/>
          </a:xfrm>
          <a:prstGeom prst="rect">
            <a:avLst/>
          </a:prstGeom>
        </p:spPr>
      </p:pic>
      <p:sp>
        <p:nvSpPr>
          <p:cNvPr id="80" name="สี่เหลี่ยมผืนผ้า 79"/>
          <p:cNvSpPr/>
          <p:nvPr userDrawn="1"/>
        </p:nvSpPr>
        <p:spPr>
          <a:xfrm>
            <a:off x="1110496" y="1410147"/>
            <a:ext cx="3240838" cy="2992679"/>
          </a:xfrm>
          <a:prstGeom prst="rect">
            <a:avLst/>
          </a:prstGeom>
          <a:solidFill>
            <a:srgbClr val="E8C6D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81" name="รูปภาพ 8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" t="91819" r="69025" b="2346"/>
          <a:stretch/>
        </p:blipFill>
        <p:spPr>
          <a:xfrm>
            <a:off x="1681049" y="1196124"/>
            <a:ext cx="2099732" cy="470704"/>
          </a:xfrm>
          <a:prstGeom prst="rect">
            <a:avLst/>
          </a:prstGeom>
        </p:spPr>
      </p:pic>
      <p:grpSp>
        <p:nvGrpSpPr>
          <p:cNvPr id="82" name="กลุ่ม 81"/>
          <p:cNvGrpSpPr/>
          <p:nvPr userDrawn="1"/>
        </p:nvGrpSpPr>
        <p:grpSpPr>
          <a:xfrm>
            <a:off x="-981504" y="-1318504"/>
            <a:ext cx="2175586" cy="3003978"/>
            <a:chOff x="-981504" y="-1318504"/>
            <a:chExt cx="2175586" cy="3003978"/>
          </a:xfrm>
        </p:grpSpPr>
        <p:sp>
          <p:nvSpPr>
            <p:cNvPr id="83" name="เมฆ 82"/>
            <p:cNvSpPr/>
            <p:nvPr/>
          </p:nvSpPr>
          <p:spPr>
            <a:xfrm rot="18734514" flipH="1">
              <a:off x="-1395700" y="-9043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84" name="รูปภาพ 8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6289" y="517581"/>
              <a:ext cx="290462" cy="322818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559" y="107225"/>
              <a:ext cx="439513" cy="471831"/>
            </a:xfrm>
            <a:prstGeom prst="rect">
              <a:avLst/>
            </a:prstGeom>
          </p:spPr>
        </p:pic>
      </p:grpSp>
      <p:pic>
        <p:nvPicPr>
          <p:cNvPr id="86" name="รูปภาพ 8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83965">
            <a:off x="8001622" y="35337"/>
            <a:ext cx="1811009" cy="1676220"/>
          </a:xfrm>
          <a:prstGeom prst="rect">
            <a:avLst/>
          </a:prstGeom>
        </p:spPr>
      </p:pic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910364" y="1779662"/>
            <a:ext cx="3240839" cy="2545556"/>
          </a:xfrm>
        </p:spPr>
        <p:txBody>
          <a:bodyPr>
            <a:normAutofit/>
          </a:bodyPr>
          <a:lstStyle>
            <a:lvl1pPr marL="342900" indent="-342900">
              <a:buFont typeface="Courier New" pitchFamily="49" charset="0"/>
              <a:buChar char="o"/>
              <a:defRPr sz="1800">
                <a:solidFill>
                  <a:schemeClr val="accent4">
                    <a:lumMod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1087059" y="1779662"/>
            <a:ext cx="3264276" cy="2545556"/>
          </a:xfrm>
        </p:spPr>
        <p:txBody>
          <a:bodyPr>
            <a:normAutofit/>
          </a:bodyPr>
          <a:lstStyle>
            <a:lvl1pPr marL="342900" indent="-342900">
              <a:buFont typeface="Courier New" pitchFamily="49" charset="0"/>
              <a:buChar char="o"/>
              <a:defRPr sz="1800">
                <a:solidFill>
                  <a:schemeClr val="accent4">
                    <a:lumMod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grpSp>
        <p:nvGrpSpPr>
          <p:cNvPr id="45" name="กลุ่ม 44"/>
          <p:cNvGrpSpPr/>
          <p:nvPr userDrawn="1"/>
        </p:nvGrpSpPr>
        <p:grpSpPr>
          <a:xfrm>
            <a:off x="467544" y="393938"/>
            <a:ext cx="7992888" cy="4266044"/>
            <a:chOff x="467544" y="393938"/>
            <a:chExt cx="7992888" cy="4266044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308471" y="39393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766967" y="3196517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4835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8366748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5663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076056" y="116760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537207" y="4355063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179509" y="550137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467544" y="156363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92" name="วงรี 91"/>
          <p:cNvSpPr/>
          <p:nvPr userDrawn="1"/>
        </p:nvSpPr>
        <p:spPr>
          <a:xfrm>
            <a:off x="384722" y="4941399"/>
            <a:ext cx="67712" cy="67712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3" name="วงรี 92"/>
          <p:cNvSpPr/>
          <p:nvPr userDrawn="1"/>
        </p:nvSpPr>
        <p:spPr>
          <a:xfrm>
            <a:off x="496531" y="4578363"/>
            <a:ext cx="101569" cy="10156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4" name="วงรี 93"/>
          <p:cNvSpPr/>
          <p:nvPr userDrawn="1"/>
        </p:nvSpPr>
        <p:spPr>
          <a:xfrm>
            <a:off x="523721" y="4805959"/>
            <a:ext cx="115111" cy="11733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95" name="กลุ่ม 94"/>
          <p:cNvGrpSpPr/>
          <p:nvPr userDrawn="1"/>
        </p:nvGrpSpPr>
        <p:grpSpPr>
          <a:xfrm>
            <a:off x="347522" y="4711343"/>
            <a:ext cx="101569" cy="101569"/>
            <a:chOff x="8836702" y="4393654"/>
            <a:chExt cx="50304" cy="50304"/>
          </a:xfrm>
        </p:grpSpPr>
        <p:cxnSp>
          <p:nvCxnSpPr>
            <p:cNvPr id="96" name="ตัวเชื่อมต่อตรง 95"/>
            <p:cNvCxnSpPr/>
            <p:nvPr/>
          </p:nvCxnSpPr>
          <p:spPr>
            <a:xfrm>
              <a:off x="8861854" y="4393654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ตัวเชื่อมต่อตรง 96"/>
            <p:cNvCxnSpPr/>
            <p:nvPr/>
          </p:nvCxnSpPr>
          <p:spPr>
            <a:xfrm rot="16200000">
              <a:off x="8861854" y="4395241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กลุ่ม 97"/>
          <p:cNvGrpSpPr/>
          <p:nvPr userDrawn="1"/>
        </p:nvGrpSpPr>
        <p:grpSpPr>
          <a:xfrm>
            <a:off x="599550" y="4456908"/>
            <a:ext cx="50785" cy="50785"/>
            <a:chOff x="8986192" y="4546054"/>
            <a:chExt cx="50304" cy="50304"/>
          </a:xfrm>
        </p:grpSpPr>
        <p:cxnSp>
          <p:nvCxnSpPr>
            <p:cNvPr id="99" name="ตัวเชื่อมต่อตรง 98"/>
            <p:cNvCxnSpPr/>
            <p:nvPr/>
          </p:nvCxnSpPr>
          <p:spPr>
            <a:xfrm>
              <a:off x="9011344" y="4546054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ตัวเชื่อมต่อตรง 99"/>
            <p:cNvCxnSpPr/>
            <p:nvPr/>
          </p:nvCxnSpPr>
          <p:spPr>
            <a:xfrm rot="16200000">
              <a:off x="9011344" y="4547641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กลุ่ม 100"/>
          <p:cNvGrpSpPr/>
          <p:nvPr userDrawn="1"/>
        </p:nvGrpSpPr>
        <p:grpSpPr>
          <a:xfrm>
            <a:off x="-981504" y="3521205"/>
            <a:ext cx="2175586" cy="3003978"/>
            <a:chOff x="-981504" y="3521205"/>
            <a:chExt cx="2175586" cy="3003978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102" name="เมฆ 101"/>
            <p:cNvSpPr/>
            <p:nvPr/>
          </p:nvSpPr>
          <p:spPr>
            <a:xfrm rot="2865486">
              <a:off x="-1395700" y="393540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03" name="รูปภาพ 10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600" y="3797807"/>
              <a:ext cx="605970" cy="836816"/>
            </a:xfrm>
            <a:prstGeom prst="rect">
              <a:avLst/>
            </a:prstGeom>
          </p:spPr>
        </p:pic>
        <p:sp>
          <p:nvSpPr>
            <p:cNvPr id="104" name="เมฆ 103"/>
            <p:cNvSpPr/>
            <p:nvPr/>
          </p:nvSpPr>
          <p:spPr>
            <a:xfrm rot="2699824">
              <a:off x="-460706" y="4358235"/>
              <a:ext cx="1613285" cy="85382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105" name="รูปภาพ 104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71" y="4695949"/>
            <a:ext cx="373985" cy="39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436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64 -0.00988 L 0.00764 -0.2599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4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63 -0.00988 L 0.00763 -0.2599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64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1232 -0.10003 L 0.0066 -0.2497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8" y="-75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64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64 -0.00988 L 0.00764 -0.2599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64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937 -0.01421 L 0.01146 -0.2173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2" y="-10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93" grpId="0" animBg="1"/>
      <p:bldP spid="94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กลุ่ม 26"/>
          <p:cNvGrpSpPr/>
          <p:nvPr userDrawn="1"/>
        </p:nvGrpSpPr>
        <p:grpSpPr>
          <a:xfrm>
            <a:off x="251519" y="267494"/>
            <a:ext cx="8568953" cy="4593166"/>
            <a:chOff x="251519" y="267494"/>
            <a:chExt cx="8568953" cy="4593166"/>
          </a:xfrm>
        </p:grpSpPr>
        <p:sp>
          <p:nvSpPr>
            <p:cNvPr id="28" name="สี่เหลี่ยมผืนผ้า 27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29" name="กลุ่ม 28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30" name="กลุ่ม 29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44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กลุ่ม 30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32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5" name="กลุ่ม 64"/>
          <p:cNvGrpSpPr/>
          <p:nvPr userDrawn="1"/>
        </p:nvGrpSpPr>
        <p:grpSpPr>
          <a:xfrm>
            <a:off x="971600" y="645485"/>
            <a:ext cx="7467998" cy="3748057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78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35596" y="2892769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  <a:latin typeface="can_NongAor" pitchFamily="2" charset="0"/>
                <a:cs typeface="can_NongAor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04359" y="1627330"/>
            <a:ext cx="8229600" cy="857250"/>
          </a:xfr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42DE-F0EE-4C77-B9C6-2A34B17B2D30}" type="datetimeFigureOut">
              <a:rPr lang="th-TH" smtClean="0"/>
              <a:t>04/12/65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D50B-2507-4EF4-85F2-259190485B3F}" type="slidenum">
              <a:rPr lang="th-TH" smtClean="0"/>
              <a:t>‹#›</a:t>
            </a:fld>
            <a:endParaRPr lang="th-TH"/>
          </a:p>
        </p:txBody>
      </p:sp>
      <p:sp>
        <p:nvSpPr>
          <p:cNvPr id="6" name="เมฆ 5"/>
          <p:cNvSpPr/>
          <p:nvPr userDrawn="1"/>
        </p:nvSpPr>
        <p:spPr>
          <a:xfrm rot="12710092" flipH="1">
            <a:off x="7423677" y="-976090"/>
            <a:ext cx="3003978" cy="2175586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7" name="กลุ่ม 6"/>
          <p:cNvGrpSpPr/>
          <p:nvPr userDrawn="1"/>
        </p:nvGrpSpPr>
        <p:grpSpPr>
          <a:xfrm>
            <a:off x="415995" y="94416"/>
            <a:ext cx="2261782" cy="450000"/>
            <a:chOff x="3289945" y="3405879"/>
            <a:chExt cx="2261782" cy="450000"/>
          </a:xfrm>
        </p:grpSpPr>
        <p:sp>
          <p:nvSpPr>
            <p:cNvPr id="8" name="วงรี 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" name="วงรี 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0" name="วงรี 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1" name="วงรี 1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12" name="รูปภาพ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315" y="2845352"/>
            <a:ext cx="1616165" cy="2280342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7936834" y="-2654"/>
            <a:ext cx="1088830" cy="1094141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14" name="รูปภาพ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75977">
            <a:off x="8695026" y="982966"/>
            <a:ext cx="250890" cy="269338"/>
          </a:xfrm>
          <a:prstGeom prst="rect">
            <a:avLst/>
          </a:prstGeom>
        </p:spPr>
      </p:pic>
      <p:sp>
        <p:nvSpPr>
          <p:cNvPr id="15" name="วงรี 14"/>
          <p:cNvSpPr/>
          <p:nvPr userDrawn="1"/>
        </p:nvSpPr>
        <p:spPr>
          <a:xfrm>
            <a:off x="454211" y="3787027"/>
            <a:ext cx="104400" cy="10493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" name="วงรี 15"/>
          <p:cNvSpPr/>
          <p:nvPr userDrawn="1"/>
        </p:nvSpPr>
        <p:spPr>
          <a:xfrm>
            <a:off x="526219" y="3626610"/>
            <a:ext cx="104400" cy="104933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7" name="วงรี 16"/>
          <p:cNvSpPr/>
          <p:nvPr userDrawn="1"/>
        </p:nvSpPr>
        <p:spPr>
          <a:xfrm>
            <a:off x="410447" y="3459277"/>
            <a:ext cx="104400" cy="10493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8" name="วงรี 17"/>
          <p:cNvSpPr/>
          <p:nvPr userDrawn="1"/>
        </p:nvSpPr>
        <p:spPr>
          <a:xfrm flipH="1">
            <a:off x="773818" y="4127022"/>
            <a:ext cx="104400" cy="104933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9" name="วงรี 18"/>
          <p:cNvSpPr/>
          <p:nvPr userDrawn="1"/>
        </p:nvSpPr>
        <p:spPr>
          <a:xfrm flipH="1">
            <a:off x="701810" y="3966605"/>
            <a:ext cx="104400" cy="104933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0" name="วงรี 19"/>
          <p:cNvSpPr/>
          <p:nvPr userDrawn="1"/>
        </p:nvSpPr>
        <p:spPr>
          <a:xfrm flipH="1">
            <a:off x="817582" y="3799272"/>
            <a:ext cx="104400" cy="104933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21" name="กลุ่ม 20"/>
          <p:cNvGrpSpPr/>
          <p:nvPr userDrawn="1"/>
        </p:nvGrpSpPr>
        <p:grpSpPr>
          <a:xfrm>
            <a:off x="-1085994" y="3939902"/>
            <a:ext cx="3003978" cy="2550076"/>
            <a:chOff x="-1085994" y="3939902"/>
            <a:chExt cx="3003978" cy="2550076"/>
          </a:xfrm>
        </p:grpSpPr>
        <p:sp>
          <p:nvSpPr>
            <p:cNvPr id="22" name="เมฆ 21"/>
            <p:cNvSpPr/>
            <p:nvPr/>
          </p:nvSpPr>
          <p:spPr>
            <a:xfrm rot="2016124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23" name="รูปภาพ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37843">
              <a:off x="-8675" y="4035585"/>
              <a:ext cx="415932" cy="446516"/>
            </a:xfrm>
            <a:prstGeom prst="rect">
              <a:avLst/>
            </a:prstGeom>
          </p:spPr>
        </p:pic>
        <p:pic>
          <p:nvPicPr>
            <p:cNvPr id="24" name="รูปภาพ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623" y="3939902"/>
              <a:ext cx="956993" cy="1030139"/>
            </a:xfrm>
            <a:prstGeom prst="rect">
              <a:avLst/>
            </a:prstGeom>
          </p:spPr>
        </p:pic>
        <p:pic>
          <p:nvPicPr>
            <p:cNvPr id="25" name="รูปภาพ 2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rot="17575977">
              <a:off x="857876" y="4710868"/>
              <a:ext cx="290462" cy="322818"/>
            </a:xfrm>
            <a:prstGeom prst="rect">
              <a:avLst/>
            </a:prstGeom>
          </p:spPr>
        </p:pic>
      </p:grpSp>
      <p:pic>
        <p:nvPicPr>
          <p:cNvPr id="26" name="รูปภาพ 2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7575977">
            <a:off x="7995395" y="62779"/>
            <a:ext cx="204517" cy="22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879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251519" y="267494"/>
            <a:ext cx="8568953" cy="4593166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42DE-F0EE-4C77-B9C6-2A34B17B2D30}" type="datetimeFigureOut">
              <a:rPr lang="th-TH" smtClean="0"/>
              <a:t>04/12/65</a:t>
            </a:fld>
            <a:endParaRPr lang="th-TH"/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9680" y="658060"/>
            <a:ext cx="8229600" cy="857250"/>
          </a:xfr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D50B-2507-4EF4-85F2-259190485B3F}" type="slidenum">
              <a:rPr lang="th-TH" smtClean="0"/>
              <a:t>‹#›</a:t>
            </a:fld>
            <a:endParaRPr lang="th-TH"/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6440613" y="72194"/>
            <a:ext cx="2261782" cy="45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63" name="กลุ่ม 62"/>
          <p:cNvGrpSpPr/>
          <p:nvPr userDrawn="1"/>
        </p:nvGrpSpPr>
        <p:grpSpPr>
          <a:xfrm>
            <a:off x="-405164" y="4491545"/>
            <a:ext cx="9778964" cy="2406689"/>
            <a:chOff x="-405164" y="4491545"/>
            <a:chExt cx="9778964" cy="2406689"/>
          </a:xfrm>
          <a:effectLst>
            <a:outerShdw blurRad="63500" sx="101000" sy="101000" algn="ctr" rotWithShape="0">
              <a:schemeClr val="accent4">
                <a:alpha val="40000"/>
              </a:schemeClr>
            </a:outerShdw>
          </a:effectLst>
        </p:grpSpPr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92273">
              <a:off x="519787" y="4519318"/>
              <a:ext cx="327561" cy="381162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9475">
              <a:off x="4253625" y="4491545"/>
              <a:ext cx="353156" cy="568121"/>
            </a:xfrm>
            <a:prstGeom prst="rect">
              <a:avLst/>
            </a:prstGeom>
          </p:spPr>
        </p:pic>
        <p:sp>
          <p:nvSpPr>
            <p:cNvPr id="66" name="เมฆ 65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7" name="เมฆ 6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3014">
              <a:off x="6644722" y="4629646"/>
              <a:ext cx="406691" cy="561621"/>
            </a:xfrm>
            <a:prstGeom prst="rect">
              <a:avLst/>
            </a:prstGeom>
          </p:spPr>
        </p:pic>
        <p:sp>
          <p:nvSpPr>
            <p:cNvPr id="69" name="เมฆ 6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0" name="เมฆ 69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199845" y="4672233"/>
              <a:ext cx="279890" cy="311068"/>
            </a:xfrm>
            <a:prstGeom prst="rect">
              <a:avLst/>
            </a:prstGeom>
          </p:spPr>
        </p:pic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grpSp>
        <p:nvGrpSpPr>
          <p:cNvPr id="76" name="กลุ่ม 75"/>
          <p:cNvGrpSpPr/>
          <p:nvPr userDrawn="1"/>
        </p:nvGrpSpPr>
        <p:grpSpPr>
          <a:xfrm>
            <a:off x="-1426585" y="-1199208"/>
            <a:ext cx="3003978" cy="2538015"/>
            <a:chOff x="-1426585" y="-1199208"/>
            <a:chExt cx="3003978" cy="2538015"/>
          </a:xfrm>
        </p:grpSpPr>
        <p:sp>
          <p:nvSpPr>
            <p:cNvPr id="77" name="เมฆ 76"/>
            <p:cNvSpPr/>
            <p:nvPr/>
          </p:nvSpPr>
          <p:spPr>
            <a:xfrm rot="9276667">
              <a:off x="-1426585" y="-11992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562432">
              <a:off x="-117159" y="-16108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67458" y="1027739"/>
              <a:ext cx="279890" cy="311068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578" y="12303"/>
              <a:ext cx="207247" cy="2224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10566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251519" y="267494"/>
            <a:ext cx="8568953" cy="4593166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4211" y="400619"/>
            <a:ext cx="8229600" cy="857250"/>
          </a:xfrm>
        </p:spPr>
        <p:txBody>
          <a:bodyPr>
            <a:normAutofit/>
          </a:bodyPr>
          <a:lstStyle>
            <a:lvl1pPr>
              <a:defRPr sz="36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42DE-F0EE-4C77-B9C6-2A34B17B2D30}" type="datetimeFigureOut">
              <a:rPr lang="th-TH" smtClean="0"/>
              <a:t>04/12/65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D50B-2507-4EF4-85F2-259190485B3F}" type="slidenum">
              <a:rPr lang="th-TH" smtClean="0"/>
              <a:t>‹#›</a:t>
            </a:fld>
            <a:endParaRPr lang="th-TH"/>
          </a:p>
        </p:txBody>
      </p:sp>
      <p:sp>
        <p:nvSpPr>
          <p:cNvPr id="57" name="เมฆ 56"/>
          <p:cNvSpPr/>
          <p:nvPr userDrawn="1"/>
        </p:nvSpPr>
        <p:spPr>
          <a:xfrm rot="14044977">
            <a:off x="7613466" y="-1221842"/>
            <a:ext cx="3003978" cy="2221535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323528" y="39027"/>
            <a:ext cx="2261782" cy="45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69" name="กลุ่ม 68"/>
          <p:cNvGrpSpPr/>
          <p:nvPr userDrawn="1"/>
        </p:nvGrpSpPr>
        <p:grpSpPr>
          <a:xfrm>
            <a:off x="-405164" y="4549817"/>
            <a:ext cx="9778964" cy="2348417"/>
            <a:chOff x="-405164" y="4549817"/>
            <a:chExt cx="9778964" cy="2348417"/>
          </a:xfrm>
          <a:effectLst>
            <a:outerShdw blurRad="50800" dist="12700" dir="16200000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2581">
              <a:off x="1690900" y="4549817"/>
              <a:ext cx="310808" cy="499996"/>
            </a:xfrm>
            <a:prstGeom prst="rect">
              <a:avLst/>
            </a:prstGeom>
          </p:spPr>
        </p:pic>
        <p:sp>
          <p:nvSpPr>
            <p:cNvPr id="72" name="เมฆ 71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>
              <a:off x="6615960" y="4637797"/>
              <a:ext cx="379045" cy="523443"/>
            </a:xfrm>
            <a:prstGeom prst="rect">
              <a:avLst/>
            </a:prstGeom>
          </p:spPr>
        </p:pic>
        <p:sp>
          <p:nvSpPr>
            <p:cNvPr id="74" name="เมฆ 73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22405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76" name="เมฆ 75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77" name="รูปภาพ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1" name="รูปภาพ 8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sp>
        <p:nvSpPr>
          <p:cNvPr id="83" name="ตัวแทนแผนภูมิ 82"/>
          <p:cNvSpPr>
            <a:spLocks noGrp="1"/>
          </p:cNvSpPr>
          <p:nvPr>
            <p:ph type="chart" sz="quarter" idx="13"/>
          </p:nvPr>
        </p:nvSpPr>
        <p:spPr>
          <a:xfrm>
            <a:off x="560007" y="1302654"/>
            <a:ext cx="4041775" cy="3036888"/>
          </a:xfrm>
        </p:spPr>
        <p:txBody>
          <a:bodyPr/>
          <a:lstStyle/>
          <a:p>
            <a:endParaRPr lang="th-TH"/>
          </a:p>
        </p:txBody>
      </p:sp>
      <p:pic>
        <p:nvPicPr>
          <p:cNvPr id="84" name="รูปภาพ 8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869" y="264027"/>
            <a:ext cx="1183404" cy="897097"/>
          </a:xfrm>
          <a:prstGeom prst="rect">
            <a:avLst/>
          </a:prstGeom>
        </p:spPr>
      </p:pic>
      <p:sp>
        <p:nvSpPr>
          <p:cNvPr id="85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5164308" y="1418311"/>
            <a:ext cx="3272926" cy="60364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DAA2B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6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5164307" y="1995686"/>
            <a:ext cx="3225264" cy="415443"/>
          </a:xfrm>
        </p:spPr>
        <p:txBody>
          <a:bodyPr>
            <a:noAutofit/>
          </a:bodyPr>
          <a:lstStyle>
            <a:lvl1pPr marL="0" indent="0">
              <a:buNone/>
              <a:defRPr sz="1800">
                <a:latin typeface="can_NongAor" pitchFamily="2" charset="0"/>
                <a:cs typeface="can_NongAor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7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5164308" y="2487630"/>
            <a:ext cx="3272926" cy="60364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accent4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8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5164308" y="3091277"/>
            <a:ext cx="3275154" cy="344569"/>
          </a:xfrm>
        </p:spPr>
        <p:txBody>
          <a:bodyPr>
            <a:noAutofit/>
          </a:bodyPr>
          <a:lstStyle>
            <a:lvl1pPr marL="0" indent="0">
              <a:buNone/>
              <a:defRPr sz="1800">
                <a:latin typeface="can_NongAor" pitchFamily="2" charset="0"/>
                <a:cs typeface="can_NongAor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89" name="ตัวแทนข้อความ 3"/>
          <p:cNvSpPr>
            <a:spLocks noGrp="1"/>
          </p:cNvSpPr>
          <p:nvPr>
            <p:ph type="body" sz="half" idx="17"/>
          </p:nvPr>
        </p:nvSpPr>
        <p:spPr>
          <a:xfrm>
            <a:off x="5167905" y="3507854"/>
            <a:ext cx="3272926" cy="60364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90" name="ตัวแทนข้อความ 3"/>
          <p:cNvSpPr>
            <a:spLocks noGrp="1"/>
          </p:cNvSpPr>
          <p:nvPr>
            <p:ph type="body" sz="half" idx="18"/>
          </p:nvPr>
        </p:nvSpPr>
        <p:spPr>
          <a:xfrm>
            <a:off x="5167905" y="4111501"/>
            <a:ext cx="3275154" cy="335223"/>
          </a:xfrm>
        </p:spPr>
        <p:txBody>
          <a:bodyPr>
            <a:noAutofit/>
          </a:bodyPr>
          <a:lstStyle>
            <a:lvl1pPr marL="0" indent="0">
              <a:buNone/>
              <a:defRPr sz="1800">
                <a:latin typeface="can_NongAor" pitchFamily="2" charset="0"/>
                <a:cs typeface="can_NongAor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0881035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251519" y="267494"/>
            <a:ext cx="8568953" cy="4593166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30832" y="484307"/>
            <a:ext cx="8229600" cy="85725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42DE-F0EE-4C77-B9C6-2A34B17B2D30}" type="datetimeFigureOut">
              <a:rPr lang="th-TH" smtClean="0"/>
              <a:t>04/12/65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D50B-2507-4EF4-85F2-259190485B3F}" type="slidenum">
              <a:rPr lang="th-TH" smtClean="0"/>
              <a:t>‹#›</a:t>
            </a:fld>
            <a:endParaRPr lang="th-TH"/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348930" y="4635660"/>
            <a:ext cx="2261782" cy="45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104648" y="-1501991"/>
            <a:ext cx="2175586" cy="3003978"/>
            <a:chOff x="-1104648" y="-1501991"/>
            <a:chExt cx="2175586" cy="3003978"/>
          </a:xfrm>
        </p:grpSpPr>
        <p:sp>
          <p:nvSpPr>
            <p:cNvPr id="63" name="เมฆ 62"/>
            <p:cNvSpPr/>
            <p:nvPr/>
          </p:nvSpPr>
          <p:spPr>
            <a:xfrm rot="18571014" flipH="1">
              <a:off x="-1518844" y="-1087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64" name="กลุ่ม 63"/>
            <p:cNvGrpSpPr/>
            <p:nvPr/>
          </p:nvGrpSpPr>
          <p:grpSpPr>
            <a:xfrm>
              <a:off x="48876" y="38133"/>
              <a:ext cx="772571" cy="749629"/>
              <a:chOff x="48876" y="38133"/>
              <a:chExt cx="772571" cy="749629"/>
            </a:xfrm>
          </p:grpSpPr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181959">
                <a:off x="48876" y="382501"/>
                <a:ext cx="380700" cy="405261"/>
              </a:xfrm>
              <a:prstGeom prst="rect">
                <a:avLst/>
              </a:prstGeom>
            </p:spPr>
          </p:pic>
          <p:pic>
            <p:nvPicPr>
              <p:cNvPr id="66" name="รูปภาพ 6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30985" y="38133"/>
                <a:ext cx="290462" cy="322818"/>
              </a:xfrm>
              <a:prstGeom prst="rect">
                <a:avLst/>
              </a:prstGeom>
            </p:spPr>
          </p:pic>
        </p:grpSp>
      </p:grpSp>
      <p:grpSp>
        <p:nvGrpSpPr>
          <p:cNvPr id="67" name="กลุ่ม 66"/>
          <p:cNvGrpSpPr/>
          <p:nvPr userDrawn="1"/>
        </p:nvGrpSpPr>
        <p:grpSpPr>
          <a:xfrm>
            <a:off x="8388424" y="3573914"/>
            <a:ext cx="2175586" cy="3003978"/>
            <a:chOff x="8388424" y="3573914"/>
            <a:chExt cx="2175586" cy="3003978"/>
          </a:xfrm>
        </p:grpSpPr>
        <p:sp>
          <p:nvSpPr>
            <p:cNvPr id="68" name="เมฆ 67"/>
            <p:cNvSpPr/>
            <p:nvPr/>
          </p:nvSpPr>
          <p:spPr>
            <a:xfrm rot="18571014" flipH="1">
              <a:off x="7974228" y="398811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8802115" y="4521690"/>
              <a:ext cx="227780" cy="244529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511653" y="4765304"/>
              <a:ext cx="290462" cy="32281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7431403" y="-1128323"/>
            <a:ext cx="3003978" cy="2255288"/>
            <a:chOff x="7431403" y="-1128323"/>
            <a:chExt cx="3003978" cy="2255288"/>
          </a:xfrm>
        </p:grpSpPr>
        <p:grpSp>
          <p:nvGrpSpPr>
            <p:cNvPr id="72" name="กลุ่ม 71"/>
            <p:cNvGrpSpPr/>
            <p:nvPr/>
          </p:nvGrpSpPr>
          <p:grpSpPr>
            <a:xfrm>
              <a:off x="7431403" y="-1128323"/>
              <a:ext cx="3003978" cy="2255288"/>
              <a:chOff x="7538590" y="-1209733"/>
              <a:chExt cx="3003978" cy="2255288"/>
            </a:xfrm>
          </p:grpSpPr>
          <p:sp>
            <p:nvSpPr>
              <p:cNvPr id="75" name="เมฆ 74"/>
              <p:cNvSpPr/>
              <p:nvPr/>
            </p:nvSpPr>
            <p:spPr>
              <a:xfrm rot="12718345" flipH="1">
                <a:off x="7538590" y="-120973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pic>
            <p:nvPicPr>
              <p:cNvPr id="76" name="รูปภาพ 7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 flipH="1">
                <a:off x="8001280" y="-45931"/>
                <a:ext cx="1088830" cy="1094141"/>
              </a:xfrm>
              <a:prstGeom prst="rect">
                <a:avLst/>
              </a:prstGeom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</p:pic>
        </p:grp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7969721" y="88700"/>
              <a:ext cx="227780" cy="244529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81959">
              <a:off x="8874659" y="847094"/>
              <a:ext cx="221840" cy="236152"/>
            </a:xfrm>
            <a:prstGeom prst="rect">
              <a:avLst/>
            </a:prstGeom>
          </p:spPr>
        </p:pic>
      </p:grpSp>
      <p:sp>
        <p:nvSpPr>
          <p:cNvPr id="77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779662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78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779662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</p:spTree>
    <p:extLst>
      <p:ext uri="{BB962C8B-B14F-4D97-AF65-F5344CB8AC3E}">
        <p14:creationId xmlns:p14="http://schemas.microsoft.com/office/powerpoint/2010/main" val="40881035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251519" y="267494"/>
            <a:ext cx="8568953" cy="4593166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971600" y="645485"/>
            <a:ext cx="7467998" cy="3748057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42DE-F0EE-4C77-B9C6-2A34B17B2D30}" type="datetimeFigureOut">
              <a:rPr lang="th-TH" smtClean="0"/>
              <a:t>04/12/65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D50B-2507-4EF4-85F2-259190485B3F}" type="slidenum">
              <a:rPr lang="th-TH" smtClean="0"/>
              <a:t>‹#›</a:t>
            </a:fld>
            <a:endParaRPr lang="th-TH"/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553429" y="196789"/>
            <a:ext cx="4155055" cy="4136443"/>
            <a:chOff x="4553429" y="196789"/>
            <a:chExt cx="4155055" cy="4136443"/>
          </a:xfrm>
        </p:grpSpPr>
        <p:grpSp>
          <p:nvGrpSpPr>
            <p:cNvPr id="58" name="กลุ่ม 57"/>
            <p:cNvGrpSpPr/>
            <p:nvPr/>
          </p:nvGrpSpPr>
          <p:grpSpPr>
            <a:xfrm>
              <a:off x="4553429" y="1257869"/>
              <a:ext cx="4155055" cy="3075363"/>
              <a:chOff x="4100154" y="1257869"/>
              <a:chExt cx="4155055" cy="3186089"/>
            </a:xfrm>
          </p:grpSpPr>
          <p:sp>
            <p:nvSpPr>
              <p:cNvPr id="60" name="รูปแบบอิสระ 59"/>
              <p:cNvSpPr/>
              <p:nvPr/>
            </p:nvSpPr>
            <p:spPr>
              <a:xfrm>
                <a:off x="4303283" y="1357254"/>
                <a:ext cx="3951926" cy="3086704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E8C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1" name="รูปแบบอิสระ 60"/>
              <p:cNvSpPr/>
              <p:nvPr/>
            </p:nvSpPr>
            <p:spPr>
              <a:xfrm>
                <a:off x="4100154" y="1257869"/>
                <a:ext cx="4051049" cy="3075362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A794BE"/>
              </a:solidFill>
              <a:ln>
                <a:noFill/>
              </a:ln>
              <a:effectLst>
                <a:innerShdw blurRad="63500" dist="177800" dir="12840000">
                  <a:srgbClr val="977994">
                    <a:alpha val="16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4021">
              <a:off x="7471741" y="196789"/>
              <a:ext cx="1132861" cy="1598420"/>
            </a:xfrm>
            <a:prstGeom prst="rect">
              <a:avLst/>
            </a:prstGeom>
          </p:spPr>
        </p:pic>
      </p:grpSp>
      <p:grpSp>
        <p:nvGrpSpPr>
          <p:cNvPr id="62" name="กลุ่ม 61"/>
          <p:cNvGrpSpPr/>
          <p:nvPr userDrawn="1"/>
        </p:nvGrpSpPr>
        <p:grpSpPr>
          <a:xfrm>
            <a:off x="6526030" y="4635660"/>
            <a:ext cx="2261782" cy="450000"/>
            <a:chOff x="3289945" y="3405879"/>
            <a:chExt cx="2261782" cy="450000"/>
          </a:xfrm>
        </p:grpSpPr>
        <p:sp>
          <p:nvSpPr>
            <p:cNvPr id="63" name="วงรี 62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5" name="วงรี 64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6" name="วงรี 65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67" name="กลุ่ม 66"/>
          <p:cNvGrpSpPr/>
          <p:nvPr userDrawn="1"/>
        </p:nvGrpSpPr>
        <p:grpSpPr>
          <a:xfrm>
            <a:off x="454211" y="1064723"/>
            <a:ext cx="3871876" cy="3739275"/>
            <a:chOff x="454211" y="1064723"/>
            <a:chExt cx="3871876" cy="3739275"/>
          </a:xfrm>
        </p:grpSpPr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211" y="1064723"/>
              <a:ext cx="3871876" cy="3739275"/>
            </a:xfrm>
            <a:prstGeom prst="rect">
              <a:avLst/>
            </a:prstGeom>
          </p:spPr>
        </p:pic>
        <p:sp>
          <p:nvSpPr>
            <p:cNvPr id="69" name="วงรี 68"/>
            <p:cNvSpPr/>
            <p:nvPr/>
          </p:nvSpPr>
          <p:spPr>
            <a:xfrm>
              <a:off x="847896" y="1461210"/>
              <a:ext cx="3041368" cy="290285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70" name="กลุ่ม 69"/>
          <p:cNvGrpSpPr/>
          <p:nvPr userDrawn="1"/>
        </p:nvGrpSpPr>
        <p:grpSpPr>
          <a:xfrm>
            <a:off x="-1085994" y="4314392"/>
            <a:ext cx="3003978" cy="2175586"/>
            <a:chOff x="-1085994" y="4314392"/>
            <a:chExt cx="3003978" cy="2175586"/>
          </a:xfrm>
        </p:grpSpPr>
        <p:sp>
          <p:nvSpPr>
            <p:cNvPr id="71" name="เมฆ 70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74" name="กลุ่ม 73"/>
          <p:cNvGrpSpPr/>
          <p:nvPr userDrawn="1"/>
        </p:nvGrpSpPr>
        <p:grpSpPr>
          <a:xfrm>
            <a:off x="-1053502" y="-1332951"/>
            <a:ext cx="2426460" cy="3003978"/>
            <a:chOff x="-1053502" y="-1332951"/>
            <a:chExt cx="2426460" cy="3003978"/>
          </a:xfrm>
        </p:grpSpPr>
        <p:sp>
          <p:nvSpPr>
            <p:cNvPr id="75" name="เมฆ 74"/>
            <p:cNvSpPr/>
            <p:nvPr/>
          </p:nvSpPr>
          <p:spPr>
            <a:xfrm rot="7546496" flipH="1">
              <a:off x="-1467698" y="-91875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V="1">
              <a:off x="281473" y="166384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091" y="34719"/>
              <a:ext cx="344876" cy="370235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9" y="704071"/>
              <a:ext cx="152400" cy="169377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26700" y="299474"/>
            <a:ext cx="8229600" cy="857250"/>
          </a:xfrm>
        </p:spPr>
        <p:txBody>
          <a:bodyPr>
            <a:normAutofit/>
          </a:bodyPr>
          <a:lstStyle>
            <a:lvl1pPr>
              <a:defRPr sz="36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80" name="ตัวแทนรูปภาพ 79"/>
          <p:cNvSpPr>
            <a:spLocks noGrp="1"/>
          </p:cNvSpPr>
          <p:nvPr>
            <p:ph type="pic" sz="quarter" idx="13"/>
          </p:nvPr>
        </p:nvSpPr>
        <p:spPr>
          <a:xfrm>
            <a:off x="825888" y="1460500"/>
            <a:ext cx="3063376" cy="2903538"/>
          </a:xfrm>
          <a:prstGeom prst="ellips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81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5164307" y="1995686"/>
            <a:ext cx="3225264" cy="415443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can_NongAor" pitchFamily="2" charset="0"/>
                <a:cs typeface="can_NongAor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0881035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251519" y="267494"/>
            <a:ext cx="8568953" cy="4593166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21196" y="581369"/>
            <a:ext cx="8229600" cy="857250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42DE-F0EE-4C77-B9C6-2A34B17B2D30}" type="datetimeFigureOut">
              <a:rPr lang="th-TH" smtClean="0"/>
              <a:t>04/12/65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D50B-2507-4EF4-85F2-259190485B3F}" type="slidenum">
              <a:rPr lang="th-TH" smtClean="0"/>
              <a:t>‹#›</a:t>
            </a:fld>
            <a:endParaRPr lang="th-TH"/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6502684" y="118140"/>
            <a:ext cx="2261782" cy="45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621233" y="-998795"/>
            <a:ext cx="3003978" cy="2175586"/>
            <a:chOff x="-1621233" y="-99879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8811681">
              <a:off x="-1621233" y="-998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429109" y="112817"/>
              <a:ext cx="340212" cy="362161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7" y="581369"/>
              <a:ext cx="224409" cy="2494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881035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251519" y="267494"/>
            <a:ext cx="8568953" cy="4593166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971600" y="645485"/>
            <a:ext cx="7467998" cy="3748057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90459" y="492494"/>
            <a:ext cx="7609368" cy="857250"/>
          </a:xfr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42DE-F0EE-4C77-B9C6-2A34B17B2D30}" type="datetimeFigureOut">
              <a:rPr lang="th-TH" smtClean="0"/>
              <a:t>04/12/65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D50B-2507-4EF4-85F2-259190485B3F}" type="slidenum">
              <a:rPr lang="th-TH" smtClean="0"/>
              <a:t>‹#›</a:t>
            </a:fld>
            <a:endParaRPr lang="th-TH"/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315246" y="42494"/>
            <a:ext cx="2261782" cy="45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232699" y="4214445"/>
            <a:ext cx="3003978" cy="2175586"/>
            <a:chOff x="-1232699" y="421444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631747" flipH="1">
              <a:off x="-1232699" y="421444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267219" y="442608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28818" y="4926409"/>
              <a:ext cx="139969" cy="155561"/>
            </a:xfrm>
            <a:prstGeom prst="rect">
              <a:avLst/>
            </a:prstGeom>
          </p:spPr>
        </p:pic>
      </p:grpSp>
      <p:sp>
        <p:nvSpPr>
          <p:cNvPr id="66" name="วงรี 65"/>
          <p:cNvSpPr/>
          <p:nvPr userDrawn="1"/>
        </p:nvSpPr>
        <p:spPr>
          <a:xfrm>
            <a:off x="8644064" y="4004295"/>
            <a:ext cx="104400" cy="10493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7" name="วงรี 66"/>
          <p:cNvSpPr/>
          <p:nvPr userDrawn="1"/>
        </p:nvSpPr>
        <p:spPr>
          <a:xfrm>
            <a:off x="8716072" y="3843878"/>
            <a:ext cx="104400" cy="104933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8" name="วงรี 67"/>
          <p:cNvSpPr/>
          <p:nvPr userDrawn="1"/>
        </p:nvSpPr>
        <p:spPr>
          <a:xfrm>
            <a:off x="8600300" y="3676545"/>
            <a:ext cx="104400" cy="10493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9" name="วงรี 68"/>
          <p:cNvSpPr/>
          <p:nvPr userDrawn="1"/>
        </p:nvSpPr>
        <p:spPr>
          <a:xfrm flipH="1">
            <a:off x="8388424" y="4411033"/>
            <a:ext cx="104400" cy="104933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0" name="วงรี 69"/>
          <p:cNvSpPr/>
          <p:nvPr userDrawn="1"/>
        </p:nvSpPr>
        <p:spPr>
          <a:xfrm flipH="1">
            <a:off x="8316416" y="4250616"/>
            <a:ext cx="104400" cy="104933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1" name="วงรี 70"/>
          <p:cNvSpPr/>
          <p:nvPr userDrawn="1"/>
        </p:nvSpPr>
        <p:spPr>
          <a:xfrm flipH="1">
            <a:off x="8432188" y="4083283"/>
            <a:ext cx="104400" cy="104933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72" name="กลุ่ม 71"/>
          <p:cNvGrpSpPr/>
          <p:nvPr userDrawn="1"/>
        </p:nvGrpSpPr>
        <p:grpSpPr>
          <a:xfrm>
            <a:off x="7698691" y="4133899"/>
            <a:ext cx="3003978" cy="2325774"/>
            <a:chOff x="7698691" y="4133899"/>
            <a:chExt cx="3003978" cy="2325774"/>
          </a:xfrm>
        </p:grpSpPr>
        <p:sp>
          <p:nvSpPr>
            <p:cNvPr id="73" name="เมฆ 72"/>
            <p:cNvSpPr/>
            <p:nvPr/>
          </p:nvSpPr>
          <p:spPr>
            <a:xfrm rot="19399497" flipH="1">
              <a:off x="7698691" y="428408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38774" y="4133899"/>
              <a:ext cx="956993" cy="1030139"/>
            </a:xfrm>
            <a:prstGeom prst="rect">
              <a:avLst/>
            </a:prstGeom>
          </p:spPr>
        </p:pic>
      </p:grpSp>
      <p:grpSp>
        <p:nvGrpSpPr>
          <p:cNvPr id="75" name="กลุ่ม 74"/>
          <p:cNvGrpSpPr/>
          <p:nvPr userDrawn="1"/>
        </p:nvGrpSpPr>
        <p:grpSpPr>
          <a:xfrm>
            <a:off x="7646242" y="-1173366"/>
            <a:ext cx="3003978" cy="2493879"/>
            <a:chOff x="7646242" y="-1173366"/>
            <a:chExt cx="3003978" cy="2493879"/>
          </a:xfrm>
        </p:grpSpPr>
        <p:grpSp>
          <p:nvGrpSpPr>
            <p:cNvPr id="76" name="กลุ่ม 75"/>
            <p:cNvGrpSpPr/>
            <p:nvPr/>
          </p:nvGrpSpPr>
          <p:grpSpPr>
            <a:xfrm>
              <a:off x="7646242" y="-1173366"/>
              <a:ext cx="3003978" cy="2175586"/>
              <a:chOff x="7646242" y="-1173366"/>
              <a:chExt cx="3003978" cy="2175586"/>
            </a:xfrm>
          </p:grpSpPr>
          <p:sp>
            <p:nvSpPr>
              <p:cNvPr id="79" name="เมฆ 78"/>
              <p:cNvSpPr/>
              <p:nvPr/>
            </p:nvSpPr>
            <p:spPr>
              <a:xfrm rot="12665460" flipH="1">
                <a:off x="7646242" y="-1173366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10800000" algn="r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pic>
            <p:nvPicPr>
              <p:cNvPr id="80" name="รูปภาพ 7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99349">
                <a:off x="8820472" y="66491"/>
                <a:ext cx="229657" cy="246544"/>
              </a:xfrm>
              <a:prstGeom prst="rect">
                <a:avLst/>
              </a:prstGeom>
            </p:spPr>
          </p:pic>
          <p:pic>
            <p:nvPicPr>
              <p:cNvPr id="81" name="รูปภาพ 80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7669898" y="404338"/>
                <a:ext cx="152400" cy="169377"/>
              </a:xfrm>
              <a:prstGeom prst="rect">
                <a:avLst/>
              </a:prstGeom>
            </p:spPr>
          </p:pic>
        </p:grpSp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30425"/>
              <a:ext cx="1225696" cy="929157"/>
            </a:xfrm>
            <a:prstGeom prst="rect">
              <a:avLst/>
            </a:prstGeom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0593">
              <a:off x="8676195" y="1028818"/>
              <a:ext cx="274017" cy="2916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88103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กลุ่ม 43"/>
          <p:cNvGrpSpPr/>
          <p:nvPr userDrawn="1"/>
        </p:nvGrpSpPr>
        <p:grpSpPr>
          <a:xfrm>
            <a:off x="251519" y="267494"/>
            <a:ext cx="8568953" cy="4593166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9" name="กลุ่ม 68"/>
          <p:cNvGrpSpPr/>
          <p:nvPr userDrawn="1"/>
        </p:nvGrpSpPr>
        <p:grpSpPr>
          <a:xfrm>
            <a:off x="971600" y="645485"/>
            <a:ext cx="7467998" cy="3748057"/>
            <a:chOff x="971600" y="645485"/>
            <a:chExt cx="7467998" cy="3748057"/>
          </a:xfrm>
        </p:grpSpPr>
        <p:sp>
          <p:nvSpPr>
            <p:cNvPr id="70" name="บวก 6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1" name="บวก 7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2" name="บวก 7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3" name="บวก 7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4" name="วงรี 7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5" name="วงรี 7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6" name="วงรี 7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7" name="สามเหลี่ยมหน้าจั่ว 7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8" name="สามเหลี่ยมหน้าจั่ว 7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9" name="สามเหลี่ยมหน้าจั่ว 7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0" name="สามเหลี่ยมหน้าจั่ว 7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1" name="วงรี 8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42DE-F0EE-4C77-B9C6-2A34B17B2D30}" type="datetimeFigureOut">
              <a:rPr lang="th-TH" smtClean="0"/>
              <a:t>04/12/65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D50B-2507-4EF4-85F2-259190485B3F}" type="slidenum">
              <a:rPr lang="th-TH" smtClean="0"/>
              <a:t>‹#›</a:t>
            </a:fld>
            <a:endParaRPr lang="th-TH"/>
          </a:p>
        </p:txBody>
      </p:sp>
      <p:sp>
        <p:nvSpPr>
          <p:cNvPr id="45" name="เมฆ 44"/>
          <p:cNvSpPr/>
          <p:nvPr userDrawn="1"/>
        </p:nvSpPr>
        <p:spPr>
          <a:xfrm rot="18751988" flipV="1">
            <a:off x="-1323914" y="-1087794"/>
            <a:ext cx="3003978" cy="2175586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6" name="รูปแบบอิสระ 45"/>
          <p:cNvSpPr/>
          <p:nvPr userDrawn="1"/>
        </p:nvSpPr>
        <p:spPr>
          <a:xfrm>
            <a:off x="3802601" y="592901"/>
            <a:ext cx="4753699" cy="3845364"/>
          </a:xfrm>
          <a:custGeom>
            <a:avLst/>
            <a:gdLst>
              <a:gd name="connsiteX0" fmla="*/ 807590 w 5016959"/>
              <a:gd name="connsiteY0" fmla="*/ 21546 h 3837683"/>
              <a:gd name="connsiteX1" fmla="*/ 215919 w 5016959"/>
              <a:gd name="connsiteY1" fmla="*/ 473367 h 3837683"/>
              <a:gd name="connsiteX2" fmla="*/ 162131 w 5016959"/>
              <a:gd name="connsiteY2" fmla="*/ 1258675 h 3837683"/>
              <a:gd name="connsiteX3" fmla="*/ 766 w 5016959"/>
              <a:gd name="connsiteY3" fmla="*/ 1882619 h 3837683"/>
              <a:gd name="connsiteX4" fmla="*/ 108343 w 5016959"/>
              <a:gd name="connsiteY4" fmla="*/ 2560350 h 3837683"/>
              <a:gd name="connsiteX5" fmla="*/ 269707 w 5016959"/>
              <a:gd name="connsiteY5" fmla="*/ 3431720 h 3837683"/>
              <a:gd name="connsiteX6" fmla="*/ 764559 w 5016959"/>
              <a:gd name="connsiteY6" fmla="*/ 3765207 h 3837683"/>
              <a:gd name="connsiteX7" fmla="*/ 1141077 w 5016959"/>
              <a:gd name="connsiteY7" fmla="*/ 3689903 h 3837683"/>
              <a:gd name="connsiteX8" fmla="*/ 1388503 w 5016959"/>
              <a:gd name="connsiteY8" fmla="*/ 3829753 h 3837683"/>
              <a:gd name="connsiteX9" fmla="*/ 1711232 w 5016959"/>
              <a:gd name="connsiteY9" fmla="*/ 3818995 h 3837683"/>
              <a:gd name="connsiteX10" fmla="*/ 1894112 w 5016959"/>
              <a:gd name="connsiteY10" fmla="*/ 3808237 h 3837683"/>
              <a:gd name="connsiteX11" fmla="*/ 2001689 w 5016959"/>
              <a:gd name="connsiteY11" fmla="*/ 3743692 h 3837683"/>
              <a:gd name="connsiteX12" fmla="*/ 2808512 w 5016959"/>
              <a:gd name="connsiteY12" fmla="*/ 3808237 h 3837683"/>
              <a:gd name="connsiteX13" fmla="*/ 3400183 w 5016959"/>
              <a:gd name="connsiteY13" fmla="*/ 3668388 h 3837683"/>
              <a:gd name="connsiteX14" fmla="*/ 4260794 w 5016959"/>
              <a:gd name="connsiteY14" fmla="*/ 3689903 h 3837683"/>
              <a:gd name="connsiteX15" fmla="*/ 4852465 w 5016959"/>
              <a:gd name="connsiteY15" fmla="*/ 3281113 h 3837683"/>
              <a:gd name="connsiteX16" fmla="*/ 4927769 w 5016959"/>
              <a:gd name="connsiteY16" fmla="*/ 2194590 h 3837683"/>
              <a:gd name="connsiteX17" fmla="*/ 5013830 w 5016959"/>
              <a:gd name="connsiteY17" fmla="*/ 1140341 h 3837683"/>
              <a:gd name="connsiteX18" fmla="*/ 4809434 w 5016959"/>
              <a:gd name="connsiteY18" fmla="*/ 548670 h 3837683"/>
              <a:gd name="connsiteX19" fmla="*/ 4174733 w 5016959"/>
              <a:gd name="connsiteY19" fmla="*/ 118364 h 3837683"/>
              <a:gd name="connsiteX20" fmla="*/ 3948823 w 5016959"/>
              <a:gd name="connsiteY20" fmla="*/ 96849 h 3837683"/>
              <a:gd name="connsiteX21" fmla="*/ 3733670 w 5016959"/>
              <a:gd name="connsiteY21" fmla="*/ 30 h 3837683"/>
              <a:gd name="connsiteX22" fmla="*/ 3055938 w 5016959"/>
              <a:gd name="connsiteY22" fmla="*/ 107607 h 3837683"/>
              <a:gd name="connsiteX23" fmla="*/ 2507298 w 5016959"/>
              <a:gd name="connsiteY23" fmla="*/ 30 h 3837683"/>
              <a:gd name="connsiteX24" fmla="*/ 2507298 w 5016959"/>
              <a:gd name="connsiteY24" fmla="*/ 30 h 3837683"/>
              <a:gd name="connsiteX25" fmla="*/ 2087750 w 5016959"/>
              <a:gd name="connsiteY25" fmla="*/ 53819 h 3837683"/>
              <a:gd name="connsiteX26" fmla="*/ 807590 w 5016959"/>
              <a:gd name="connsiteY26" fmla="*/ 21546 h 3837683"/>
              <a:gd name="connsiteX0" fmla="*/ 807590 w 5016959"/>
              <a:gd name="connsiteY0" fmla="*/ 21546 h 3839713"/>
              <a:gd name="connsiteX1" fmla="*/ 215919 w 5016959"/>
              <a:gd name="connsiteY1" fmla="*/ 473367 h 3839713"/>
              <a:gd name="connsiteX2" fmla="*/ 162131 w 5016959"/>
              <a:gd name="connsiteY2" fmla="*/ 1258675 h 3839713"/>
              <a:gd name="connsiteX3" fmla="*/ 766 w 5016959"/>
              <a:gd name="connsiteY3" fmla="*/ 1882619 h 3839713"/>
              <a:gd name="connsiteX4" fmla="*/ 108343 w 5016959"/>
              <a:gd name="connsiteY4" fmla="*/ 2560350 h 3839713"/>
              <a:gd name="connsiteX5" fmla="*/ 269707 w 5016959"/>
              <a:gd name="connsiteY5" fmla="*/ 3431720 h 3839713"/>
              <a:gd name="connsiteX6" fmla="*/ 764559 w 5016959"/>
              <a:gd name="connsiteY6" fmla="*/ 3765207 h 3839713"/>
              <a:gd name="connsiteX7" fmla="*/ 1141077 w 5016959"/>
              <a:gd name="connsiteY7" fmla="*/ 3689903 h 3839713"/>
              <a:gd name="connsiteX8" fmla="*/ 1388503 w 5016959"/>
              <a:gd name="connsiteY8" fmla="*/ 3829753 h 3839713"/>
              <a:gd name="connsiteX9" fmla="*/ 1711232 w 5016959"/>
              <a:gd name="connsiteY9" fmla="*/ 3818995 h 3839713"/>
              <a:gd name="connsiteX10" fmla="*/ 2001689 w 5016959"/>
              <a:gd name="connsiteY10" fmla="*/ 3743692 h 3839713"/>
              <a:gd name="connsiteX11" fmla="*/ 2808512 w 5016959"/>
              <a:gd name="connsiteY11" fmla="*/ 3808237 h 3839713"/>
              <a:gd name="connsiteX12" fmla="*/ 3400183 w 5016959"/>
              <a:gd name="connsiteY12" fmla="*/ 3668388 h 3839713"/>
              <a:gd name="connsiteX13" fmla="*/ 4260794 w 5016959"/>
              <a:gd name="connsiteY13" fmla="*/ 3689903 h 3839713"/>
              <a:gd name="connsiteX14" fmla="*/ 4852465 w 5016959"/>
              <a:gd name="connsiteY14" fmla="*/ 3281113 h 3839713"/>
              <a:gd name="connsiteX15" fmla="*/ 4927769 w 5016959"/>
              <a:gd name="connsiteY15" fmla="*/ 2194590 h 3839713"/>
              <a:gd name="connsiteX16" fmla="*/ 5013830 w 5016959"/>
              <a:gd name="connsiteY16" fmla="*/ 1140341 h 3839713"/>
              <a:gd name="connsiteX17" fmla="*/ 4809434 w 5016959"/>
              <a:gd name="connsiteY17" fmla="*/ 548670 h 3839713"/>
              <a:gd name="connsiteX18" fmla="*/ 4174733 w 5016959"/>
              <a:gd name="connsiteY18" fmla="*/ 118364 h 3839713"/>
              <a:gd name="connsiteX19" fmla="*/ 3948823 w 5016959"/>
              <a:gd name="connsiteY19" fmla="*/ 96849 h 3839713"/>
              <a:gd name="connsiteX20" fmla="*/ 3733670 w 5016959"/>
              <a:gd name="connsiteY20" fmla="*/ 30 h 3839713"/>
              <a:gd name="connsiteX21" fmla="*/ 3055938 w 5016959"/>
              <a:gd name="connsiteY21" fmla="*/ 107607 h 3839713"/>
              <a:gd name="connsiteX22" fmla="*/ 2507298 w 5016959"/>
              <a:gd name="connsiteY22" fmla="*/ 30 h 3839713"/>
              <a:gd name="connsiteX23" fmla="*/ 2507298 w 5016959"/>
              <a:gd name="connsiteY23" fmla="*/ 30 h 3839713"/>
              <a:gd name="connsiteX24" fmla="*/ 2087750 w 5016959"/>
              <a:gd name="connsiteY24" fmla="*/ 53819 h 3839713"/>
              <a:gd name="connsiteX25" fmla="*/ 807590 w 5016959"/>
              <a:gd name="connsiteY25" fmla="*/ 21546 h 3839713"/>
              <a:gd name="connsiteX0" fmla="*/ 807590 w 5016959"/>
              <a:gd name="connsiteY0" fmla="*/ 21546 h 3830371"/>
              <a:gd name="connsiteX1" fmla="*/ 215919 w 5016959"/>
              <a:gd name="connsiteY1" fmla="*/ 473367 h 3830371"/>
              <a:gd name="connsiteX2" fmla="*/ 162131 w 5016959"/>
              <a:gd name="connsiteY2" fmla="*/ 1258675 h 3830371"/>
              <a:gd name="connsiteX3" fmla="*/ 766 w 5016959"/>
              <a:gd name="connsiteY3" fmla="*/ 1882619 h 3830371"/>
              <a:gd name="connsiteX4" fmla="*/ 108343 w 5016959"/>
              <a:gd name="connsiteY4" fmla="*/ 2560350 h 3830371"/>
              <a:gd name="connsiteX5" fmla="*/ 269707 w 5016959"/>
              <a:gd name="connsiteY5" fmla="*/ 3431720 h 3830371"/>
              <a:gd name="connsiteX6" fmla="*/ 764559 w 5016959"/>
              <a:gd name="connsiteY6" fmla="*/ 3765207 h 3830371"/>
              <a:gd name="connsiteX7" fmla="*/ 1141077 w 5016959"/>
              <a:gd name="connsiteY7" fmla="*/ 3689903 h 3830371"/>
              <a:gd name="connsiteX8" fmla="*/ 1388503 w 5016959"/>
              <a:gd name="connsiteY8" fmla="*/ 3829753 h 3830371"/>
              <a:gd name="connsiteX9" fmla="*/ 2001689 w 5016959"/>
              <a:gd name="connsiteY9" fmla="*/ 3743692 h 3830371"/>
              <a:gd name="connsiteX10" fmla="*/ 2808512 w 5016959"/>
              <a:gd name="connsiteY10" fmla="*/ 3808237 h 3830371"/>
              <a:gd name="connsiteX11" fmla="*/ 3400183 w 5016959"/>
              <a:gd name="connsiteY11" fmla="*/ 3668388 h 3830371"/>
              <a:gd name="connsiteX12" fmla="*/ 4260794 w 5016959"/>
              <a:gd name="connsiteY12" fmla="*/ 3689903 h 3830371"/>
              <a:gd name="connsiteX13" fmla="*/ 4852465 w 5016959"/>
              <a:gd name="connsiteY13" fmla="*/ 3281113 h 3830371"/>
              <a:gd name="connsiteX14" fmla="*/ 4927769 w 5016959"/>
              <a:gd name="connsiteY14" fmla="*/ 2194590 h 3830371"/>
              <a:gd name="connsiteX15" fmla="*/ 5013830 w 5016959"/>
              <a:gd name="connsiteY15" fmla="*/ 1140341 h 3830371"/>
              <a:gd name="connsiteX16" fmla="*/ 4809434 w 5016959"/>
              <a:gd name="connsiteY16" fmla="*/ 548670 h 3830371"/>
              <a:gd name="connsiteX17" fmla="*/ 4174733 w 5016959"/>
              <a:gd name="connsiteY17" fmla="*/ 118364 h 3830371"/>
              <a:gd name="connsiteX18" fmla="*/ 3948823 w 5016959"/>
              <a:gd name="connsiteY18" fmla="*/ 96849 h 3830371"/>
              <a:gd name="connsiteX19" fmla="*/ 3733670 w 5016959"/>
              <a:gd name="connsiteY19" fmla="*/ 30 h 3830371"/>
              <a:gd name="connsiteX20" fmla="*/ 3055938 w 5016959"/>
              <a:gd name="connsiteY20" fmla="*/ 107607 h 3830371"/>
              <a:gd name="connsiteX21" fmla="*/ 2507298 w 5016959"/>
              <a:gd name="connsiteY21" fmla="*/ 30 h 3830371"/>
              <a:gd name="connsiteX22" fmla="*/ 2507298 w 5016959"/>
              <a:gd name="connsiteY22" fmla="*/ 30 h 3830371"/>
              <a:gd name="connsiteX23" fmla="*/ 2087750 w 5016959"/>
              <a:gd name="connsiteY23" fmla="*/ 53819 h 3830371"/>
              <a:gd name="connsiteX24" fmla="*/ 807590 w 5016959"/>
              <a:gd name="connsiteY24" fmla="*/ 21546 h 3830371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764559 w 5016959"/>
              <a:gd name="connsiteY6" fmla="*/ 3765207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495618 w 5016959"/>
              <a:gd name="connsiteY6" fmla="*/ 3693490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95500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150146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490805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611393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575534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414934 w 5025922"/>
              <a:gd name="connsiteY6" fmla="*/ 3684526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45361"/>
              <a:gd name="connsiteX1" fmla="*/ 224882 w 5025922"/>
              <a:gd name="connsiteY1" fmla="*/ 473367 h 3845361"/>
              <a:gd name="connsiteX2" fmla="*/ 171094 w 5025922"/>
              <a:gd name="connsiteY2" fmla="*/ 1258675 h 3845361"/>
              <a:gd name="connsiteX3" fmla="*/ 764 w 5025922"/>
              <a:gd name="connsiteY3" fmla="*/ 1900549 h 3845361"/>
              <a:gd name="connsiteX4" fmla="*/ 108341 w 5025922"/>
              <a:gd name="connsiteY4" fmla="*/ 2506562 h 3845361"/>
              <a:gd name="connsiteX5" fmla="*/ 108341 w 5025922"/>
              <a:gd name="connsiteY5" fmla="*/ 3144849 h 3845361"/>
              <a:gd name="connsiteX6" fmla="*/ 414934 w 5025922"/>
              <a:gd name="connsiteY6" fmla="*/ 3684526 h 3845361"/>
              <a:gd name="connsiteX7" fmla="*/ 1436911 w 5025922"/>
              <a:gd name="connsiteY7" fmla="*/ 3671974 h 3845361"/>
              <a:gd name="connsiteX8" fmla="*/ 2010652 w 5025922"/>
              <a:gd name="connsiteY8" fmla="*/ 3743692 h 3845361"/>
              <a:gd name="connsiteX9" fmla="*/ 2584392 w 5025922"/>
              <a:gd name="connsiteY9" fmla="*/ 3844096 h 3845361"/>
              <a:gd name="connsiteX10" fmla="*/ 3409146 w 5025922"/>
              <a:gd name="connsiteY10" fmla="*/ 3668388 h 3845361"/>
              <a:gd name="connsiteX11" fmla="*/ 4269757 w 5025922"/>
              <a:gd name="connsiteY11" fmla="*/ 3689903 h 3845361"/>
              <a:gd name="connsiteX12" fmla="*/ 4861428 w 5025922"/>
              <a:gd name="connsiteY12" fmla="*/ 3281113 h 3845361"/>
              <a:gd name="connsiteX13" fmla="*/ 4936732 w 5025922"/>
              <a:gd name="connsiteY13" fmla="*/ 2194590 h 3845361"/>
              <a:gd name="connsiteX14" fmla="*/ 5022793 w 5025922"/>
              <a:gd name="connsiteY14" fmla="*/ 1140341 h 3845361"/>
              <a:gd name="connsiteX15" fmla="*/ 4818397 w 5025922"/>
              <a:gd name="connsiteY15" fmla="*/ 548670 h 3845361"/>
              <a:gd name="connsiteX16" fmla="*/ 4183696 w 5025922"/>
              <a:gd name="connsiteY16" fmla="*/ 118364 h 3845361"/>
              <a:gd name="connsiteX17" fmla="*/ 3957786 w 5025922"/>
              <a:gd name="connsiteY17" fmla="*/ 96849 h 3845361"/>
              <a:gd name="connsiteX18" fmla="*/ 3742633 w 5025922"/>
              <a:gd name="connsiteY18" fmla="*/ 30 h 3845361"/>
              <a:gd name="connsiteX19" fmla="*/ 3064901 w 5025922"/>
              <a:gd name="connsiteY19" fmla="*/ 107607 h 3845361"/>
              <a:gd name="connsiteX20" fmla="*/ 2516261 w 5025922"/>
              <a:gd name="connsiteY20" fmla="*/ 30 h 3845361"/>
              <a:gd name="connsiteX21" fmla="*/ 2516261 w 5025922"/>
              <a:gd name="connsiteY21" fmla="*/ 30 h 3845361"/>
              <a:gd name="connsiteX22" fmla="*/ 2096713 w 5025922"/>
              <a:gd name="connsiteY22" fmla="*/ 53819 h 3845361"/>
              <a:gd name="connsiteX23" fmla="*/ 816553 w 5025922"/>
              <a:gd name="connsiteY23" fmla="*/ 21546 h 3845361"/>
              <a:gd name="connsiteX0" fmla="*/ 816138 w 5025507"/>
              <a:gd name="connsiteY0" fmla="*/ 21546 h 3845361"/>
              <a:gd name="connsiteX1" fmla="*/ 224467 w 5025507"/>
              <a:gd name="connsiteY1" fmla="*/ 473367 h 3845361"/>
              <a:gd name="connsiteX2" fmla="*/ 170679 w 5025507"/>
              <a:gd name="connsiteY2" fmla="*/ 1258675 h 3845361"/>
              <a:gd name="connsiteX3" fmla="*/ 349 w 5025507"/>
              <a:gd name="connsiteY3" fmla="*/ 1900549 h 3845361"/>
              <a:gd name="connsiteX4" fmla="*/ 125855 w 5025507"/>
              <a:gd name="connsiteY4" fmla="*/ 2273480 h 3845361"/>
              <a:gd name="connsiteX5" fmla="*/ 107926 w 5025507"/>
              <a:gd name="connsiteY5" fmla="*/ 3144849 h 3845361"/>
              <a:gd name="connsiteX6" fmla="*/ 414519 w 5025507"/>
              <a:gd name="connsiteY6" fmla="*/ 3684526 h 3845361"/>
              <a:gd name="connsiteX7" fmla="*/ 1436496 w 5025507"/>
              <a:gd name="connsiteY7" fmla="*/ 3671974 h 3845361"/>
              <a:gd name="connsiteX8" fmla="*/ 2010237 w 5025507"/>
              <a:gd name="connsiteY8" fmla="*/ 3743692 h 3845361"/>
              <a:gd name="connsiteX9" fmla="*/ 2583977 w 5025507"/>
              <a:gd name="connsiteY9" fmla="*/ 3844096 h 3845361"/>
              <a:gd name="connsiteX10" fmla="*/ 3408731 w 5025507"/>
              <a:gd name="connsiteY10" fmla="*/ 3668388 h 3845361"/>
              <a:gd name="connsiteX11" fmla="*/ 4269342 w 5025507"/>
              <a:gd name="connsiteY11" fmla="*/ 3689903 h 3845361"/>
              <a:gd name="connsiteX12" fmla="*/ 4861013 w 5025507"/>
              <a:gd name="connsiteY12" fmla="*/ 3281113 h 3845361"/>
              <a:gd name="connsiteX13" fmla="*/ 4936317 w 5025507"/>
              <a:gd name="connsiteY13" fmla="*/ 2194590 h 3845361"/>
              <a:gd name="connsiteX14" fmla="*/ 5022378 w 5025507"/>
              <a:gd name="connsiteY14" fmla="*/ 1140341 h 3845361"/>
              <a:gd name="connsiteX15" fmla="*/ 4817982 w 5025507"/>
              <a:gd name="connsiteY15" fmla="*/ 548670 h 3845361"/>
              <a:gd name="connsiteX16" fmla="*/ 4183281 w 5025507"/>
              <a:gd name="connsiteY16" fmla="*/ 118364 h 3845361"/>
              <a:gd name="connsiteX17" fmla="*/ 3957371 w 5025507"/>
              <a:gd name="connsiteY17" fmla="*/ 96849 h 3845361"/>
              <a:gd name="connsiteX18" fmla="*/ 3742218 w 5025507"/>
              <a:gd name="connsiteY18" fmla="*/ 30 h 3845361"/>
              <a:gd name="connsiteX19" fmla="*/ 3064486 w 5025507"/>
              <a:gd name="connsiteY19" fmla="*/ 107607 h 3845361"/>
              <a:gd name="connsiteX20" fmla="*/ 2515846 w 5025507"/>
              <a:gd name="connsiteY20" fmla="*/ 30 h 3845361"/>
              <a:gd name="connsiteX21" fmla="*/ 2515846 w 5025507"/>
              <a:gd name="connsiteY21" fmla="*/ 30 h 3845361"/>
              <a:gd name="connsiteX22" fmla="*/ 2096298 w 5025507"/>
              <a:gd name="connsiteY22" fmla="*/ 53819 h 3845361"/>
              <a:gd name="connsiteX23" fmla="*/ 816138 w 5025507"/>
              <a:gd name="connsiteY23" fmla="*/ 21546 h 3845361"/>
              <a:gd name="connsiteX0" fmla="*/ 727540 w 4936909"/>
              <a:gd name="connsiteY0" fmla="*/ 21546 h 3845361"/>
              <a:gd name="connsiteX1" fmla="*/ 135869 w 4936909"/>
              <a:gd name="connsiteY1" fmla="*/ 473367 h 3845361"/>
              <a:gd name="connsiteX2" fmla="*/ 82081 w 4936909"/>
              <a:gd name="connsiteY2" fmla="*/ 1258675 h 3845361"/>
              <a:gd name="connsiteX3" fmla="*/ 37257 w 4936909"/>
              <a:gd name="connsiteY3" fmla="*/ 2273480 h 3845361"/>
              <a:gd name="connsiteX4" fmla="*/ 19328 w 4936909"/>
              <a:gd name="connsiteY4" fmla="*/ 3144849 h 3845361"/>
              <a:gd name="connsiteX5" fmla="*/ 325921 w 4936909"/>
              <a:gd name="connsiteY5" fmla="*/ 3684526 h 3845361"/>
              <a:gd name="connsiteX6" fmla="*/ 1347898 w 4936909"/>
              <a:gd name="connsiteY6" fmla="*/ 3671974 h 3845361"/>
              <a:gd name="connsiteX7" fmla="*/ 1921639 w 4936909"/>
              <a:gd name="connsiteY7" fmla="*/ 3743692 h 3845361"/>
              <a:gd name="connsiteX8" fmla="*/ 2495379 w 4936909"/>
              <a:gd name="connsiteY8" fmla="*/ 3844096 h 3845361"/>
              <a:gd name="connsiteX9" fmla="*/ 3320133 w 4936909"/>
              <a:gd name="connsiteY9" fmla="*/ 3668388 h 3845361"/>
              <a:gd name="connsiteX10" fmla="*/ 4180744 w 4936909"/>
              <a:gd name="connsiteY10" fmla="*/ 3689903 h 3845361"/>
              <a:gd name="connsiteX11" fmla="*/ 4772415 w 4936909"/>
              <a:gd name="connsiteY11" fmla="*/ 3281113 h 3845361"/>
              <a:gd name="connsiteX12" fmla="*/ 4847719 w 4936909"/>
              <a:gd name="connsiteY12" fmla="*/ 2194590 h 3845361"/>
              <a:gd name="connsiteX13" fmla="*/ 4933780 w 4936909"/>
              <a:gd name="connsiteY13" fmla="*/ 1140341 h 3845361"/>
              <a:gd name="connsiteX14" fmla="*/ 4729384 w 4936909"/>
              <a:gd name="connsiteY14" fmla="*/ 548670 h 3845361"/>
              <a:gd name="connsiteX15" fmla="*/ 4094683 w 4936909"/>
              <a:gd name="connsiteY15" fmla="*/ 118364 h 3845361"/>
              <a:gd name="connsiteX16" fmla="*/ 3868773 w 4936909"/>
              <a:gd name="connsiteY16" fmla="*/ 96849 h 3845361"/>
              <a:gd name="connsiteX17" fmla="*/ 3653620 w 4936909"/>
              <a:gd name="connsiteY17" fmla="*/ 30 h 3845361"/>
              <a:gd name="connsiteX18" fmla="*/ 2975888 w 4936909"/>
              <a:gd name="connsiteY18" fmla="*/ 107607 h 3845361"/>
              <a:gd name="connsiteX19" fmla="*/ 2427248 w 4936909"/>
              <a:gd name="connsiteY19" fmla="*/ 30 h 3845361"/>
              <a:gd name="connsiteX20" fmla="*/ 2427248 w 4936909"/>
              <a:gd name="connsiteY20" fmla="*/ 30 h 3845361"/>
              <a:gd name="connsiteX21" fmla="*/ 2007700 w 4936909"/>
              <a:gd name="connsiteY21" fmla="*/ 53819 h 3845361"/>
              <a:gd name="connsiteX22" fmla="*/ 727540 w 4936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273480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748005 w 5008909"/>
              <a:gd name="connsiteY21" fmla="*/ 152432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553037 w 5008909"/>
              <a:gd name="connsiteY19" fmla="*/ 215182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71261 h 3850253"/>
              <a:gd name="connsiteX1" fmla="*/ 207869 w 5008909"/>
              <a:gd name="connsiteY1" fmla="*/ 478259 h 3850253"/>
              <a:gd name="connsiteX2" fmla="*/ 1681 w 5008909"/>
              <a:gd name="connsiteY2" fmla="*/ 1263567 h 3850253"/>
              <a:gd name="connsiteX3" fmla="*/ 109257 w 5008909"/>
              <a:gd name="connsiteY3" fmla="*/ 2197690 h 3850253"/>
              <a:gd name="connsiteX4" fmla="*/ 91328 w 5008909"/>
              <a:gd name="connsiteY4" fmla="*/ 3149741 h 3850253"/>
              <a:gd name="connsiteX5" fmla="*/ 397921 w 5008909"/>
              <a:gd name="connsiteY5" fmla="*/ 3635630 h 3850253"/>
              <a:gd name="connsiteX6" fmla="*/ 1419898 w 5008909"/>
              <a:gd name="connsiteY6" fmla="*/ 3676866 h 3850253"/>
              <a:gd name="connsiteX7" fmla="*/ 1993639 w 5008909"/>
              <a:gd name="connsiteY7" fmla="*/ 3748584 h 3850253"/>
              <a:gd name="connsiteX8" fmla="*/ 2567379 w 5008909"/>
              <a:gd name="connsiteY8" fmla="*/ 3848988 h 3850253"/>
              <a:gd name="connsiteX9" fmla="*/ 3392133 w 5008909"/>
              <a:gd name="connsiteY9" fmla="*/ 3673280 h 3850253"/>
              <a:gd name="connsiteX10" fmla="*/ 4252744 w 5008909"/>
              <a:gd name="connsiteY10" fmla="*/ 3694795 h 3850253"/>
              <a:gd name="connsiteX11" fmla="*/ 4844415 w 5008909"/>
              <a:gd name="connsiteY11" fmla="*/ 3286005 h 3850253"/>
              <a:gd name="connsiteX12" fmla="*/ 4919719 w 5008909"/>
              <a:gd name="connsiteY12" fmla="*/ 2199482 h 3850253"/>
              <a:gd name="connsiteX13" fmla="*/ 5005780 w 5008909"/>
              <a:gd name="connsiteY13" fmla="*/ 1145233 h 3850253"/>
              <a:gd name="connsiteX14" fmla="*/ 4801384 w 5008909"/>
              <a:gd name="connsiteY14" fmla="*/ 553562 h 3850253"/>
              <a:gd name="connsiteX15" fmla="*/ 4166683 w 5008909"/>
              <a:gd name="connsiteY15" fmla="*/ 123256 h 3850253"/>
              <a:gd name="connsiteX16" fmla="*/ 3940773 w 5008909"/>
              <a:gd name="connsiteY16" fmla="*/ 101741 h 3850253"/>
              <a:gd name="connsiteX17" fmla="*/ 3725620 w 5008909"/>
              <a:gd name="connsiteY17" fmla="*/ 4922 h 3850253"/>
              <a:gd name="connsiteX18" fmla="*/ 3047888 w 5008909"/>
              <a:gd name="connsiteY18" fmla="*/ 112499 h 3850253"/>
              <a:gd name="connsiteX19" fmla="*/ 2553037 w 5008909"/>
              <a:gd name="connsiteY19" fmla="*/ 220074 h 3850253"/>
              <a:gd name="connsiteX20" fmla="*/ 1748005 w 5008909"/>
              <a:gd name="connsiteY20" fmla="*/ 157324 h 3850253"/>
              <a:gd name="connsiteX21" fmla="*/ 781611 w 5008909"/>
              <a:gd name="connsiteY21" fmla="*/ 71261 h 3850253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832735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778946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940773 w 5008909"/>
              <a:gd name="connsiteY16" fmla="*/ 96852 h 3845364"/>
              <a:gd name="connsiteX17" fmla="*/ 3743550 w 5008909"/>
              <a:gd name="connsiteY17" fmla="*/ 170362 h 3845364"/>
              <a:gd name="connsiteX18" fmla="*/ 2778946 w 5008909"/>
              <a:gd name="connsiteY18" fmla="*/ 34 h 3845364"/>
              <a:gd name="connsiteX19" fmla="*/ 1748005 w 5008909"/>
              <a:gd name="connsiteY19" fmla="*/ 152435 h 3845364"/>
              <a:gd name="connsiteX20" fmla="*/ 781611 w 5008909"/>
              <a:gd name="connsiteY20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743550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256330 w 5008909"/>
              <a:gd name="connsiteY15" fmla="*/ 13629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08909" h="3845364">
                <a:moveTo>
                  <a:pt x="781611" y="66372"/>
                </a:moveTo>
                <a:cubicBezTo>
                  <a:pt x="467846" y="90576"/>
                  <a:pt x="337857" y="274652"/>
                  <a:pt x="207869" y="473370"/>
                </a:cubicBezTo>
                <a:cubicBezTo>
                  <a:pt x="77881" y="672088"/>
                  <a:pt x="18116" y="972106"/>
                  <a:pt x="1681" y="1258678"/>
                </a:cubicBezTo>
                <a:cubicBezTo>
                  <a:pt x="-14754" y="1545250"/>
                  <a:pt x="94316" y="1878439"/>
                  <a:pt x="109257" y="2192801"/>
                </a:cubicBezTo>
                <a:cubicBezTo>
                  <a:pt x="124198" y="2507163"/>
                  <a:pt x="43217" y="2905195"/>
                  <a:pt x="91328" y="3144852"/>
                </a:cubicBezTo>
                <a:cubicBezTo>
                  <a:pt x="139439" y="3384509"/>
                  <a:pt x="122705" y="3417382"/>
                  <a:pt x="397921" y="3630741"/>
                </a:cubicBezTo>
                <a:cubicBezTo>
                  <a:pt x="673137" y="3844100"/>
                  <a:pt x="1153945" y="3653151"/>
                  <a:pt x="1419898" y="3671977"/>
                </a:cubicBezTo>
                <a:cubicBezTo>
                  <a:pt x="1685851" y="3690803"/>
                  <a:pt x="1802392" y="3715008"/>
                  <a:pt x="1993639" y="3743695"/>
                </a:cubicBezTo>
                <a:cubicBezTo>
                  <a:pt x="2184886" y="3772382"/>
                  <a:pt x="2334297" y="3856650"/>
                  <a:pt x="2567379" y="3844099"/>
                </a:cubicBezTo>
                <a:cubicBezTo>
                  <a:pt x="2800461" y="3831548"/>
                  <a:pt x="3111239" y="3694090"/>
                  <a:pt x="3392133" y="3668391"/>
                </a:cubicBezTo>
                <a:cubicBezTo>
                  <a:pt x="3673027" y="3642692"/>
                  <a:pt x="4010697" y="3754452"/>
                  <a:pt x="4252744" y="3689906"/>
                </a:cubicBezTo>
                <a:cubicBezTo>
                  <a:pt x="4494791" y="3625360"/>
                  <a:pt x="4733253" y="3530335"/>
                  <a:pt x="4844415" y="3281116"/>
                </a:cubicBezTo>
                <a:cubicBezTo>
                  <a:pt x="4955577" y="3031897"/>
                  <a:pt x="4892825" y="2551388"/>
                  <a:pt x="4919719" y="2194593"/>
                </a:cubicBezTo>
                <a:cubicBezTo>
                  <a:pt x="4946613" y="1837798"/>
                  <a:pt x="5025502" y="1414664"/>
                  <a:pt x="5005780" y="1140344"/>
                </a:cubicBezTo>
                <a:cubicBezTo>
                  <a:pt x="4986058" y="866024"/>
                  <a:pt x="4926292" y="716014"/>
                  <a:pt x="4801384" y="548673"/>
                </a:cubicBezTo>
                <a:cubicBezTo>
                  <a:pt x="4676476" y="381332"/>
                  <a:pt x="4475965" y="199349"/>
                  <a:pt x="4256330" y="136297"/>
                </a:cubicBezTo>
                <a:cubicBezTo>
                  <a:pt x="4036695" y="73245"/>
                  <a:pt x="3729805" y="193073"/>
                  <a:pt x="3483574" y="170362"/>
                </a:cubicBezTo>
                <a:cubicBezTo>
                  <a:pt x="3237343" y="147652"/>
                  <a:pt x="3068207" y="3022"/>
                  <a:pt x="2778946" y="34"/>
                </a:cubicBezTo>
                <a:cubicBezTo>
                  <a:pt x="2489685" y="-2954"/>
                  <a:pt x="2107789" y="195167"/>
                  <a:pt x="1748005" y="152435"/>
                </a:cubicBezTo>
                <a:lnTo>
                  <a:pt x="781611" y="66372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47" name="กลุ่ม 46"/>
          <p:cNvGrpSpPr/>
          <p:nvPr userDrawn="1"/>
        </p:nvGrpSpPr>
        <p:grpSpPr>
          <a:xfrm>
            <a:off x="4994787" y="4167034"/>
            <a:ext cx="2261782" cy="450000"/>
            <a:chOff x="3289945" y="3405879"/>
            <a:chExt cx="2261782" cy="450000"/>
          </a:xfrm>
        </p:grpSpPr>
        <p:sp>
          <p:nvSpPr>
            <p:cNvPr id="48" name="วงรี 4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9" name="วงรี 4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0" name="วงรี 4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1" name="วงรี 5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52" name="กลุ่ม 51"/>
          <p:cNvGrpSpPr/>
          <p:nvPr userDrawn="1"/>
        </p:nvGrpSpPr>
        <p:grpSpPr>
          <a:xfrm>
            <a:off x="7725976" y="162981"/>
            <a:ext cx="1247789" cy="1215983"/>
            <a:chOff x="7725976" y="162981"/>
            <a:chExt cx="1247789" cy="1215983"/>
          </a:xfrm>
        </p:grpSpPr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7008" y="166865"/>
              <a:ext cx="1006757" cy="101166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54" name="กลุ่ม 53"/>
            <p:cNvGrpSpPr/>
            <p:nvPr/>
          </p:nvGrpSpPr>
          <p:grpSpPr>
            <a:xfrm>
              <a:off x="7725976" y="162981"/>
              <a:ext cx="1145241" cy="1215983"/>
              <a:chOff x="7725976" y="162981"/>
              <a:chExt cx="1145241" cy="1215983"/>
            </a:xfrm>
          </p:grpSpPr>
          <p:grpSp>
            <p:nvGrpSpPr>
              <p:cNvPr id="55" name="กลุ่ม 54"/>
              <p:cNvGrpSpPr/>
              <p:nvPr/>
            </p:nvGrpSpPr>
            <p:grpSpPr>
              <a:xfrm rot="12247797">
                <a:off x="7725976" y="410811"/>
                <a:ext cx="1145241" cy="968153"/>
                <a:chOff x="1335567" y="1329063"/>
                <a:chExt cx="1145241" cy="968153"/>
              </a:xfrm>
            </p:grpSpPr>
            <p:sp>
              <p:nvSpPr>
                <p:cNvPr id="57" name="TextBox 56"/>
                <p:cNvSpPr txBox="1"/>
                <p:nvPr/>
              </p:nvSpPr>
              <p:spPr>
                <a:xfrm rot="1351072">
                  <a:off x="1335567" y="1329063"/>
                  <a:ext cx="364202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atin typeface="Calibri" pitchFamily="34" charset="0"/>
                    </a:rPr>
                    <a:t>+</a:t>
                  </a:r>
                  <a:endParaRPr lang="th-TH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 rot="21389866">
                  <a:off x="2116606" y="1640466"/>
                  <a:ext cx="364202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bg1"/>
                      </a:solidFill>
                      <a:latin typeface="Calibri" pitchFamily="34" charset="0"/>
                    </a:rPr>
                    <a:t>+</a:t>
                  </a:r>
                  <a:endParaRPr lang="th-TH" dirty="0">
                    <a:solidFill>
                      <a:schemeClr val="bg1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59" name="สามเหลี่ยมหน้าจั่ว 5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60" name="สามเหลี่ยมหน้าจั่ว 59"/>
                <p:cNvSpPr/>
                <p:nvPr/>
              </p:nvSpPr>
              <p:spPr>
                <a:xfrm rot="1772264">
                  <a:off x="1339259" y="1908143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61" name="วงรี 60"/>
                <p:cNvSpPr/>
                <p:nvPr/>
              </p:nvSpPr>
              <p:spPr>
                <a:xfrm>
                  <a:off x="1360912" y="1707257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62" name="วงรี 61"/>
                <p:cNvSpPr/>
                <p:nvPr/>
              </p:nvSpPr>
              <p:spPr>
                <a:xfrm>
                  <a:off x="1405096" y="2242517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63" name="วงรี 6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  <p:sp>
            <p:nvSpPr>
              <p:cNvPr id="56" name="TextBox 55"/>
              <p:cNvSpPr txBox="1"/>
              <p:nvPr/>
            </p:nvSpPr>
            <p:spPr>
              <a:xfrm rot="13598869">
                <a:off x="7969101" y="83472"/>
                <a:ext cx="36420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Calibri" pitchFamily="34" charset="0"/>
                  </a:rPr>
                  <a:t>+</a:t>
                </a:r>
                <a:endParaRPr lang="th-TH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Calibri" pitchFamily="34" charset="0"/>
                </a:endParaRPr>
              </a:p>
            </p:txBody>
          </p:sp>
        </p:grpSp>
      </p:grp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962">
            <a:off x="-14168" y="141807"/>
            <a:ext cx="1132092" cy="910705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5" name="กลุ่ม 64"/>
          <p:cNvGrpSpPr/>
          <p:nvPr userDrawn="1"/>
        </p:nvGrpSpPr>
        <p:grpSpPr>
          <a:xfrm rot="20670472">
            <a:off x="7453634" y="4082899"/>
            <a:ext cx="3003978" cy="2175586"/>
            <a:chOff x="7300650" y="4141461"/>
            <a:chExt cx="3003978" cy="2175586"/>
          </a:xfrm>
        </p:grpSpPr>
        <p:sp>
          <p:nvSpPr>
            <p:cNvPr id="66" name="เมฆ 65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2209" y="4340549"/>
              <a:ext cx="380089" cy="404611"/>
            </a:xfrm>
            <a:prstGeom prst="rect">
              <a:avLst/>
            </a:prstGeom>
          </p:spPr>
        </p:pic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3492" y="4734419"/>
              <a:ext cx="250890" cy="269338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1215249"/>
            <a:ext cx="3345401" cy="857250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995936" y="1200151"/>
            <a:ext cx="4690864" cy="339447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6805935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251519" y="267494"/>
            <a:ext cx="8568953" cy="4593166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42DE-F0EE-4C77-B9C6-2A34B17B2D30}" type="datetimeFigureOut">
              <a:rPr lang="th-TH" smtClean="0"/>
              <a:t>04/12/65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D50B-2507-4EF4-85F2-259190485B3F}" type="slidenum">
              <a:rPr lang="th-TH" smtClean="0"/>
              <a:t>‹#›</a:t>
            </a:fld>
            <a:endParaRPr lang="th-TH"/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349476" y="4618040"/>
            <a:ext cx="2261782" cy="45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62" name="รูปแบบอิสระ 61"/>
          <p:cNvSpPr/>
          <p:nvPr userDrawn="1"/>
        </p:nvSpPr>
        <p:spPr>
          <a:xfrm>
            <a:off x="4777848" y="1332724"/>
            <a:ext cx="3601265" cy="2667882"/>
          </a:xfrm>
          <a:custGeom>
            <a:avLst/>
            <a:gdLst>
              <a:gd name="connsiteX0" fmla="*/ 408795 w 1623177"/>
              <a:gd name="connsiteY0" fmla="*/ 1456766 h 1482940"/>
              <a:gd name="connsiteX1" fmla="*/ 20868 w 1623177"/>
              <a:gd name="connsiteY1" fmla="*/ 1041130 h 1482940"/>
              <a:gd name="connsiteX2" fmla="*/ 131704 w 1623177"/>
              <a:gd name="connsiteY2" fmla="*/ 265275 h 1482940"/>
              <a:gd name="connsiteX3" fmla="*/ 796722 w 1623177"/>
              <a:gd name="connsiteY3" fmla="*/ 2039 h 1482940"/>
              <a:gd name="connsiteX4" fmla="*/ 1558722 w 1623177"/>
              <a:gd name="connsiteY4" fmla="*/ 376111 h 1482940"/>
              <a:gd name="connsiteX5" fmla="*/ 1447886 w 1623177"/>
              <a:gd name="connsiteY5" fmla="*/ 1318221 h 1482940"/>
              <a:gd name="connsiteX6" fmla="*/ 408795 w 1623177"/>
              <a:gd name="connsiteY6" fmla="*/ 1456766 h 148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23177" h="1482940">
                <a:moveTo>
                  <a:pt x="408795" y="1456766"/>
                </a:moveTo>
                <a:cubicBezTo>
                  <a:pt x="170959" y="1410584"/>
                  <a:pt x="67050" y="1239712"/>
                  <a:pt x="20868" y="1041130"/>
                </a:cubicBezTo>
                <a:cubicBezTo>
                  <a:pt x="-25314" y="842548"/>
                  <a:pt x="2395" y="438457"/>
                  <a:pt x="131704" y="265275"/>
                </a:cubicBezTo>
                <a:cubicBezTo>
                  <a:pt x="261013" y="92093"/>
                  <a:pt x="558886" y="-16434"/>
                  <a:pt x="796722" y="2039"/>
                </a:cubicBezTo>
                <a:cubicBezTo>
                  <a:pt x="1034558" y="20512"/>
                  <a:pt x="1450195" y="156747"/>
                  <a:pt x="1558722" y="376111"/>
                </a:cubicBezTo>
                <a:cubicBezTo>
                  <a:pt x="1667249" y="595475"/>
                  <a:pt x="1644159" y="1131185"/>
                  <a:pt x="1447886" y="1318221"/>
                </a:cubicBezTo>
                <a:cubicBezTo>
                  <a:pt x="1251613" y="1505257"/>
                  <a:pt x="646631" y="1502948"/>
                  <a:pt x="408795" y="1456766"/>
                </a:cubicBezTo>
                <a:close/>
              </a:path>
            </a:pathLst>
          </a:custGeom>
          <a:solidFill>
            <a:srgbClr val="FFD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63" name="Google Shape;4631;p79"/>
          <p:cNvGrpSpPr/>
          <p:nvPr userDrawn="1"/>
        </p:nvGrpSpPr>
        <p:grpSpPr>
          <a:xfrm>
            <a:off x="824334" y="1431451"/>
            <a:ext cx="3268893" cy="2594041"/>
            <a:chOff x="4147875" y="986011"/>
            <a:chExt cx="3842140" cy="3019074"/>
          </a:xfrm>
          <a:effectLst>
            <a:outerShdw blurRad="50800" dist="38100" dir="2700000" algn="tl" rotWithShape="0">
              <a:schemeClr val="accent4">
                <a:lumMod val="60000"/>
                <a:lumOff val="40000"/>
                <a:alpha val="40000"/>
              </a:schemeClr>
            </a:outerShdw>
          </a:effectLst>
        </p:grpSpPr>
        <p:sp>
          <p:nvSpPr>
            <p:cNvPr id="64" name="Google Shape;4633;p79"/>
            <p:cNvSpPr/>
            <p:nvPr/>
          </p:nvSpPr>
          <p:spPr>
            <a:xfrm>
              <a:off x="5602961" y="3553821"/>
              <a:ext cx="928770" cy="386339"/>
            </a:xfrm>
            <a:custGeom>
              <a:avLst/>
              <a:gdLst>
                <a:gd name="connsiteX0" fmla="*/ 1507 w 10193"/>
                <a:gd name="connsiteY0" fmla="*/ 0 h 11364"/>
                <a:gd name="connsiteX1" fmla="*/ 0 w 10193"/>
                <a:gd name="connsiteY1" fmla="*/ 11364 h 11364"/>
                <a:gd name="connsiteX2" fmla="*/ 10193 w 10193"/>
                <a:gd name="connsiteY2" fmla="*/ 5622 h 11364"/>
                <a:gd name="connsiteX3" fmla="*/ 9460 w 10193"/>
                <a:gd name="connsiteY3" fmla="*/ 0 h 11364"/>
                <a:gd name="connsiteX4" fmla="*/ 1507 w 10193"/>
                <a:gd name="connsiteY4" fmla="*/ 0 h 11364"/>
                <a:gd name="connsiteX0" fmla="*/ 1507 w 10930"/>
                <a:gd name="connsiteY0" fmla="*/ 0 h 11857"/>
                <a:gd name="connsiteX1" fmla="*/ 0 w 10930"/>
                <a:gd name="connsiteY1" fmla="*/ 11364 h 11857"/>
                <a:gd name="connsiteX2" fmla="*/ 10930 w 10930"/>
                <a:gd name="connsiteY2" fmla="*/ 11466 h 11857"/>
                <a:gd name="connsiteX3" fmla="*/ 9460 w 10930"/>
                <a:gd name="connsiteY3" fmla="*/ 0 h 11857"/>
                <a:gd name="connsiteX4" fmla="*/ 1507 w 10930"/>
                <a:gd name="connsiteY4" fmla="*/ 0 h 11857"/>
                <a:gd name="connsiteX0" fmla="*/ 1507 w 10930"/>
                <a:gd name="connsiteY0" fmla="*/ 0 h 11474"/>
                <a:gd name="connsiteX1" fmla="*/ 0 w 10930"/>
                <a:gd name="connsiteY1" fmla="*/ 11364 h 11474"/>
                <a:gd name="connsiteX2" fmla="*/ 10930 w 10930"/>
                <a:gd name="connsiteY2" fmla="*/ 11466 h 11474"/>
                <a:gd name="connsiteX3" fmla="*/ 9460 w 10930"/>
                <a:gd name="connsiteY3" fmla="*/ 0 h 11474"/>
                <a:gd name="connsiteX4" fmla="*/ 1507 w 10930"/>
                <a:gd name="connsiteY4" fmla="*/ 0 h 11474"/>
                <a:gd name="connsiteX0" fmla="*/ 1507 w 10930"/>
                <a:gd name="connsiteY0" fmla="*/ 0 h 11527"/>
                <a:gd name="connsiteX1" fmla="*/ 0 w 10930"/>
                <a:gd name="connsiteY1" fmla="*/ 11364 h 11527"/>
                <a:gd name="connsiteX2" fmla="*/ 10930 w 10930"/>
                <a:gd name="connsiteY2" fmla="*/ 11466 h 11527"/>
                <a:gd name="connsiteX3" fmla="*/ 9460 w 10930"/>
                <a:gd name="connsiteY3" fmla="*/ 0 h 11527"/>
                <a:gd name="connsiteX4" fmla="*/ 1507 w 10930"/>
                <a:gd name="connsiteY4" fmla="*/ 0 h 11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30" h="11527" extrusionOk="0">
                  <a:moveTo>
                    <a:pt x="1507" y="0"/>
                  </a:moveTo>
                  <a:lnTo>
                    <a:pt x="0" y="11364"/>
                  </a:lnTo>
                  <a:cubicBezTo>
                    <a:pt x="3411" y="11469"/>
                    <a:pt x="7558" y="11611"/>
                    <a:pt x="10930" y="11466"/>
                  </a:cubicBezTo>
                  <a:cubicBezTo>
                    <a:pt x="10686" y="9592"/>
                    <a:pt x="9704" y="1874"/>
                    <a:pt x="9460" y="0"/>
                  </a:cubicBezTo>
                  <a:lnTo>
                    <a:pt x="1507" y="0"/>
                  </a:ln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Google Shape;4634;p79"/>
            <p:cNvSpPr/>
            <p:nvPr/>
          </p:nvSpPr>
          <p:spPr>
            <a:xfrm>
              <a:off x="5520135" y="3939716"/>
              <a:ext cx="1097573" cy="65369"/>
            </a:xfrm>
            <a:custGeom>
              <a:avLst/>
              <a:gdLst/>
              <a:ahLst/>
              <a:cxnLst/>
              <a:rect l="l" t="t" r="r" b="b"/>
              <a:pathLst>
                <a:path w="23375" h="1541" extrusionOk="0">
                  <a:moveTo>
                    <a:pt x="492" y="0"/>
                  </a:moveTo>
                  <a:cubicBezTo>
                    <a:pt x="214" y="0"/>
                    <a:pt x="1" y="230"/>
                    <a:pt x="1" y="492"/>
                  </a:cubicBezTo>
                  <a:lnTo>
                    <a:pt x="1" y="1541"/>
                  </a:lnTo>
                  <a:lnTo>
                    <a:pt x="23375" y="1541"/>
                  </a:lnTo>
                  <a:lnTo>
                    <a:pt x="23375" y="492"/>
                  </a:lnTo>
                  <a:cubicBezTo>
                    <a:pt x="23375" y="213"/>
                    <a:pt x="23145" y="0"/>
                    <a:pt x="22883" y="0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Google Shape;4635;p79"/>
            <p:cNvSpPr/>
            <p:nvPr/>
          </p:nvSpPr>
          <p:spPr>
            <a:xfrm>
              <a:off x="4147875" y="1157727"/>
              <a:ext cx="3842140" cy="2479534"/>
            </a:xfrm>
            <a:custGeom>
              <a:avLst/>
              <a:gdLst/>
              <a:ahLst/>
              <a:cxnLst/>
              <a:rect l="l" t="t" r="r" b="b"/>
              <a:pathLst>
                <a:path w="81826" h="58452" extrusionOk="0">
                  <a:moveTo>
                    <a:pt x="1574" y="1"/>
                  </a:moveTo>
                  <a:cubicBezTo>
                    <a:pt x="705" y="1"/>
                    <a:pt x="0" y="689"/>
                    <a:pt x="0" y="1558"/>
                  </a:cubicBezTo>
                  <a:lnTo>
                    <a:pt x="0" y="56895"/>
                  </a:lnTo>
                  <a:cubicBezTo>
                    <a:pt x="0" y="57764"/>
                    <a:pt x="705" y="58452"/>
                    <a:pt x="1574" y="58452"/>
                  </a:cubicBezTo>
                  <a:lnTo>
                    <a:pt x="80252" y="58452"/>
                  </a:lnTo>
                  <a:cubicBezTo>
                    <a:pt x="81121" y="58452"/>
                    <a:pt x="81826" y="57764"/>
                    <a:pt x="81826" y="56895"/>
                  </a:cubicBezTo>
                  <a:lnTo>
                    <a:pt x="81826" y="1558"/>
                  </a:lnTo>
                  <a:cubicBezTo>
                    <a:pt x="81826" y="689"/>
                    <a:pt x="81121" y="1"/>
                    <a:pt x="80252" y="1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Google Shape;4636;p79"/>
            <p:cNvSpPr/>
            <p:nvPr/>
          </p:nvSpPr>
          <p:spPr>
            <a:xfrm>
              <a:off x="4147875" y="986011"/>
              <a:ext cx="3842140" cy="2359231"/>
            </a:xfrm>
            <a:custGeom>
              <a:avLst/>
              <a:gdLst/>
              <a:ahLst/>
              <a:cxnLst/>
              <a:rect l="l" t="t" r="r" b="b"/>
              <a:pathLst>
                <a:path w="81826" h="55616" extrusionOk="0">
                  <a:moveTo>
                    <a:pt x="2836" y="0"/>
                  </a:moveTo>
                  <a:cubicBezTo>
                    <a:pt x="1279" y="0"/>
                    <a:pt x="0" y="1279"/>
                    <a:pt x="0" y="2836"/>
                  </a:cubicBezTo>
                  <a:lnTo>
                    <a:pt x="0" y="55616"/>
                  </a:lnTo>
                  <a:lnTo>
                    <a:pt x="81826" y="55616"/>
                  </a:lnTo>
                  <a:lnTo>
                    <a:pt x="81826" y="2836"/>
                  </a:lnTo>
                  <a:cubicBezTo>
                    <a:pt x="81826" y="1279"/>
                    <a:pt x="80547" y="0"/>
                    <a:pt x="78973" y="0"/>
                  </a:cubicBez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Google Shape;4637;p79"/>
            <p:cNvSpPr/>
            <p:nvPr/>
          </p:nvSpPr>
          <p:spPr>
            <a:xfrm>
              <a:off x="4351050" y="1150770"/>
              <a:ext cx="3435791" cy="1934437"/>
            </a:xfrm>
            <a:custGeom>
              <a:avLst/>
              <a:gdLst/>
              <a:ahLst/>
              <a:cxnLst/>
              <a:rect l="l" t="t" r="r" b="b"/>
              <a:pathLst>
                <a:path w="73172" h="45602" extrusionOk="0">
                  <a:moveTo>
                    <a:pt x="426" y="1"/>
                  </a:moveTo>
                  <a:cubicBezTo>
                    <a:pt x="197" y="1"/>
                    <a:pt x="0" y="181"/>
                    <a:pt x="0" y="411"/>
                  </a:cubicBezTo>
                  <a:lnTo>
                    <a:pt x="0" y="45175"/>
                  </a:lnTo>
                  <a:cubicBezTo>
                    <a:pt x="0" y="45405"/>
                    <a:pt x="197" y="45601"/>
                    <a:pt x="426" y="45601"/>
                  </a:cubicBezTo>
                  <a:lnTo>
                    <a:pt x="72745" y="45601"/>
                  </a:lnTo>
                  <a:cubicBezTo>
                    <a:pt x="72975" y="45601"/>
                    <a:pt x="73171" y="45405"/>
                    <a:pt x="73171" y="45175"/>
                  </a:cubicBezTo>
                  <a:lnTo>
                    <a:pt x="73171" y="411"/>
                  </a:lnTo>
                  <a:cubicBezTo>
                    <a:pt x="73171" y="181"/>
                    <a:pt x="72975" y="1"/>
                    <a:pt x="72745" y="1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Google Shape;4638;p79"/>
            <p:cNvSpPr/>
            <p:nvPr/>
          </p:nvSpPr>
          <p:spPr>
            <a:xfrm>
              <a:off x="6008800" y="3421088"/>
              <a:ext cx="120300" cy="120300"/>
            </a:xfrm>
            <a:prstGeom prst="ellipse">
              <a:avLst/>
            </a:pr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84" name="กลุ่ม 83"/>
          <p:cNvGrpSpPr/>
          <p:nvPr userDrawn="1"/>
        </p:nvGrpSpPr>
        <p:grpSpPr>
          <a:xfrm>
            <a:off x="7684981" y="4186025"/>
            <a:ext cx="3003978" cy="2175586"/>
            <a:chOff x="7684981" y="4186025"/>
            <a:chExt cx="3003978" cy="2175586"/>
          </a:xfrm>
        </p:grpSpPr>
        <p:sp>
          <p:nvSpPr>
            <p:cNvPr id="85" name="เมฆ 84"/>
            <p:cNvSpPr/>
            <p:nvPr/>
          </p:nvSpPr>
          <p:spPr>
            <a:xfrm rot="19775399">
              <a:off x="7684981" y="418602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330722" y="4719203"/>
              <a:ext cx="373985" cy="398113"/>
            </a:xfrm>
            <a:prstGeom prst="rect">
              <a:avLst/>
            </a:prstGeom>
          </p:spPr>
        </p:pic>
        <p:pic>
          <p:nvPicPr>
            <p:cNvPr id="87" name="รูปภาพ 8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24103" y="4523160"/>
              <a:ext cx="202448" cy="225000"/>
            </a:xfrm>
            <a:prstGeom prst="rect">
              <a:avLst/>
            </a:prstGeom>
          </p:spPr>
        </p:pic>
      </p:grpSp>
      <p:grpSp>
        <p:nvGrpSpPr>
          <p:cNvPr id="88" name="กลุ่ม 87"/>
          <p:cNvGrpSpPr/>
          <p:nvPr userDrawn="1"/>
        </p:nvGrpSpPr>
        <p:grpSpPr>
          <a:xfrm>
            <a:off x="-1501989" y="-1021241"/>
            <a:ext cx="3003978" cy="2175586"/>
            <a:chOff x="-1501989" y="-1021241"/>
            <a:chExt cx="3003978" cy="2175586"/>
          </a:xfrm>
        </p:grpSpPr>
        <p:sp>
          <p:nvSpPr>
            <p:cNvPr id="89" name="เมฆ 88"/>
            <p:cNvSpPr/>
            <p:nvPr/>
          </p:nvSpPr>
          <p:spPr>
            <a:xfrm rot="9058605">
              <a:off x="-1501989" y="-102124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90" name="รูปภาพ 8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740" y="50482"/>
              <a:ext cx="344876" cy="370235"/>
            </a:xfrm>
            <a:prstGeom prst="rect">
              <a:avLst/>
            </a:prstGeom>
          </p:spPr>
        </p:pic>
        <p:pic>
          <p:nvPicPr>
            <p:cNvPr id="91" name="รูปภาพ 9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75319" y="704071"/>
              <a:ext cx="152400" cy="169377"/>
            </a:xfrm>
            <a:prstGeom prst="rect">
              <a:avLst/>
            </a:prstGeom>
          </p:spPr>
        </p:pic>
      </p:grpSp>
      <p:grpSp>
        <p:nvGrpSpPr>
          <p:cNvPr id="92" name="กลุ่ม 91"/>
          <p:cNvGrpSpPr/>
          <p:nvPr userDrawn="1"/>
        </p:nvGrpSpPr>
        <p:grpSpPr>
          <a:xfrm>
            <a:off x="7275031" y="-1099924"/>
            <a:ext cx="3003978" cy="2428552"/>
            <a:chOff x="7275031" y="-1099924"/>
            <a:chExt cx="3003978" cy="2428552"/>
          </a:xfrm>
        </p:grpSpPr>
        <p:pic>
          <p:nvPicPr>
            <p:cNvPr id="93" name="รูปภาพ 9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flipH="1">
              <a:off x="8952339" y="625388"/>
              <a:ext cx="152400" cy="169377"/>
            </a:xfrm>
            <a:prstGeom prst="rect">
              <a:avLst/>
            </a:prstGeom>
          </p:spPr>
        </p:pic>
        <p:sp>
          <p:nvSpPr>
            <p:cNvPr id="94" name="เมฆ 93"/>
            <p:cNvSpPr/>
            <p:nvPr/>
          </p:nvSpPr>
          <p:spPr>
            <a:xfrm rot="12541395" flipH="1">
              <a:off x="7275031" y="-109992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95" name="รูปภาพ 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05979" y="131271"/>
              <a:ext cx="253784" cy="272445"/>
            </a:xfrm>
            <a:prstGeom prst="rect">
              <a:avLst/>
            </a:prstGeom>
          </p:spPr>
        </p:pic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9508" y="403716"/>
              <a:ext cx="1057043" cy="924912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44" name="กลุ่ม 43"/>
          <p:cNvGrpSpPr/>
          <p:nvPr userDrawn="1"/>
        </p:nvGrpSpPr>
        <p:grpSpPr>
          <a:xfrm>
            <a:off x="413486" y="645485"/>
            <a:ext cx="8314144" cy="3748057"/>
            <a:chOff x="413486" y="645485"/>
            <a:chExt cx="8314144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415465" y="287632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8207223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147565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2138890" y="115244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19630" y="345102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611560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98" name="ตัวแทนรูปภาพ 97"/>
          <p:cNvSpPr>
            <a:spLocks noGrp="1"/>
          </p:cNvSpPr>
          <p:nvPr>
            <p:ph type="pic" sz="quarter" idx="13"/>
          </p:nvPr>
        </p:nvSpPr>
        <p:spPr>
          <a:xfrm>
            <a:off x="996950" y="1573213"/>
            <a:ext cx="2924175" cy="1662112"/>
          </a:xfrm>
        </p:spPr>
        <p:txBody>
          <a:bodyPr/>
          <a:lstStyle/>
          <a:p>
            <a:endParaRPr lang="th-TH"/>
          </a:p>
        </p:txBody>
      </p:sp>
      <p:sp>
        <p:nvSpPr>
          <p:cNvPr id="99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5062596" y="1867622"/>
            <a:ext cx="3272926" cy="603647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accent4">
                    <a:lumMod val="75000"/>
                  </a:schemeClr>
                </a:solidFill>
                <a:effectLst>
                  <a:outerShdw blurRad="63500" sx="102000" sy="102000" algn="ctr" rotWithShape="0">
                    <a:schemeClr val="accent4">
                      <a:alpha val="40000"/>
                    </a:schemeClr>
                  </a:outerShdw>
                </a:effectLst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00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5077294" y="2972248"/>
            <a:ext cx="3225264" cy="415443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accent4">
                    <a:lumMod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0881035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251519" y="267494"/>
            <a:ext cx="8568953" cy="4593166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21196" y="400619"/>
            <a:ext cx="8229600" cy="857250"/>
          </a:xfrm>
        </p:spPr>
        <p:txBody>
          <a:bodyPr>
            <a:normAutofit/>
          </a:bodyPr>
          <a:lstStyle>
            <a:lvl1pPr>
              <a:defRPr sz="40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42DE-F0EE-4C77-B9C6-2A34B17B2D30}" type="datetimeFigureOut">
              <a:rPr lang="th-TH" smtClean="0"/>
              <a:t>04/12/65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D50B-2507-4EF4-85F2-259190485B3F}" type="slidenum">
              <a:rPr lang="th-TH" smtClean="0"/>
              <a:t>‹#›</a:t>
            </a:fld>
            <a:endParaRPr lang="th-TH"/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6526030" y="4635660"/>
            <a:ext cx="2261782" cy="45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7666851" y="-1055204"/>
            <a:ext cx="3003978" cy="2175586"/>
            <a:chOff x="7666851" y="-1055204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2665460" flipH="1">
              <a:off x="7666851" y="-105520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224061" y="91726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48302" y="489028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397084" y="-1234496"/>
            <a:ext cx="2175586" cy="3003978"/>
            <a:chOff x="-1397084" y="-1234496"/>
            <a:chExt cx="2175586" cy="3003978"/>
          </a:xfrm>
        </p:grpSpPr>
        <p:sp>
          <p:nvSpPr>
            <p:cNvPr id="67" name="เมฆ 66"/>
            <p:cNvSpPr/>
            <p:nvPr/>
          </p:nvSpPr>
          <p:spPr>
            <a:xfrm rot="7772184" flipH="1">
              <a:off x="-1811280" y="-82030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35" y="423066"/>
              <a:ext cx="344876" cy="370235"/>
            </a:xfrm>
            <a:prstGeom prst="rect">
              <a:avLst/>
            </a:prstGeom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24601" y="106867"/>
              <a:ext cx="152400" cy="169377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5" y="4363811"/>
            <a:ext cx="1283070" cy="734201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sp>
        <p:nvSpPr>
          <p:cNvPr id="73" name="ตัวแทนเนื้อหา 3"/>
          <p:cNvSpPr>
            <a:spLocks noGrp="1"/>
          </p:cNvSpPr>
          <p:nvPr>
            <p:ph sz="half" idx="13"/>
          </p:nvPr>
        </p:nvSpPr>
        <p:spPr>
          <a:xfrm>
            <a:off x="5970201" y="1707654"/>
            <a:ext cx="2706255" cy="2557906"/>
          </a:xfrm>
        </p:spPr>
        <p:txBody>
          <a:bodyPr/>
          <a:lstStyle>
            <a:lvl1pPr marL="0" indent="0">
              <a:buNone/>
              <a:defRPr sz="2800"/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4" name="ตัวแทนเนื้อหา 3"/>
          <p:cNvSpPr>
            <a:spLocks noGrp="1"/>
          </p:cNvSpPr>
          <p:nvPr>
            <p:ph sz="half" idx="14"/>
          </p:nvPr>
        </p:nvSpPr>
        <p:spPr>
          <a:xfrm>
            <a:off x="3158323" y="1707654"/>
            <a:ext cx="2706255" cy="2557906"/>
          </a:xfrm>
        </p:spPr>
        <p:txBody>
          <a:bodyPr/>
          <a:lstStyle>
            <a:lvl1pPr marL="0" indent="0">
              <a:buNone/>
              <a:defRPr sz="2800"/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5" name="ตัวแทนเนื้อหา 3"/>
          <p:cNvSpPr>
            <a:spLocks noGrp="1"/>
          </p:cNvSpPr>
          <p:nvPr>
            <p:ph sz="half" idx="15"/>
          </p:nvPr>
        </p:nvSpPr>
        <p:spPr>
          <a:xfrm>
            <a:off x="346446" y="1707654"/>
            <a:ext cx="2706255" cy="2557906"/>
          </a:xfrm>
        </p:spPr>
        <p:txBody>
          <a:bodyPr/>
          <a:lstStyle>
            <a:lvl1pPr marL="0" indent="0">
              <a:buNone/>
              <a:defRPr sz="2800"/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40881035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251519" y="267494"/>
            <a:ext cx="8568953" cy="4593166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4211" y="551618"/>
            <a:ext cx="8229600" cy="85725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42DE-F0EE-4C77-B9C6-2A34B17B2D30}" type="datetimeFigureOut">
              <a:rPr lang="th-TH" smtClean="0"/>
              <a:t>04/12/65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D50B-2507-4EF4-85F2-259190485B3F}" type="slidenum">
              <a:rPr lang="th-TH" smtClean="0"/>
              <a:t>‹#›</a:t>
            </a:fld>
            <a:endParaRPr lang="th-TH"/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6464078" y="58747"/>
            <a:ext cx="2261782" cy="45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085994" y="4314392"/>
            <a:ext cx="3003978" cy="2175586"/>
            <a:chOff x="-1085994" y="4314392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292601" y="-1294507"/>
            <a:ext cx="3003978" cy="2402200"/>
            <a:chOff x="-1292601" y="-1294507"/>
            <a:chExt cx="3003978" cy="2402200"/>
          </a:xfrm>
        </p:grpSpPr>
        <p:sp>
          <p:nvSpPr>
            <p:cNvPr id="67" name="เมฆ 66"/>
            <p:cNvSpPr/>
            <p:nvPr/>
          </p:nvSpPr>
          <p:spPr>
            <a:xfrm rot="8398626" flipH="1">
              <a:off x="-1292601" y="-129450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96950" flipH="1" flipV="1">
              <a:off x="175863" y="13552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68" y="79692"/>
              <a:ext cx="249423" cy="267763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897" y="4397550"/>
            <a:ext cx="1283070" cy="734201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pic>
        <p:nvPicPr>
          <p:cNvPr id="71" name="รูปภาพ 7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8846793" y="4202190"/>
            <a:ext cx="202448" cy="22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1035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สี่เหลี่ยมผืนผ้า 56"/>
          <p:cNvSpPr/>
          <p:nvPr userDrawn="1"/>
        </p:nvSpPr>
        <p:spPr>
          <a:xfrm>
            <a:off x="251520" y="267494"/>
            <a:ext cx="8568952" cy="45931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251519" y="267494"/>
            <a:ext cx="8568953" cy="4593166"/>
            <a:chOff x="-29030" y="17128"/>
            <a:chExt cx="9151241" cy="5109244"/>
          </a:xfrm>
        </p:grpSpPr>
        <p:grpSp>
          <p:nvGrpSpPr>
            <p:cNvPr id="59" name="กลุ่ม 5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7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กลุ่ม 5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4" name="กลุ่ม 93"/>
          <p:cNvGrpSpPr/>
          <p:nvPr userDrawn="1"/>
        </p:nvGrpSpPr>
        <p:grpSpPr>
          <a:xfrm>
            <a:off x="2644433" y="1406446"/>
            <a:ext cx="3855134" cy="1689053"/>
            <a:chOff x="2205592" y="313868"/>
            <a:chExt cx="4637366" cy="1229602"/>
          </a:xfrm>
        </p:grpSpPr>
        <p:sp>
          <p:nvSpPr>
            <p:cNvPr id="95" name="TextBox 94"/>
            <p:cNvSpPr txBox="1"/>
            <p:nvPr/>
          </p:nvSpPr>
          <p:spPr>
            <a:xfrm>
              <a:off x="2205592" y="343141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7200" dirty="0">
                  <a:solidFill>
                    <a:srgbClr val="8F77AD"/>
                  </a:solidFill>
                  <a:latin typeface="milk tea Med" pitchFamily="2" charset="-34"/>
                  <a:cs typeface="milk tea Med" pitchFamily="2" charset="-34"/>
                </a:rPr>
                <a:t>THANK YOU</a:t>
              </a:r>
              <a:endParaRPr lang="en-US" sz="7200" dirty="0">
                <a:solidFill>
                  <a:srgbClr val="8F77AD"/>
                </a:solidFill>
                <a:effectLst/>
                <a:latin typeface="milk tea Med" pitchFamily="2" charset="-34"/>
                <a:cs typeface="milk tea Med" pitchFamily="2" charset="-34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2243621" y="313868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7200" dirty="0">
                  <a:solidFill>
                    <a:srgbClr val="FFD44B"/>
                  </a:solidFill>
                  <a:latin typeface="milk tea Med" pitchFamily="2" charset="-34"/>
                  <a:cs typeface="milk tea Med" pitchFamily="2" charset="-34"/>
                </a:rPr>
                <a:t>THANK YOU</a:t>
              </a:r>
            </a:p>
          </p:txBody>
        </p:sp>
      </p:grpSp>
      <p:grpSp>
        <p:nvGrpSpPr>
          <p:cNvPr id="97" name="กลุ่ม 96"/>
          <p:cNvGrpSpPr/>
          <p:nvPr userDrawn="1"/>
        </p:nvGrpSpPr>
        <p:grpSpPr>
          <a:xfrm>
            <a:off x="6274952" y="-3034282"/>
            <a:ext cx="854894" cy="2601174"/>
            <a:chOff x="7440136" y="733697"/>
            <a:chExt cx="854894" cy="2601174"/>
          </a:xfrm>
        </p:grpSpPr>
        <p:sp>
          <p:nvSpPr>
            <p:cNvPr id="98" name="รูปแบบอิสระ 9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99" name="กลุ่ม 9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0" name="หัวใจ 9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FFBD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01" name="วงรี 10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FFE5E5"/>
              </a:solidFill>
              <a:ln>
                <a:noFill/>
              </a:ln>
              <a:effectLst>
                <a:innerShdw blurRad="63500" dist="190500" dir="2700000">
                  <a:srgbClr val="FFBDBD">
                    <a:alpha val="49804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02" name="หัวใจ 10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03" name="วงรี 10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</p:grpSp>
      <p:grpSp>
        <p:nvGrpSpPr>
          <p:cNvPr id="104" name="กลุ่ม 103"/>
          <p:cNvGrpSpPr/>
          <p:nvPr userDrawn="1"/>
        </p:nvGrpSpPr>
        <p:grpSpPr>
          <a:xfrm>
            <a:off x="1370106" y="-3402358"/>
            <a:ext cx="854894" cy="2796953"/>
            <a:chOff x="7440136" y="733697"/>
            <a:chExt cx="854894" cy="2601174"/>
          </a:xfrm>
        </p:grpSpPr>
        <p:sp>
          <p:nvSpPr>
            <p:cNvPr id="105" name="รูปแบบอิสระ 104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A8C7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106" name="กลุ่ม 105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7" name="หัวใจ 106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A8C7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08" name="วงรี 107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B8D2D6"/>
              </a:solidFill>
              <a:ln>
                <a:noFill/>
              </a:ln>
              <a:effectLst>
                <a:innerShdw blurRad="63500" dist="190500" dir="2700000">
                  <a:schemeClr val="accent5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09" name="หัวใจ 108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10" name="วงรี 109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</p:grpSp>
      <p:grpSp>
        <p:nvGrpSpPr>
          <p:cNvPr id="111" name="กลุ่ม 110"/>
          <p:cNvGrpSpPr/>
          <p:nvPr userDrawn="1"/>
        </p:nvGrpSpPr>
        <p:grpSpPr>
          <a:xfrm>
            <a:off x="304207" y="42494"/>
            <a:ext cx="2261782" cy="450000"/>
            <a:chOff x="3289945" y="3405879"/>
            <a:chExt cx="2261782" cy="450000"/>
          </a:xfrm>
        </p:grpSpPr>
        <p:sp>
          <p:nvSpPr>
            <p:cNvPr id="112" name="วงรี 111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13" name="วงรี 112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14" name="วงรี 113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15" name="วงรี 114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116" name="รูปภาพ 1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352" y="1800522"/>
            <a:ext cx="1318171" cy="2917135"/>
          </a:xfrm>
          <a:prstGeom prst="rect">
            <a:avLst/>
          </a:prstGeom>
        </p:spPr>
      </p:pic>
      <p:pic>
        <p:nvPicPr>
          <p:cNvPr id="117" name="รูปภาพ 1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6614" flipH="1">
            <a:off x="7695741" y="3818231"/>
            <a:ext cx="1517950" cy="1525355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sp>
        <p:nvSpPr>
          <p:cNvPr id="118" name="คำบรรยายภาพแบบเมฆ 1"/>
          <p:cNvSpPr/>
          <p:nvPr userDrawn="1"/>
        </p:nvSpPr>
        <p:spPr>
          <a:xfrm>
            <a:off x="1693873" y="2451607"/>
            <a:ext cx="2261953" cy="1049982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2260371 w 1897956"/>
              <a:gd name="connsiteY0" fmla="*/ 1025461 h 1000313"/>
              <a:gd name="connsiteX1" fmla="*/ 2232585 w 1897956"/>
              <a:gd name="connsiteY1" fmla="*/ 1053247 h 1000313"/>
              <a:gd name="connsiteX2" fmla="*/ 2204799 w 1897956"/>
              <a:gd name="connsiteY2" fmla="*/ 1025461 h 1000313"/>
              <a:gd name="connsiteX3" fmla="*/ 2232585 w 1897956"/>
              <a:gd name="connsiteY3" fmla="*/ 997675 h 1000313"/>
              <a:gd name="connsiteX4" fmla="*/ 2260371 w 1897956"/>
              <a:gd name="connsiteY4" fmla="*/ 1025461 h 1000313"/>
              <a:gd name="connsiteX0" fmla="*/ 2127283 w 1897956"/>
              <a:gd name="connsiteY0" fmla="*/ 959624 h 1000313"/>
              <a:gd name="connsiteX1" fmla="*/ 2071710 w 1897956"/>
              <a:gd name="connsiteY1" fmla="*/ 1015197 h 1000313"/>
              <a:gd name="connsiteX2" fmla="*/ 2016137 w 1897956"/>
              <a:gd name="connsiteY2" fmla="*/ 959624 h 1000313"/>
              <a:gd name="connsiteX3" fmla="*/ 2071710 w 1897956"/>
              <a:gd name="connsiteY3" fmla="*/ 904051 h 1000313"/>
              <a:gd name="connsiteX4" fmla="*/ 2127283 w 1897956"/>
              <a:gd name="connsiteY4" fmla="*/ 959624 h 1000313"/>
              <a:gd name="connsiteX0" fmla="*/ 1942762 w 1897956"/>
              <a:gd name="connsiteY0" fmla="*/ 872739 h 1000313"/>
              <a:gd name="connsiteX1" fmla="*/ 1859403 w 1897956"/>
              <a:gd name="connsiteY1" fmla="*/ 956098 h 1000313"/>
              <a:gd name="connsiteX2" fmla="*/ 1776044 w 1897956"/>
              <a:gd name="connsiteY2" fmla="*/ 872739 h 1000313"/>
              <a:gd name="connsiteX3" fmla="*/ 1859403 w 1897956"/>
              <a:gd name="connsiteY3" fmla="*/ 789380 h 1000313"/>
              <a:gd name="connsiteX4" fmla="*/ 1942762 w 1897956"/>
              <a:gd name="connsiteY4" fmla="*/ 872739 h 1000313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4729 w 51485"/>
              <a:gd name="connsiteY0" fmla="*/ 26036 h 45345"/>
              <a:gd name="connsiteX1" fmla="*/ 2196 w 51485"/>
              <a:gd name="connsiteY1" fmla="*/ 25239 h 45345"/>
              <a:gd name="connsiteX2" fmla="*/ 6964 w 51485"/>
              <a:gd name="connsiteY2" fmla="*/ 34758 h 45345"/>
              <a:gd name="connsiteX3" fmla="*/ 5856 w 51485"/>
              <a:gd name="connsiteY3" fmla="*/ 35139 h 45345"/>
              <a:gd name="connsiteX4" fmla="*/ 16514 w 51485"/>
              <a:gd name="connsiteY4" fmla="*/ 38949 h 45345"/>
              <a:gd name="connsiteX5" fmla="*/ 15846 w 51485"/>
              <a:gd name="connsiteY5" fmla="*/ 37209 h 45345"/>
              <a:gd name="connsiteX6" fmla="*/ 28863 w 51485"/>
              <a:gd name="connsiteY6" fmla="*/ 34610 h 45345"/>
              <a:gd name="connsiteX7" fmla="*/ 28596 w 51485"/>
              <a:gd name="connsiteY7" fmla="*/ 36519 h 45345"/>
              <a:gd name="connsiteX8" fmla="*/ 41834 w 51485"/>
              <a:gd name="connsiteY8" fmla="*/ 15213 h 45345"/>
              <a:gd name="connsiteX9" fmla="*/ 40386 w 51485"/>
              <a:gd name="connsiteY9" fmla="*/ 17889 h 45345"/>
              <a:gd name="connsiteX10" fmla="*/ 38360 w 51485"/>
              <a:gd name="connsiteY10" fmla="*/ 5285 h 45345"/>
              <a:gd name="connsiteX11" fmla="*/ 38436 w 51485"/>
              <a:gd name="connsiteY11" fmla="*/ 6549 h 45345"/>
              <a:gd name="connsiteX12" fmla="*/ 29114 w 51485"/>
              <a:gd name="connsiteY12" fmla="*/ 3811 h 45345"/>
              <a:gd name="connsiteX13" fmla="*/ 29856 w 51485"/>
              <a:gd name="connsiteY13" fmla="*/ 2199 h 45345"/>
              <a:gd name="connsiteX14" fmla="*/ 22177 w 51485"/>
              <a:gd name="connsiteY14" fmla="*/ 4579 h 45345"/>
              <a:gd name="connsiteX15" fmla="*/ 22536 w 51485"/>
              <a:gd name="connsiteY15" fmla="*/ 3189 h 45345"/>
              <a:gd name="connsiteX16" fmla="*/ 14036 w 51485"/>
              <a:gd name="connsiteY16" fmla="*/ 5051 h 45345"/>
              <a:gd name="connsiteX17" fmla="*/ 15336 w 51485"/>
              <a:gd name="connsiteY17" fmla="*/ 6399 h 45345"/>
              <a:gd name="connsiteX18" fmla="*/ 4163 w 51485"/>
              <a:gd name="connsiteY18" fmla="*/ 15648 h 45345"/>
              <a:gd name="connsiteX19" fmla="*/ 3936 w 51485"/>
              <a:gd name="connsiteY19" fmla="*/ 14229 h 45345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6964 w 51485"/>
              <a:gd name="connsiteY0" fmla="*/ 34758 h 45345"/>
              <a:gd name="connsiteX1" fmla="*/ 5856 w 51485"/>
              <a:gd name="connsiteY1" fmla="*/ 35139 h 45345"/>
              <a:gd name="connsiteX2" fmla="*/ 16514 w 51485"/>
              <a:gd name="connsiteY2" fmla="*/ 38949 h 45345"/>
              <a:gd name="connsiteX3" fmla="*/ 15846 w 51485"/>
              <a:gd name="connsiteY3" fmla="*/ 37209 h 45345"/>
              <a:gd name="connsiteX4" fmla="*/ 28863 w 51485"/>
              <a:gd name="connsiteY4" fmla="*/ 34610 h 45345"/>
              <a:gd name="connsiteX5" fmla="*/ 28596 w 51485"/>
              <a:gd name="connsiteY5" fmla="*/ 36519 h 45345"/>
              <a:gd name="connsiteX6" fmla="*/ 41834 w 51485"/>
              <a:gd name="connsiteY6" fmla="*/ 15213 h 45345"/>
              <a:gd name="connsiteX7" fmla="*/ 40386 w 51485"/>
              <a:gd name="connsiteY7" fmla="*/ 17889 h 45345"/>
              <a:gd name="connsiteX8" fmla="*/ 38360 w 51485"/>
              <a:gd name="connsiteY8" fmla="*/ 5285 h 45345"/>
              <a:gd name="connsiteX9" fmla="*/ 38436 w 51485"/>
              <a:gd name="connsiteY9" fmla="*/ 6549 h 45345"/>
              <a:gd name="connsiteX10" fmla="*/ 29114 w 51485"/>
              <a:gd name="connsiteY10" fmla="*/ 3811 h 45345"/>
              <a:gd name="connsiteX11" fmla="*/ 29856 w 51485"/>
              <a:gd name="connsiteY11" fmla="*/ 2199 h 45345"/>
              <a:gd name="connsiteX12" fmla="*/ 22177 w 51485"/>
              <a:gd name="connsiteY12" fmla="*/ 4579 h 45345"/>
              <a:gd name="connsiteX13" fmla="*/ 22536 w 51485"/>
              <a:gd name="connsiteY13" fmla="*/ 3189 h 45345"/>
              <a:gd name="connsiteX14" fmla="*/ 14036 w 51485"/>
              <a:gd name="connsiteY14" fmla="*/ 5051 h 45345"/>
              <a:gd name="connsiteX15" fmla="*/ 15336 w 51485"/>
              <a:gd name="connsiteY15" fmla="*/ 6399 h 45345"/>
              <a:gd name="connsiteX16" fmla="*/ 4163 w 51485"/>
              <a:gd name="connsiteY16" fmla="*/ 15648 h 45345"/>
              <a:gd name="connsiteX17" fmla="*/ 3936 w 51485"/>
              <a:gd name="connsiteY17" fmla="*/ 14229 h 4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485" h="4534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2261953" h="1049982">
                <a:moveTo>
                  <a:pt x="2261953" y="1022196"/>
                </a:moveTo>
                <a:cubicBezTo>
                  <a:pt x="2261953" y="1037542"/>
                  <a:pt x="2249513" y="1049982"/>
                  <a:pt x="2234167" y="1049982"/>
                </a:cubicBezTo>
                <a:cubicBezTo>
                  <a:pt x="2218821" y="1049982"/>
                  <a:pt x="2206381" y="1037542"/>
                  <a:pt x="2206381" y="1022196"/>
                </a:cubicBezTo>
                <a:cubicBezTo>
                  <a:pt x="2206381" y="1006850"/>
                  <a:pt x="2218821" y="994410"/>
                  <a:pt x="2234167" y="994410"/>
                </a:cubicBezTo>
                <a:cubicBezTo>
                  <a:pt x="2249513" y="994410"/>
                  <a:pt x="2261953" y="1006850"/>
                  <a:pt x="2261953" y="1022196"/>
                </a:cubicBezTo>
                <a:close/>
              </a:path>
              <a:path w="2261953" h="1049982">
                <a:moveTo>
                  <a:pt x="2128865" y="956359"/>
                </a:moveTo>
                <a:cubicBezTo>
                  <a:pt x="2128865" y="987051"/>
                  <a:pt x="2103984" y="1011932"/>
                  <a:pt x="2073292" y="1011932"/>
                </a:cubicBezTo>
                <a:cubicBezTo>
                  <a:pt x="2042600" y="1011932"/>
                  <a:pt x="2017719" y="987051"/>
                  <a:pt x="2017719" y="956359"/>
                </a:cubicBezTo>
                <a:cubicBezTo>
                  <a:pt x="2017719" y="925667"/>
                  <a:pt x="2042600" y="900786"/>
                  <a:pt x="2073292" y="900786"/>
                </a:cubicBezTo>
                <a:cubicBezTo>
                  <a:pt x="2103984" y="900786"/>
                  <a:pt x="2128865" y="925667"/>
                  <a:pt x="2128865" y="956359"/>
                </a:cubicBezTo>
                <a:close/>
              </a:path>
              <a:path w="2261953" h="1049982">
                <a:moveTo>
                  <a:pt x="1944344" y="869474"/>
                </a:moveTo>
                <a:cubicBezTo>
                  <a:pt x="1944344" y="915512"/>
                  <a:pt x="1907023" y="952833"/>
                  <a:pt x="1860985" y="952833"/>
                </a:cubicBezTo>
                <a:cubicBezTo>
                  <a:pt x="1814947" y="952833"/>
                  <a:pt x="1777626" y="915512"/>
                  <a:pt x="1777626" y="869474"/>
                </a:cubicBezTo>
                <a:cubicBezTo>
                  <a:pt x="1777626" y="823436"/>
                  <a:pt x="1814947" y="786115"/>
                  <a:pt x="1860985" y="786115"/>
                </a:cubicBezTo>
                <a:cubicBezTo>
                  <a:pt x="1907023" y="786115"/>
                  <a:pt x="1944344" y="823436"/>
                  <a:pt x="1944344" y="869474"/>
                </a:cubicBezTo>
                <a:close/>
              </a:path>
              <a:path w="51485" h="45345" fill="none" extrusionOk="0"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120" name="กลุ่ม 119"/>
          <p:cNvGrpSpPr/>
          <p:nvPr userDrawn="1"/>
        </p:nvGrpSpPr>
        <p:grpSpPr>
          <a:xfrm>
            <a:off x="7896532" y="-2952289"/>
            <a:ext cx="854894" cy="2601174"/>
            <a:chOff x="7440136" y="733697"/>
            <a:chExt cx="854894" cy="2601174"/>
          </a:xfrm>
        </p:grpSpPr>
        <p:sp>
          <p:nvSpPr>
            <p:cNvPr id="121" name="รูปแบบอิสระ 120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122" name="กลุ่ม 121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23" name="หัวใจ 122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24" name="วงรี 123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innerShdw blurRad="63500" dist="190500" dir="2700000">
                  <a:schemeClr val="accent4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25" name="หัวใจ 124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26" name="วงรี 125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</p:grpSp>
      <p:grpSp>
        <p:nvGrpSpPr>
          <p:cNvPr id="127" name="กลุ่ม 126"/>
          <p:cNvGrpSpPr/>
          <p:nvPr userDrawn="1"/>
        </p:nvGrpSpPr>
        <p:grpSpPr>
          <a:xfrm>
            <a:off x="709440" y="-2937619"/>
            <a:ext cx="854894" cy="2601174"/>
            <a:chOff x="7440136" y="733697"/>
            <a:chExt cx="854894" cy="2601174"/>
          </a:xfrm>
        </p:grpSpPr>
        <p:sp>
          <p:nvSpPr>
            <p:cNvPr id="128" name="รูปแบบอิสระ 12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DFB3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129" name="กลุ่ม 12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30" name="หัวใจ 12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DFB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31" name="วงรี 13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E8C6D2"/>
              </a:solidFill>
              <a:ln>
                <a:noFill/>
              </a:ln>
              <a:effectLst>
                <a:innerShdw blurRad="63500" dist="190500" dir="2700000">
                  <a:srgbClr val="DFB3C4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32" name="หัวใจ 13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33" name="วงรี 13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</p:grpSp>
      <p:sp>
        <p:nvSpPr>
          <p:cNvPr id="134" name="TextBox 133"/>
          <p:cNvSpPr txBox="1"/>
          <p:nvPr userDrawn="1"/>
        </p:nvSpPr>
        <p:spPr>
          <a:xfrm rot="1351072">
            <a:off x="3160658" y="446315"/>
            <a:ext cx="879176" cy="12630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</a:rPr>
              <a:t>+</a:t>
            </a:r>
            <a:endParaRPr lang="th-TH" dirty="0">
              <a:solidFill>
                <a:schemeClr val="accent2">
                  <a:lumMod val="60000"/>
                  <a:lumOff val="40000"/>
                </a:schemeClr>
              </a:solidFill>
              <a:latin typeface="Calibri" pitchFamily="34" charset="0"/>
            </a:endParaRPr>
          </a:p>
        </p:txBody>
      </p:sp>
      <p:sp>
        <p:nvSpPr>
          <p:cNvPr id="135" name="TextBox 134"/>
          <p:cNvSpPr txBox="1"/>
          <p:nvPr userDrawn="1"/>
        </p:nvSpPr>
        <p:spPr>
          <a:xfrm rot="21389866">
            <a:off x="5046069" y="1198035"/>
            <a:ext cx="879176" cy="12630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</a:rPr>
              <a:t>+</a:t>
            </a:r>
            <a:endParaRPr lang="th-TH" dirty="0">
              <a:solidFill>
                <a:schemeClr val="accent2">
                  <a:lumMod val="60000"/>
                  <a:lumOff val="40000"/>
                </a:schemeClr>
              </a:solidFill>
              <a:latin typeface="Calibri" pitchFamily="34" charset="0"/>
            </a:endParaRPr>
          </a:p>
        </p:txBody>
      </p:sp>
      <p:sp>
        <p:nvSpPr>
          <p:cNvPr id="136" name="สามเหลี่ยมหน้าจั่ว 135"/>
          <p:cNvSpPr/>
          <p:nvPr userDrawn="1"/>
        </p:nvSpPr>
        <p:spPr>
          <a:xfrm rot="20089558">
            <a:off x="5438196" y="651276"/>
            <a:ext cx="237304" cy="180261"/>
          </a:xfrm>
          <a:prstGeom prst="triangl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7" name="สามเหลี่ยมหน้าจั่ว 136"/>
          <p:cNvSpPr/>
          <p:nvPr userDrawn="1"/>
        </p:nvSpPr>
        <p:spPr>
          <a:xfrm rot="1772264">
            <a:off x="3550151" y="1792774"/>
            <a:ext cx="173012" cy="142760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8" name="วงรี 137"/>
          <p:cNvSpPr/>
          <p:nvPr userDrawn="1"/>
        </p:nvSpPr>
        <p:spPr>
          <a:xfrm>
            <a:off x="2560417" y="1105157"/>
            <a:ext cx="130355" cy="132042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9" name="วงรี 138"/>
          <p:cNvSpPr/>
          <p:nvPr userDrawn="1"/>
        </p:nvSpPr>
        <p:spPr>
          <a:xfrm>
            <a:off x="4248174" y="723621"/>
            <a:ext cx="130355" cy="132042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0" name="วงรี 139"/>
          <p:cNvSpPr/>
          <p:nvPr userDrawn="1"/>
        </p:nvSpPr>
        <p:spPr>
          <a:xfrm>
            <a:off x="5744967" y="1939723"/>
            <a:ext cx="130355" cy="132042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1" name="วงรี 140"/>
          <p:cNvSpPr/>
          <p:nvPr userDrawn="1"/>
        </p:nvSpPr>
        <p:spPr>
          <a:xfrm>
            <a:off x="6676523" y="1128309"/>
            <a:ext cx="130355" cy="132042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2" name="TextBox 141"/>
          <p:cNvSpPr txBox="1"/>
          <p:nvPr userDrawn="1"/>
        </p:nvSpPr>
        <p:spPr>
          <a:xfrm rot="21389866">
            <a:off x="6829165" y="1787154"/>
            <a:ext cx="879176" cy="12630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</a:rPr>
              <a:t>+</a:t>
            </a:r>
            <a:endParaRPr lang="th-TH" dirty="0">
              <a:solidFill>
                <a:schemeClr val="accent2">
                  <a:lumMod val="60000"/>
                  <a:lumOff val="40000"/>
                </a:schemeClr>
              </a:solidFill>
              <a:latin typeface="Calibri" pitchFamily="34" charset="0"/>
            </a:endParaRPr>
          </a:p>
        </p:txBody>
      </p:sp>
      <p:grpSp>
        <p:nvGrpSpPr>
          <p:cNvPr id="143" name="กลุ่ม 142"/>
          <p:cNvGrpSpPr/>
          <p:nvPr userDrawn="1"/>
        </p:nvGrpSpPr>
        <p:grpSpPr>
          <a:xfrm>
            <a:off x="-1085994" y="4314392"/>
            <a:ext cx="3003978" cy="2175586"/>
            <a:chOff x="-1085994" y="4314392"/>
            <a:chExt cx="3003978" cy="2175586"/>
          </a:xfrm>
        </p:grpSpPr>
        <p:sp>
          <p:nvSpPr>
            <p:cNvPr id="144" name="เมฆ 143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45" name="รูปภาพ 1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146" name="รูปภาพ 14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147" name="กลุ่ม 146"/>
          <p:cNvGrpSpPr/>
          <p:nvPr userDrawn="1"/>
        </p:nvGrpSpPr>
        <p:grpSpPr>
          <a:xfrm>
            <a:off x="7646242" y="-1173366"/>
            <a:ext cx="3003978" cy="2175586"/>
            <a:chOff x="7646242" y="-1173366"/>
            <a:chExt cx="3003978" cy="2175586"/>
          </a:xfrm>
        </p:grpSpPr>
        <p:sp>
          <p:nvSpPr>
            <p:cNvPr id="148" name="เมฆ 147"/>
            <p:cNvSpPr/>
            <p:nvPr/>
          </p:nvSpPr>
          <p:spPr>
            <a:xfrm rot="12665460" flipH="1">
              <a:off x="7646242" y="-117336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49" name="รูปภาพ 14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3979" y="42494"/>
              <a:ext cx="344876" cy="370235"/>
            </a:xfrm>
            <a:prstGeom prst="rect">
              <a:avLst/>
            </a:prstGeom>
          </p:spPr>
        </p:pic>
        <p:pic>
          <p:nvPicPr>
            <p:cNvPr id="150" name="รูปภาพ 14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84096" y="555526"/>
              <a:ext cx="152400" cy="169377"/>
            </a:xfrm>
            <a:prstGeom prst="rect">
              <a:avLst/>
            </a:prstGeom>
          </p:spPr>
        </p:pic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42DE-F0EE-4C77-B9C6-2A34B17B2D30}" type="datetimeFigureOut">
              <a:rPr lang="th-TH" smtClean="0"/>
              <a:t>04/12/65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D50B-2507-4EF4-85F2-259190485B3F}" type="slidenum">
              <a:rPr lang="th-TH" smtClean="0"/>
              <a:t>‹#›</a:t>
            </a:fld>
            <a:endParaRPr lang="th-TH"/>
          </a:p>
        </p:txBody>
      </p:sp>
      <p:sp>
        <p:nvSpPr>
          <p:cNvPr id="151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836855" y="2655442"/>
            <a:ext cx="1689348" cy="603647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5"/>
                </a:solidFill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088103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7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19765 L -0.00052 -1.2708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73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4961E-6 C 0.01962 0.00246 0.03108 0.09528 0.02708 0.20166 C 0.02222 0.31452 0.00365 0.40086 -0.01615 0.39839 C -0.03576 0.39593 -0.05451 0.48381 -0.05885 0.59512 C -0.06302 0.70428 -0.05191 0.79648 -0.03212 0.79895 " pathEditMode="relative" rAng="5644820" ptsTypes="fffff">
                                      <p:cBhvr>
                                        <p:cTn id="33" dur="3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" y="3996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9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-0.60988 C -0.0198 -0.60988 -0.0349 -0.43549 -0.0349 -0.22377 C -0.0349 -0.00617 -0.0198 0.1679 4.44444E-6 0.1679 C 0.01979 0.1679 0.03489 0.34444 0.03489 0.55957 C 0.03489 0.7713 0.01979 0.94568 4.44444E-6 0.94568 " pathEditMode="relative" rAng="5400000" ptsTypes="fffff">
                                      <p:cBhvr>
                                        <p:cTn id="35" dur="3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77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9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2.22222E-6 -0.50926 C 0.01962 -0.50926 0.03472 -0.36234 0.03507 -0.18827 C 0.03472 -0.00493 0.01962 0.1392 -0.00018 0.1392 C -0.01997 0.1392 -0.03507 0.28488 -0.0349 0.46389 C -0.03472 0.64352 -0.01997 0.78951 -0.00018 0.78951 " pathEditMode="relative" rAng="5400000" ptsTypes="fffff">
                                      <p:cBhvr>
                                        <p:cTn id="37" dur="3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9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9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1458 -0.54702 C -0.01493 -0.54702 -0.03646 -0.35985 -0.03646 -0.13351 C -0.03646 0.09868 -0.01493 0.28431 0.01458 0.28431 C 0.04357 0.28431 0.06632 0.4721 0.06632 0.70244 C 0.06632 0.92877 0.04357 1.11595 0.01458 1.11595 " pathEditMode="relative" rAng="5400000" ptsTypes="fffff">
                                      <p:cBhvr>
                                        <p:cTn id="39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831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5" grpId="0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251519" y="267494"/>
            <a:ext cx="8568953" cy="4593166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971600" y="645485"/>
            <a:ext cx="7467998" cy="3748057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385273"/>
            <a:ext cx="8229600" cy="857250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42DE-F0EE-4C77-B9C6-2A34B17B2D30}" type="datetimeFigureOut">
              <a:rPr lang="th-TH" smtClean="0"/>
              <a:t>04/12/65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D50B-2507-4EF4-85F2-259190485B3F}" type="slidenum">
              <a:rPr lang="th-TH" smtClean="0"/>
              <a:t>‹#›</a:t>
            </a:fld>
            <a:endParaRPr lang="th-TH"/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6526030" y="4635660"/>
            <a:ext cx="2261782" cy="45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</p:spTree>
    <p:extLst>
      <p:ext uri="{BB962C8B-B14F-4D97-AF65-F5344CB8AC3E}">
        <p14:creationId xmlns:p14="http://schemas.microsoft.com/office/powerpoint/2010/main" val="40881035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251519" y="267494"/>
            <a:ext cx="8568953" cy="4593166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971600" y="645485"/>
            <a:ext cx="7467998" cy="3748057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42DE-F0EE-4C77-B9C6-2A34B17B2D30}" type="datetimeFigureOut">
              <a:rPr lang="th-TH" smtClean="0"/>
              <a:t>04/12/65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D50B-2507-4EF4-85F2-259190485B3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881035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B2FB294-8278-4978-BBFF-CB1840D6D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2022/12/4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3000751-53F7-4659-BB2B-2DA80D601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A3D095B-5F5E-4704-BE41-6F480E353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548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5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1609850" y="420700"/>
            <a:ext cx="5915100" cy="5727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667200" y="1178825"/>
            <a:ext cx="7809600" cy="3356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456248" lvl="0" indent="-31718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AutoNum type="arabicPeriod"/>
              <a:defRPr sz="1200"/>
            </a:lvl1pPr>
            <a:lvl2pPr marL="912971" lvl="1" indent="-317183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69219" lvl="2" indent="-317183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5943" lvl="3" indent="-317183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2190" lvl="4" indent="-317183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38914" lvl="5" indent="-317183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195161" lvl="6" indent="-317183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1885" lvl="7" indent="-317183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08133" lvl="8" indent="-317183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/>
          <p:nvPr/>
        </p:nvSpPr>
        <p:spPr>
          <a:xfrm>
            <a:off x="-75725" y="4165453"/>
            <a:ext cx="1106174" cy="1017263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endParaRPr sz="1350">
              <a:solidFill>
                <a:srgbClr val="422C46"/>
              </a:solidFill>
            </a:endParaRPr>
          </a:p>
        </p:txBody>
      </p:sp>
      <p:sp>
        <p:nvSpPr>
          <p:cNvPr id="101" name="Google Shape;101;p4"/>
          <p:cNvSpPr/>
          <p:nvPr/>
        </p:nvSpPr>
        <p:spPr>
          <a:xfrm rot="10800000">
            <a:off x="8133778" y="-68612"/>
            <a:ext cx="1086248" cy="999462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endParaRPr sz="1350">
              <a:solidFill>
                <a:srgbClr val="422C46"/>
              </a:solidFill>
            </a:endParaRPr>
          </a:p>
        </p:txBody>
      </p:sp>
      <p:grpSp>
        <p:nvGrpSpPr>
          <p:cNvPr id="102" name="Google Shape;102;p4"/>
          <p:cNvGrpSpPr/>
          <p:nvPr/>
        </p:nvGrpSpPr>
        <p:grpSpPr>
          <a:xfrm>
            <a:off x="34398" y="11574"/>
            <a:ext cx="3515397" cy="3534168"/>
            <a:chOff x="34399" y="11580"/>
            <a:chExt cx="4024035" cy="4045522"/>
          </a:xfrm>
        </p:grpSpPr>
        <p:sp>
          <p:nvSpPr>
            <p:cNvPr id="103" name="Google Shape;103;p4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16" name="Google Shape;116;p4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17" name="Google Shape;117;p4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22" name="Google Shape;122;p4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23" name="Google Shape;123;p4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</p:grpSp>
      <p:sp>
        <p:nvSpPr>
          <p:cNvPr id="126" name="Google Shape;126;p4"/>
          <p:cNvSpPr/>
          <p:nvPr/>
        </p:nvSpPr>
        <p:spPr>
          <a:xfrm rot="10800000">
            <a:off x="8697079" y="1030432"/>
            <a:ext cx="87416" cy="57641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endParaRPr sz="1350">
              <a:solidFill>
                <a:srgbClr val="422C46"/>
              </a:solidFill>
            </a:endParaRPr>
          </a:p>
        </p:txBody>
      </p:sp>
      <p:grpSp>
        <p:nvGrpSpPr>
          <p:cNvPr id="127" name="Google Shape;127;p4"/>
          <p:cNvGrpSpPr/>
          <p:nvPr/>
        </p:nvGrpSpPr>
        <p:grpSpPr>
          <a:xfrm>
            <a:off x="5740606" y="1760107"/>
            <a:ext cx="3345890" cy="3315845"/>
            <a:chOff x="5740605" y="1760105"/>
            <a:chExt cx="3345890" cy="3315845"/>
          </a:xfrm>
        </p:grpSpPr>
        <p:sp>
          <p:nvSpPr>
            <p:cNvPr id="128" name="Google Shape;128;p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29" name="Google Shape;129;p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30" name="Google Shape;130;p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31" name="Google Shape;131;p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32" name="Google Shape;132;p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33" name="Google Shape;133;p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34" name="Google Shape;134;p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35" name="Google Shape;135;p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36" name="Google Shape;136;p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37" name="Google Shape;137;p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38" name="Google Shape;138;p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39" name="Google Shape;139;p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40" name="Google Shape;140;p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41" name="Google Shape;141;p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42" name="Google Shape;142;p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43" name="Google Shape;143;p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44" name="Google Shape;144;p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45" name="Google Shape;145;p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46" name="Google Shape;146;p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47" name="Google Shape;147;p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48" name="Google Shape;148;p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49" name="Google Shape;149;p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67127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5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"/>
          <p:cNvSpPr/>
          <p:nvPr/>
        </p:nvSpPr>
        <p:spPr>
          <a:xfrm rot="5400000">
            <a:off x="-175512" y="-29017"/>
            <a:ext cx="2495297" cy="229473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endParaRPr sz="1350">
              <a:solidFill>
                <a:srgbClr val="422C46"/>
              </a:solidFill>
            </a:endParaRPr>
          </a:p>
        </p:txBody>
      </p:sp>
      <p:sp>
        <p:nvSpPr>
          <p:cNvPr id="236" name="Google Shape;236;p7"/>
          <p:cNvSpPr txBox="1">
            <a:spLocks noGrp="1"/>
          </p:cNvSpPr>
          <p:nvPr>
            <p:ph type="title"/>
          </p:nvPr>
        </p:nvSpPr>
        <p:spPr>
          <a:xfrm>
            <a:off x="4839150" y="307750"/>
            <a:ext cx="3276600" cy="7557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37" name="Google Shape;237;p7"/>
          <p:cNvSpPr/>
          <p:nvPr/>
        </p:nvSpPr>
        <p:spPr>
          <a:xfrm>
            <a:off x="-75724" y="968127"/>
            <a:ext cx="4639897" cy="4266953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endParaRPr sz="1350">
              <a:solidFill>
                <a:srgbClr val="422C46"/>
              </a:solidFill>
            </a:endParaRPr>
          </a:p>
        </p:txBody>
      </p:sp>
      <p:sp>
        <p:nvSpPr>
          <p:cNvPr id="238" name="Google Shape;238;p7"/>
          <p:cNvSpPr txBox="1">
            <a:spLocks noGrp="1"/>
          </p:cNvSpPr>
          <p:nvPr>
            <p:ph type="subTitle" idx="1"/>
          </p:nvPr>
        </p:nvSpPr>
        <p:spPr>
          <a:xfrm>
            <a:off x="4839150" y="1142400"/>
            <a:ext cx="3276600" cy="28587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39" name="Google Shape;239;p7"/>
          <p:cNvGrpSpPr/>
          <p:nvPr/>
        </p:nvGrpSpPr>
        <p:grpSpPr>
          <a:xfrm rot="10800000">
            <a:off x="7019419" y="3192901"/>
            <a:ext cx="1990697" cy="1849834"/>
            <a:chOff x="817100" y="238125"/>
            <a:chExt cx="5912375" cy="5495644"/>
          </a:xfrm>
        </p:grpSpPr>
        <p:sp>
          <p:nvSpPr>
            <p:cNvPr id="240" name="Google Shape;240;p7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1570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45127E"/>
                </a:solidFill>
              </a:rPr>
              <a:pPr/>
              <a:t>‹#›</a:t>
            </a:fld>
            <a:endParaRPr lang="en-GB">
              <a:solidFill>
                <a:srgbClr val="4512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692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251520" y="267494"/>
            <a:ext cx="8568952" cy="45931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65" name="กลุ่ม 64"/>
          <p:cNvGrpSpPr/>
          <p:nvPr userDrawn="1"/>
        </p:nvGrpSpPr>
        <p:grpSpPr>
          <a:xfrm>
            <a:off x="971600" y="645485"/>
            <a:ext cx="7467998" cy="3748057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8" name="กลุ่ม 7"/>
          <p:cNvGrpSpPr/>
          <p:nvPr userDrawn="1"/>
        </p:nvGrpSpPr>
        <p:grpSpPr>
          <a:xfrm>
            <a:off x="251519" y="267494"/>
            <a:ext cx="8568953" cy="4593166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42DE-F0EE-4C77-B9C6-2A34B17B2D30}" type="datetimeFigureOut">
              <a:rPr lang="th-TH" smtClean="0"/>
              <a:t>04/12/65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D50B-2507-4EF4-85F2-259190485B3F}" type="slidenum">
              <a:rPr lang="th-TH" smtClean="0"/>
              <a:t>‹#›</a:t>
            </a:fld>
            <a:endParaRPr lang="th-TH"/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6444208" y="98381"/>
            <a:ext cx="2261782" cy="45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white"/>
                </a:solidFill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white"/>
                </a:solidFill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white"/>
                </a:solidFill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white"/>
                </a:solidFill>
              </a:endParaRPr>
            </a:p>
          </p:txBody>
        </p:sp>
      </p:grpSp>
      <p:pic>
        <p:nvPicPr>
          <p:cNvPr id="49" name="รูปภาพ 4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536" y="812897"/>
            <a:ext cx="414494" cy="444971"/>
          </a:xfrm>
          <a:prstGeom prst="rect">
            <a:avLst/>
          </a:prstGeom>
        </p:spPr>
      </p:pic>
      <p:pic>
        <p:nvPicPr>
          <p:cNvPr id="50" name="รูปภาพ 4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774" y="1586343"/>
            <a:ext cx="566881" cy="603454"/>
          </a:xfrm>
          <a:prstGeom prst="rect">
            <a:avLst/>
          </a:prstGeom>
        </p:spPr>
      </p:pic>
      <p:pic>
        <p:nvPicPr>
          <p:cNvPr id="51" name="รูปภาพ 5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81" y="2655551"/>
            <a:ext cx="414494" cy="444971"/>
          </a:xfrm>
          <a:prstGeom prst="rect">
            <a:avLst/>
          </a:prstGeom>
        </p:spPr>
      </p:pic>
      <p:grpSp>
        <p:nvGrpSpPr>
          <p:cNvPr id="52" name="กลุ่ม 51"/>
          <p:cNvGrpSpPr/>
          <p:nvPr userDrawn="1"/>
        </p:nvGrpSpPr>
        <p:grpSpPr>
          <a:xfrm>
            <a:off x="7300650" y="3524095"/>
            <a:ext cx="3003978" cy="2792952"/>
            <a:chOff x="7300650" y="3524095"/>
            <a:chExt cx="3003978" cy="2792952"/>
          </a:xfrm>
        </p:grpSpPr>
        <p:sp>
          <p:nvSpPr>
            <p:cNvPr id="53" name="เมฆ 52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54" name="รูปภาพ 5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744888">
              <a:off x="7431239" y="3520583"/>
              <a:ext cx="1439928" cy="144695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5" name="รูปภาพ 5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1428" y="4240925"/>
              <a:ext cx="380089" cy="404611"/>
            </a:xfrm>
            <a:prstGeom prst="rect">
              <a:avLst/>
            </a:prstGeom>
          </p:spPr>
        </p:pic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3310" y="4812594"/>
              <a:ext cx="250890" cy="269338"/>
            </a:xfrm>
            <a:prstGeom prst="rect">
              <a:avLst/>
            </a:prstGeom>
          </p:spPr>
        </p:pic>
      </p:grpSp>
      <p:grpSp>
        <p:nvGrpSpPr>
          <p:cNvPr id="57" name="กลุ่ม 56"/>
          <p:cNvGrpSpPr/>
          <p:nvPr userDrawn="1"/>
        </p:nvGrpSpPr>
        <p:grpSpPr>
          <a:xfrm>
            <a:off x="-1250470" y="-989413"/>
            <a:ext cx="3003978" cy="2425771"/>
            <a:chOff x="-1250470" y="-989413"/>
            <a:chExt cx="3003978" cy="2425771"/>
          </a:xfrm>
        </p:grpSpPr>
        <p:sp>
          <p:nvSpPr>
            <p:cNvPr id="58" name="เมฆ 57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95" y="478258"/>
              <a:ext cx="1094972" cy="95810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0" name="รูปภาพ 5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788" y="98381"/>
              <a:ext cx="359219" cy="385632"/>
            </a:xfrm>
            <a:prstGeom prst="rect">
              <a:avLst/>
            </a:prstGeom>
          </p:spPr>
        </p:pic>
      </p:grpSp>
      <p:pic>
        <p:nvPicPr>
          <p:cNvPr id="61" name="รูปภาพ 60"/>
          <p:cNvPicPr>
            <a:picLocks noChangeAspect="1"/>
          </p:cNvPicPr>
          <p:nvPr userDrawn="1"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9559313">
            <a:off x="8077530" y="2900222"/>
            <a:ext cx="311884" cy="346626"/>
          </a:xfrm>
          <a:prstGeom prst="rect">
            <a:avLst/>
          </a:prstGeom>
        </p:spPr>
      </p:pic>
      <p:sp>
        <p:nvSpPr>
          <p:cNvPr id="62" name="เมฆ 61"/>
          <p:cNvSpPr/>
          <p:nvPr userDrawn="1"/>
        </p:nvSpPr>
        <p:spPr>
          <a:xfrm rot="2681053">
            <a:off x="-1381629" y="4312086"/>
            <a:ext cx="3003978" cy="2175586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63" name="รูปภาพ 6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575" y="3936083"/>
            <a:ext cx="566881" cy="603454"/>
          </a:xfrm>
          <a:prstGeom prst="rect">
            <a:avLst/>
          </a:prstGeom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83900" y="461924"/>
            <a:ext cx="7772400" cy="1021556"/>
          </a:xfrm>
        </p:spPr>
        <p:txBody>
          <a:bodyPr anchor="t"/>
          <a:lstStyle>
            <a:lvl1pPr algn="ctr">
              <a:defRPr sz="4000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89920">
            <a:off x="1174373" y="1041521"/>
            <a:ext cx="480553" cy="53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7982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4"/>
        </a:solidFill>
        <a:effectLst/>
      </p:bgPr>
    </p:bg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9" name="Google Shape;379;p14"/>
          <p:cNvGrpSpPr/>
          <p:nvPr/>
        </p:nvGrpSpPr>
        <p:grpSpPr>
          <a:xfrm rot="10800000">
            <a:off x="4133727" y="-84475"/>
            <a:ext cx="5112025" cy="5285500"/>
            <a:chOff x="258350" y="-84478"/>
            <a:chExt cx="5112025" cy="5285500"/>
          </a:xfrm>
        </p:grpSpPr>
        <p:sp>
          <p:nvSpPr>
            <p:cNvPr id="380" name="Google Shape;380;p14"/>
            <p:cNvSpPr/>
            <p:nvPr/>
          </p:nvSpPr>
          <p:spPr>
            <a:xfrm rot="5400000">
              <a:off x="297296" y="127943"/>
              <a:ext cx="5285497" cy="4860661"/>
            </a:xfrm>
            <a:custGeom>
              <a:avLst/>
              <a:gdLst/>
              <a:ahLst/>
              <a:cxnLst/>
              <a:rect l="l" t="t" r="r" b="b"/>
              <a:pathLst>
                <a:path w="227725" h="209421" extrusionOk="0">
                  <a:moveTo>
                    <a:pt x="72958" y="0"/>
                  </a:moveTo>
                  <a:cubicBezTo>
                    <a:pt x="46578" y="0"/>
                    <a:pt x="21728" y="6589"/>
                    <a:pt x="0" y="18261"/>
                  </a:cubicBezTo>
                  <a:lnTo>
                    <a:pt x="0" y="209421"/>
                  </a:lnTo>
                  <a:lnTo>
                    <a:pt x="217797" y="209421"/>
                  </a:lnTo>
                  <a:cubicBezTo>
                    <a:pt x="224236" y="192430"/>
                    <a:pt x="227724" y="174018"/>
                    <a:pt x="227724" y="154788"/>
                  </a:cubicBezTo>
                  <a:cubicBezTo>
                    <a:pt x="227724" y="69276"/>
                    <a:pt x="158449" y="0"/>
                    <a:pt x="729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381" name="Google Shape;381;p14"/>
            <p:cNvSpPr/>
            <p:nvPr/>
          </p:nvSpPr>
          <p:spPr>
            <a:xfrm>
              <a:off x="258350" y="-84478"/>
              <a:ext cx="1585800" cy="5285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</p:grpSp>
      <p:sp>
        <p:nvSpPr>
          <p:cNvPr id="382" name="Google Shape;382;p14"/>
          <p:cNvSpPr txBox="1">
            <a:spLocks noGrp="1"/>
          </p:cNvSpPr>
          <p:nvPr>
            <p:ph type="ctrTitle"/>
          </p:nvPr>
        </p:nvSpPr>
        <p:spPr>
          <a:xfrm>
            <a:off x="4955825" y="2842925"/>
            <a:ext cx="3058200" cy="5655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17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17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17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17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17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17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17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175"/>
            </a:lvl9pPr>
          </a:lstStyle>
          <a:p>
            <a:endParaRPr/>
          </a:p>
        </p:txBody>
      </p:sp>
      <p:sp>
        <p:nvSpPr>
          <p:cNvPr id="383" name="Google Shape;383;p14"/>
          <p:cNvSpPr txBox="1">
            <a:spLocks noGrp="1"/>
          </p:cNvSpPr>
          <p:nvPr>
            <p:ph type="subTitle" idx="1"/>
          </p:nvPr>
        </p:nvSpPr>
        <p:spPr>
          <a:xfrm>
            <a:off x="5038625" y="3289200"/>
            <a:ext cx="2892600" cy="595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Karla Regular"/>
              <a:buNone/>
              <a:defRPr sz="1575">
                <a:latin typeface="Karla Regular"/>
                <a:ea typeface="Karla Regular"/>
                <a:cs typeface="Karla Regular"/>
                <a:sym typeface="Karla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7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7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7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7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7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7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7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75"/>
            </a:lvl9pPr>
          </a:lstStyle>
          <a:p>
            <a:endParaRPr/>
          </a:p>
        </p:txBody>
      </p:sp>
      <p:sp>
        <p:nvSpPr>
          <p:cNvPr id="384" name="Google Shape;384;p14"/>
          <p:cNvSpPr txBox="1">
            <a:spLocks noGrp="1"/>
          </p:cNvSpPr>
          <p:nvPr>
            <p:ph type="title" idx="2" hasCustomPrompt="1"/>
          </p:nvPr>
        </p:nvSpPr>
        <p:spPr>
          <a:xfrm>
            <a:off x="5430425" y="1805500"/>
            <a:ext cx="2109000" cy="10878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975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385" name="Google Shape;385;p14"/>
          <p:cNvGrpSpPr/>
          <p:nvPr/>
        </p:nvGrpSpPr>
        <p:grpSpPr>
          <a:xfrm rot="10800000">
            <a:off x="93006" y="92582"/>
            <a:ext cx="3345890" cy="3315845"/>
            <a:chOff x="5740605" y="1760105"/>
            <a:chExt cx="3345890" cy="3315845"/>
          </a:xfrm>
        </p:grpSpPr>
        <p:sp>
          <p:nvSpPr>
            <p:cNvPr id="386" name="Google Shape;386;p1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387" name="Google Shape;387;p1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388" name="Google Shape;388;p1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389" name="Google Shape;389;p1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390" name="Google Shape;390;p1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391" name="Google Shape;391;p1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392" name="Google Shape;392;p1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393" name="Google Shape;393;p1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394" name="Google Shape;394;p1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395" name="Google Shape;395;p1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396" name="Google Shape;396;p1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397" name="Google Shape;397;p1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398" name="Google Shape;398;p1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399" name="Google Shape;399;p1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400" name="Google Shape;400;p1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401" name="Google Shape;401;p1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402" name="Google Shape;402;p1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403" name="Google Shape;403;p1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404" name="Google Shape;404;p1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405" name="Google Shape;405;p1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406" name="Google Shape;406;p1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407" name="Google Shape;407;p1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46756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5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7"/>
          <p:cNvGrpSpPr/>
          <p:nvPr/>
        </p:nvGrpSpPr>
        <p:grpSpPr>
          <a:xfrm flipH="1">
            <a:off x="5571099" y="11574"/>
            <a:ext cx="3515397" cy="3534168"/>
            <a:chOff x="34399" y="11580"/>
            <a:chExt cx="4024035" cy="4045522"/>
          </a:xfrm>
        </p:grpSpPr>
        <p:sp>
          <p:nvSpPr>
            <p:cNvPr id="900" name="Google Shape;900;p27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02" name="Google Shape;902;p27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03" name="Google Shape;903;p27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04" name="Google Shape;904;p27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05" name="Google Shape;905;p27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06" name="Google Shape;906;p27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07" name="Google Shape;907;p27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08" name="Google Shape;908;p27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09" name="Google Shape;909;p27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10" name="Google Shape;910;p27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11" name="Google Shape;911;p27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12" name="Google Shape;912;p27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13" name="Google Shape;913;p27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14" name="Google Shape;914;p27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15" name="Google Shape;915;p27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16" name="Google Shape;916;p27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17" name="Google Shape;917;p27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18" name="Google Shape;918;p27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19" name="Google Shape;919;p27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20" name="Google Shape;920;p27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21" name="Google Shape;921;p27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22" name="Google Shape;922;p27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</p:grpSp>
      <p:grpSp>
        <p:nvGrpSpPr>
          <p:cNvPr id="923" name="Google Shape;923;p27"/>
          <p:cNvGrpSpPr/>
          <p:nvPr/>
        </p:nvGrpSpPr>
        <p:grpSpPr>
          <a:xfrm flipH="1">
            <a:off x="34399" y="1760107"/>
            <a:ext cx="3345890" cy="3315845"/>
            <a:chOff x="5740605" y="1760105"/>
            <a:chExt cx="3345890" cy="3315845"/>
          </a:xfrm>
        </p:grpSpPr>
        <p:sp>
          <p:nvSpPr>
            <p:cNvPr id="924" name="Google Shape;924;p27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25" name="Google Shape;925;p27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26" name="Google Shape;926;p27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27" name="Google Shape;927;p27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28" name="Google Shape;928;p27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29" name="Google Shape;929;p27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30" name="Google Shape;930;p27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31" name="Google Shape;931;p27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32" name="Google Shape;932;p27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33" name="Google Shape;933;p27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34" name="Google Shape;934;p27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35" name="Google Shape;935;p27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36" name="Google Shape;936;p27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37" name="Google Shape;937;p27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38" name="Google Shape;938;p27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39" name="Google Shape;939;p27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40" name="Google Shape;940;p27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41" name="Google Shape;941;p27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42" name="Google Shape;942;p27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43" name="Google Shape;943;p27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44" name="Google Shape;944;p27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45" name="Google Shape;945;p27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24108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28"/>
          <p:cNvSpPr/>
          <p:nvPr/>
        </p:nvSpPr>
        <p:spPr>
          <a:xfrm rot="10800000">
            <a:off x="5268252" y="-70346"/>
            <a:ext cx="3926548" cy="3610942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endParaRPr sz="1350">
              <a:solidFill>
                <a:srgbClr val="422C46"/>
              </a:solidFill>
            </a:endParaRPr>
          </a:p>
        </p:txBody>
      </p:sp>
      <p:sp>
        <p:nvSpPr>
          <p:cNvPr id="948" name="Google Shape;948;p28"/>
          <p:cNvSpPr/>
          <p:nvPr/>
        </p:nvSpPr>
        <p:spPr>
          <a:xfrm>
            <a:off x="-75724" y="1543222"/>
            <a:ext cx="3991450" cy="3670627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endParaRPr sz="1350">
              <a:solidFill>
                <a:srgbClr val="422C46"/>
              </a:solidFill>
            </a:endParaRPr>
          </a:p>
        </p:txBody>
      </p:sp>
      <p:sp>
        <p:nvSpPr>
          <p:cNvPr id="949" name="Google Shape;949;p28"/>
          <p:cNvSpPr/>
          <p:nvPr/>
        </p:nvSpPr>
        <p:spPr>
          <a:xfrm rot="-2368478">
            <a:off x="8019759" y="1605241"/>
            <a:ext cx="208518" cy="218669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endParaRPr sz="1350">
              <a:solidFill>
                <a:srgbClr val="422C46"/>
              </a:solidFill>
            </a:endParaRPr>
          </a:p>
        </p:txBody>
      </p:sp>
      <p:sp>
        <p:nvSpPr>
          <p:cNvPr id="950" name="Google Shape;950;p28"/>
          <p:cNvSpPr/>
          <p:nvPr/>
        </p:nvSpPr>
        <p:spPr>
          <a:xfrm rot="10800000">
            <a:off x="8666823" y="2770790"/>
            <a:ext cx="324090" cy="339776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endParaRPr sz="1350">
              <a:solidFill>
                <a:srgbClr val="422C46"/>
              </a:solidFill>
            </a:endParaRPr>
          </a:p>
        </p:txBody>
      </p:sp>
      <p:sp>
        <p:nvSpPr>
          <p:cNvPr id="951" name="Google Shape;951;p28"/>
          <p:cNvSpPr/>
          <p:nvPr/>
        </p:nvSpPr>
        <p:spPr>
          <a:xfrm rot="10800000">
            <a:off x="7497627" y="4637249"/>
            <a:ext cx="227595" cy="243307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endParaRPr sz="1350">
              <a:solidFill>
                <a:srgbClr val="422C46"/>
              </a:solidFill>
            </a:endParaRPr>
          </a:p>
        </p:txBody>
      </p:sp>
      <p:sp>
        <p:nvSpPr>
          <p:cNvPr id="952" name="Google Shape;952;p28"/>
          <p:cNvSpPr/>
          <p:nvPr/>
        </p:nvSpPr>
        <p:spPr>
          <a:xfrm rot="10800000">
            <a:off x="1238622" y="272890"/>
            <a:ext cx="324090" cy="339776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endParaRPr sz="1350">
              <a:solidFill>
                <a:srgbClr val="422C46"/>
              </a:solidFill>
            </a:endParaRPr>
          </a:p>
        </p:txBody>
      </p:sp>
      <p:sp>
        <p:nvSpPr>
          <p:cNvPr id="953" name="Google Shape;953;p28"/>
          <p:cNvSpPr/>
          <p:nvPr/>
        </p:nvSpPr>
        <p:spPr>
          <a:xfrm rot="10800000">
            <a:off x="120502" y="2205524"/>
            <a:ext cx="227595" cy="243307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endParaRPr sz="1350">
              <a:solidFill>
                <a:srgbClr val="422C46"/>
              </a:solidFill>
            </a:endParaRPr>
          </a:p>
        </p:txBody>
      </p:sp>
      <p:sp>
        <p:nvSpPr>
          <p:cNvPr id="954" name="Google Shape;954;p28"/>
          <p:cNvSpPr/>
          <p:nvPr/>
        </p:nvSpPr>
        <p:spPr>
          <a:xfrm rot="10800000">
            <a:off x="1186102" y="3152723"/>
            <a:ext cx="227595" cy="243307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endParaRPr sz="1350">
              <a:solidFill>
                <a:srgbClr val="422C46"/>
              </a:solidFill>
            </a:endParaRPr>
          </a:p>
        </p:txBody>
      </p:sp>
      <p:sp>
        <p:nvSpPr>
          <p:cNvPr id="955" name="Google Shape;955;p28"/>
          <p:cNvSpPr/>
          <p:nvPr/>
        </p:nvSpPr>
        <p:spPr>
          <a:xfrm rot="10800000">
            <a:off x="7725227" y="1394949"/>
            <a:ext cx="227595" cy="243307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endParaRPr sz="1350">
              <a:solidFill>
                <a:srgbClr val="422C46"/>
              </a:solidFill>
            </a:endParaRPr>
          </a:p>
        </p:txBody>
      </p:sp>
      <p:sp>
        <p:nvSpPr>
          <p:cNvPr id="956" name="Google Shape;956;p28"/>
          <p:cNvSpPr/>
          <p:nvPr/>
        </p:nvSpPr>
        <p:spPr>
          <a:xfrm rot="10800000" flipH="1">
            <a:off x="994813" y="1962649"/>
            <a:ext cx="76374" cy="50359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endParaRPr sz="1350">
              <a:solidFill>
                <a:srgbClr val="422C46"/>
              </a:solidFill>
            </a:endParaRPr>
          </a:p>
        </p:txBody>
      </p:sp>
      <p:sp>
        <p:nvSpPr>
          <p:cNvPr id="957" name="Google Shape;957;p28"/>
          <p:cNvSpPr/>
          <p:nvPr/>
        </p:nvSpPr>
        <p:spPr>
          <a:xfrm rot="10800000" flipH="1">
            <a:off x="1147213" y="2115049"/>
            <a:ext cx="76374" cy="50359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endParaRPr sz="1350">
              <a:solidFill>
                <a:srgbClr val="422C46"/>
              </a:solidFill>
            </a:endParaRPr>
          </a:p>
        </p:txBody>
      </p:sp>
      <p:sp>
        <p:nvSpPr>
          <p:cNvPr id="958" name="Google Shape;958;p28"/>
          <p:cNvSpPr/>
          <p:nvPr/>
        </p:nvSpPr>
        <p:spPr>
          <a:xfrm rot="10800000" flipH="1">
            <a:off x="196113" y="1272910"/>
            <a:ext cx="76374" cy="50359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endParaRPr sz="1350">
              <a:solidFill>
                <a:srgbClr val="422C46"/>
              </a:solidFill>
            </a:endParaRPr>
          </a:p>
        </p:txBody>
      </p:sp>
      <p:sp>
        <p:nvSpPr>
          <p:cNvPr id="959" name="Google Shape;959;p28"/>
          <p:cNvSpPr/>
          <p:nvPr/>
        </p:nvSpPr>
        <p:spPr>
          <a:xfrm rot="10800000" flipH="1">
            <a:off x="705188" y="417611"/>
            <a:ext cx="76374" cy="50359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endParaRPr sz="1350">
              <a:solidFill>
                <a:srgbClr val="422C46"/>
              </a:solidFill>
            </a:endParaRPr>
          </a:p>
        </p:txBody>
      </p:sp>
      <p:sp>
        <p:nvSpPr>
          <p:cNvPr id="960" name="Google Shape;960;p28"/>
          <p:cNvSpPr/>
          <p:nvPr/>
        </p:nvSpPr>
        <p:spPr>
          <a:xfrm rot="10800000" flipH="1">
            <a:off x="318413" y="3699774"/>
            <a:ext cx="76374" cy="50359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endParaRPr sz="1350">
              <a:solidFill>
                <a:srgbClr val="422C46"/>
              </a:solidFill>
            </a:endParaRPr>
          </a:p>
        </p:txBody>
      </p:sp>
      <p:sp>
        <p:nvSpPr>
          <p:cNvPr id="961" name="Google Shape;961;p28"/>
          <p:cNvSpPr/>
          <p:nvPr/>
        </p:nvSpPr>
        <p:spPr>
          <a:xfrm rot="10800000" flipH="1">
            <a:off x="482363" y="3866136"/>
            <a:ext cx="76374" cy="50359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endParaRPr sz="1350">
              <a:solidFill>
                <a:srgbClr val="422C46"/>
              </a:solidFill>
            </a:endParaRPr>
          </a:p>
        </p:txBody>
      </p:sp>
      <p:sp>
        <p:nvSpPr>
          <p:cNvPr id="962" name="Google Shape;962;p28"/>
          <p:cNvSpPr/>
          <p:nvPr/>
        </p:nvSpPr>
        <p:spPr>
          <a:xfrm rot="10800000" flipH="1">
            <a:off x="272463" y="4184911"/>
            <a:ext cx="76374" cy="50359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endParaRPr sz="1350">
              <a:solidFill>
                <a:srgbClr val="422C46"/>
              </a:solidFill>
            </a:endParaRPr>
          </a:p>
        </p:txBody>
      </p:sp>
      <p:sp>
        <p:nvSpPr>
          <p:cNvPr id="963" name="Google Shape;963;p28"/>
          <p:cNvSpPr/>
          <p:nvPr/>
        </p:nvSpPr>
        <p:spPr>
          <a:xfrm rot="10800000" flipH="1">
            <a:off x="8514113" y="4586886"/>
            <a:ext cx="76374" cy="50359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endParaRPr sz="1350">
              <a:solidFill>
                <a:srgbClr val="422C46"/>
              </a:solidFill>
            </a:endParaRPr>
          </a:p>
        </p:txBody>
      </p:sp>
      <p:sp>
        <p:nvSpPr>
          <p:cNvPr id="964" name="Google Shape;964;p28"/>
          <p:cNvSpPr/>
          <p:nvPr/>
        </p:nvSpPr>
        <p:spPr>
          <a:xfrm rot="10800000" flipH="1">
            <a:off x="8023413" y="2915511"/>
            <a:ext cx="76374" cy="50359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endParaRPr sz="1350">
              <a:solidFill>
                <a:srgbClr val="422C46"/>
              </a:solidFill>
            </a:endParaRPr>
          </a:p>
        </p:txBody>
      </p:sp>
      <p:sp>
        <p:nvSpPr>
          <p:cNvPr id="965" name="Google Shape;965;p28"/>
          <p:cNvSpPr/>
          <p:nvPr/>
        </p:nvSpPr>
        <p:spPr>
          <a:xfrm rot="10800000" flipH="1">
            <a:off x="8872813" y="1119911"/>
            <a:ext cx="76374" cy="50359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endParaRPr sz="1350">
              <a:solidFill>
                <a:srgbClr val="422C46"/>
              </a:solidFill>
            </a:endParaRPr>
          </a:p>
        </p:txBody>
      </p:sp>
      <p:sp>
        <p:nvSpPr>
          <p:cNvPr id="966" name="Google Shape;966;p28"/>
          <p:cNvSpPr/>
          <p:nvPr/>
        </p:nvSpPr>
        <p:spPr>
          <a:xfrm rot="10800000" flipH="1">
            <a:off x="8666813" y="855811"/>
            <a:ext cx="76374" cy="50359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endParaRPr sz="1350">
              <a:solidFill>
                <a:srgbClr val="422C46"/>
              </a:solidFill>
            </a:endParaRPr>
          </a:p>
        </p:txBody>
      </p:sp>
      <p:sp>
        <p:nvSpPr>
          <p:cNvPr id="967" name="Google Shape;967;p28"/>
          <p:cNvSpPr/>
          <p:nvPr/>
        </p:nvSpPr>
        <p:spPr>
          <a:xfrm rot="10800000" flipH="1">
            <a:off x="8590463" y="4078811"/>
            <a:ext cx="76374" cy="50359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endParaRPr sz="1350">
              <a:solidFill>
                <a:srgbClr val="422C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3781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5"/>
        </a:solidFill>
        <a:effectLst/>
      </p:bgPr>
    </p:bg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9" name="Google Shape;969;p29"/>
          <p:cNvGrpSpPr/>
          <p:nvPr/>
        </p:nvGrpSpPr>
        <p:grpSpPr>
          <a:xfrm rot="5400000">
            <a:off x="7160728" y="128380"/>
            <a:ext cx="1990697" cy="1849835"/>
            <a:chOff x="817100" y="238125"/>
            <a:chExt cx="5912375" cy="5495644"/>
          </a:xfrm>
        </p:grpSpPr>
        <p:sp>
          <p:nvSpPr>
            <p:cNvPr id="970" name="Google Shape;970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79" name="Google Shape;979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80" name="Google Shape;980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81" name="Google Shape;981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82" name="Google Shape;982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83" name="Google Shape;983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84" name="Google Shape;984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85" name="Google Shape;985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86" name="Google Shape;986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</p:grpSp>
      <p:grpSp>
        <p:nvGrpSpPr>
          <p:cNvPr id="987" name="Google Shape;987;p29"/>
          <p:cNvGrpSpPr/>
          <p:nvPr/>
        </p:nvGrpSpPr>
        <p:grpSpPr>
          <a:xfrm rot="10800000" flipH="1">
            <a:off x="67777" y="3237582"/>
            <a:ext cx="1990697" cy="1849834"/>
            <a:chOff x="817100" y="238125"/>
            <a:chExt cx="5912375" cy="5495644"/>
          </a:xfrm>
        </p:grpSpPr>
        <p:sp>
          <p:nvSpPr>
            <p:cNvPr id="988" name="Google Shape;988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89" name="Google Shape;989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91" name="Google Shape;991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92" name="Google Shape;992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93" name="Google Shape;993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94" name="Google Shape;994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95" name="Google Shape;995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96" name="Google Shape;996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</p:grpSp>
      <p:sp>
        <p:nvSpPr>
          <p:cNvPr id="1005" name="Google Shape;1005;p29"/>
          <p:cNvSpPr/>
          <p:nvPr/>
        </p:nvSpPr>
        <p:spPr>
          <a:xfrm flipH="1">
            <a:off x="5268252" y="1602906"/>
            <a:ext cx="3926548" cy="3610942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endParaRPr sz="1350">
              <a:solidFill>
                <a:srgbClr val="422C46"/>
              </a:solidFill>
            </a:endParaRPr>
          </a:p>
        </p:txBody>
      </p:sp>
      <p:sp>
        <p:nvSpPr>
          <p:cNvPr id="1006" name="Google Shape;1006;p29"/>
          <p:cNvSpPr/>
          <p:nvPr/>
        </p:nvSpPr>
        <p:spPr>
          <a:xfrm rot="10800000" flipH="1">
            <a:off x="-75724" y="-70345"/>
            <a:ext cx="3991450" cy="3670627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endParaRPr sz="1350">
              <a:solidFill>
                <a:srgbClr val="422C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4965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z="1350" smtClean="0">
                <a:solidFill>
                  <a:srgbClr val="422C46"/>
                </a:solidFill>
              </a:rPr>
              <a:pPr/>
              <a:t>12/4/2022</a:t>
            </a:fld>
            <a:endParaRPr lang="en-US" sz="1350">
              <a:solidFill>
                <a:srgbClr val="422C46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1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sz="1350">
              <a:solidFill>
                <a:srgbClr val="422C46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srgbClr val="45127E"/>
                </a:solidFill>
              </a:rPr>
              <a:pPr/>
              <a:t>‹#›</a:t>
            </a:fld>
            <a:endParaRPr lang="en-US">
              <a:solidFill>
                <a:srgbClr val="4512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221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5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1609850" y="420700"/>
            <a:ext cx="5915100" cy="5727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667200" y="1178825"/>
            <a:ext cx="7809600" cy="3356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456248" lvl="0" indent="-31718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AutoNum type="arabicPeriod"/>
              <a:defRPr sz="1200"/>
            </a:lvl1pPr>
            <a:lvl2pPr marL="912971" lvl="1" indent="-317183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69219" lvl="2" indent="-317183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5943" lvl="3" indent="-317183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2190" lvl="4" indent="-317183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38914" lvl="5" indent="-317183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195161" lvl="6" indent="-317183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1885" lvl="7" indent="-317183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08133" lvl="8" indent="-317183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/>
          <p:nvPr/>
        </p:nvSpPr>
        <p:spPr>
          <a:xfrm>
            <a:off x="-75725" y="4165453"/>
            <a:ext cx="1106174" cy="1017263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endParaRPr sz="1350">
              <a:solidFill>
                <a:srgbClr val="422C46"/>
              </a:solidFill>
            </a:endParaRPr>
          </a:p>
        </p:txBody>
      </p:sp>
      <p:sp>
        <p:nvSpPr>
          <p:cNvPr id="101" name="Google Shape;101;p4"/>
          <p:cNvSpPr/>
          <p:nvPr/>
        </p:nvSpPr>
        <p:spPr>
          <a:xfrm rot="10800000">
            <a:off x="8133778" y="-68612"/>
            <a:ext cx="1086248" cy="999462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endParaRPr sz="1350">
              <a:solidFill>
                <a:srgbClr val="422C46"/>
              </a:solidFill>
            </a:endParaRPr>
          </a:p>
        </p:txBody>
      </p:sp>
      <p:grpSp>
        <p:nvGrpSpPr>
          <p:cNvPr id="102" name="Google Shape;102;p4"/>
          <p:cNvGrpSpPr/>
          <p:nvPr/>
        </p:nvGrpSpPr>
        <p:grpSpPr>
          <a:xfrm>
            <a:off x="34398" y="11574"/>
            <a:ext cx="3515397" cy="3534168"/>
            <a:chOff x="34399" y="11580"/>
            <a:chExt cx="4024035" cy="4045522"/>
          </a:xfrm>
        </p:grpSpPr>
        <p:sp>
          <p:nvSpPr>
            <p:cNvPr id="103" name="Google Shape;103;p4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16" name="Google Shape;116;p4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17" name="Google Shape;117;p4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22" name="Google Shape;122;p4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23" name="Google Shape;123;p4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</p:grpSp>
      <p:sp>
        <p:nvSpPr>
          <p:cNvPr id="126" name="Google Shape;126;p4"/>
          <p:cNvSpPr/>
          <p:nvPr/>
        </p:nvSpPr>
        <p:spPr>
          <a:xfrm rot="10800000">
            <a:off x="8697079" y="1030432"/>
            <a:ext cx="87416" cy="57641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endParaRPr sz="1350">
              <a:solidFill>
                <a:srgbClr val="422C46"/>
              </a:solidFill>
            </a:endParaRPr>
          </a:p>
        </p:txBody>
      </p:sp>
      <p:grpSp>
        <p:nvGrpSpPr>
          <p:cNvPr id="127" name="Google Shape;127;p4"/>
          <p:cNvGrpSpPr/>
          <p:nvPr/>
        </p:nvGrpSpPr>
        <p:grpSpPr>
          <a:xfrm>
            <a:off x="5740606" y="1760107"/>
            <a:ext cx="3345890" cy="3315845"/>
            <a:chOff x="5740605" y="1760105"/>
            <a:chExt cx="3345890" cy="3315845"/>
          </a:xfrm>
        </p:grpSpPr>
        <p:sp>
          <p:nvSpPr>
            <p:cNvPr id="128" name="Google Shape;128;p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29" name="Google Shape;129;p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30" name="Google Shape;130;p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31" name="Google Shape;131;p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32" name="Google Shape;132;p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33" name="Google Shape;133;p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34" name="Google Shape;134;p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35" name="Google Shape;135;p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36" name="Google Shape;136;p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37" name="Google Shape;137;p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38" name="Google Shape;138;p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39" name="Google Shape;139;p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40" name="Google Shape;140;p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41" name="Google Shape;141;p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42" name="Google Shape;142;p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43" name="Google Shape;143;p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44" name="Google Shape;144;p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45" name="Google Shape;145;p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46" name="Google Shape;146;p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47" name="Google Shape;147;p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48" name="Google Shape;148;p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49" name="Google Shape;149;p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59019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5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"/>
          <p:cNvSpPr/>
          <p:nvPr/>
        </p:nvSpPr>
        <p:spPr>
          <a:xfrm rot="5400000">
            <a:off x="-175512" y="-29017"/>
            <a:ext cx="2495297" cy="229473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endParaRPr sz="1350">
              <a:solidFill>
                <a:srgbClr val="422C46"/>
              </a:solidFill>
            </a:endParaRPr>
          </a:p>
        </p:txBody>
      </p:sp>
      <p:sp>
        <p:nvSpPr>
          <p:cNvPr id="236" name="Google Shape;236;p7"/>
          <p:cNvSpPr txBox="1">
            <a:spLocks noGrp="1"/>
          </p:cNvSpPr>
          <p:nvPr>
            <p:ph type="title"/>
          </p:nvPr>
        </p:nvSpPr>
        <p:spPr>
          <a:xfrm>
            <a:off x="4839150" y="307750"/>
            <a:ext cx="3276600" cy="7557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37" name="Google Shape;237;p7"/>
          <p:cNvSpPr/>
          <p:nvPr/>
        </p:nvSpPr>
        <p:spPr>
          <a:xfrm>
            <a:off x="-75724" y="968127"/>
            <a:ext cx="4639897" cy="4266953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endParaRPr sz="1350">
              <a:solidFill>
                <a:srgbClr val="422C46"/>
              </a:solidFill>
            </a:endParaRPr>
          </a:p>
        </p:txBody>
      </p:sp>
      <p:sp>
        <p:nvSpPr>
          <p:cNvPr id="238" name="Google Shape;238;p7"/>
          <p:cNvSpPr txBox="1">
            <a:spLocks noGrp="1"/>
          </p:cNvSpPr>
          <p:nvPr>
            <p:ph type="subTitle" idx="1"/>
          </p:nvPr>
        </p:nvSpPr>
        <p:spPr>
          <a:xfrm>
            <a:off x="4839150" y="1142400"/>
            <a:ext cx="3276600" cy="28587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39" name="Google Shape;239;p7"/>
          <p:cNvGrpSpPr/>
          <p:nvPr/>
        </p:nvGrpSpPr>
        <p:grpSpPr>
          <a:xfrm rot="10800000">
            <a:off x="7019419" y="3192901"/>
            <a:ext cx="1990697" cy="1849834"/>
            <a:chOff x="817100" y="238125"/>
            <a:chExt cx="5912375" cy="5495644"/>
          </a:xfrm>
        </p:grpSpPr>
        <p:sp>
          <p:nvSpPr>
            <p:cNvPr id="240" name="Google Shape;240;p7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16898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45127E"/>
                </a:solidFill>
              </a:rPr>
              <a:pPr/>
              <a:t>‹#›</a:t>
            </a:fld>
            <a:endParaRPr lang="en-GB">
              <a:solidFill>
                <a:srgbClr val="4512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4715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4"/>
        </a:solidFill>
        <a:effectLst/>
      </p:bgPr>
    </p:bg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9" name="Google Shape;379;p14"/>
          <p:cNvGrpSpPr/>
          <p:nvPr/>
        </p:nvGrpSpPr>
        <p:grpSpPr>
          <a:xfrm rot="10800000">
            <a:off x="4133727" y="-84475"/>
            <a:ext cx="5112025" cy="5285500"/>
            <a:chOff x="258350" y="-84478"/>
            <a:chExt cx="5112025" cy="5285500"/>
          </a:xfrm>
        </p:grpSpPr>
        <p:sp>
          <p:nvSpPr>
            <p:cNvPr id="380" name="Google Shape;380;p14"/>
            <p:cNvSpPr/>
            <p:nvPr/>
          </p:nvSpPr>
          <p:spPr>
            <a:xfrm rot="5400000">
              <a:off x="297296" y="127943"/>
              <a:ext cx="5285497" cy="4860661"/>
            </a:xfrm>
            <a:custGeom>
              <a:avLst/>
              <a:gdLst/>
              <a:ahLst/>
              <a:cxnLst/>
              <a:rect l="l" t="t" r="r" b="b"/>
              <a:pathLst>
                <a:path w="227725" h="209421" extrusionOk="0">
                  <a:moveTo>
                    <a:pt x="72958" y="0"/>
                  </a:moveTo>
                  <a:cubicBezTo>
                    <a:pt x="46578" y="0"/>
                    <a:pt x="21728" y="6589"/>
                    <a:pt x="0" y="18261"/>
                  </a:cubicBezTo>
                  <a:lnTo>
                    <a:pt x="0" y="209421"/>
                  </a:lnTo>
                  <a:lnTo>
                    <a:pt x="217797" y="209421"/>
                  </a:lnTo>
                  <a:cubicBezTo>
                    <a:pt x="224236" y="192430"/>
                    <a:pt x="227724" y="174018"/>
                    <a:pt x="227724" y="154788"/>
                  </a:cubicBezTo>
                  <a:cubicBezTo>
                    <a:pt x="227724" y="69276"/>
                    <a:pt x="158449" y="0"/>
                    <a:pt x="729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381" name="Google Shape;381;p14"/>
            <p:cNvSpPr/>
            <p:nvPr/>
          </p:nvSpPr>
          <p:spPr>
            <a:xfrm>
              <a:off x="258350" y="-84478"/>
              <a:ext cx="1585800" cy="5285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</p:grpSp>
      <p:sp>
        <p:nvSpPr>
          <p:cNvPr id="382" name="Google Shape;382;p14"/>
          <p:cNvSpPr txBox="1">
            <a:spLocks noGrp="1"/>
          </p:cNvSpPr>
          <p:nvPr>
            <p:ph type="ctrTitle"/>
          </p:nvPr>
        </p:nvSpPr>
        <p:spPr>
          <a:xfrm>
            <a:off x="4955825" y="2842925"/>
            <a:ext cx="3058200" cy="5655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17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17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17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17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17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17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17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175"/>
            </a:lvl9pPr>
          </a:lstStyle>
          <a:p>
            <a:endParaRPr/>
          </a:p>
        </p:txBody>
      </p:sp>
      <p:sp>
        <p:nvSpPr>
          <p:cNvPr id="383" name="Google Shape;383;p14"/>
          <p:cNvSpPr txBox="1">
            <a:spLocks noGrp="1"/>
          </p:cNvSpPr>
          <p:nvPr>
            <p:ph type="subTitle" idx="1"/>
          </p:nvPr>
        </p:nvSpPr>
        <p:spPr>
          <a:xfrm>
            <a:off x="5038625" y="3289200"/>
            <a:ext cx="2892600" cy="595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Karla Regular"/>
              <a:buNone/>
              <a:defRPr sz="1575">
                <a:latin typeface="Karla Regular"/>
                <a:ea typeface="Karla Regular"/>
                <a:cs typeface="Karla Regular"/>
                <a:sym typeface="Karla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7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7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7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7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7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7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7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75"/>
            </a:lvl9pPr>
          </a:lstStyle>
          <a:p>
            <a:endParaRPr/>
          </a:p>
        </p:txBody>
      </p:sp>
      <p:sp>
        <p:nvSpPr>
          <p:cNvPr id="384" name="Google Shape;384;p14"/>
          <p:cNvSpPr txBox="1">
            <a:spLocks noGrp="1"/>
          </p:cNvSpPr>
          <p:nvPr>
            <p:ph type="title" idx="2" hasCustomPrompt="1"/>
          </p:nvPr>
        </p:nvSpPr>
        <p:spPr>
          <a:xfrm>
            <a:off x="5430425" y="1805500"/>
            <a:ext cx="2109000" cy="10878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975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385" name="Google Shape;385;p14"/>
          <p:cNvGrpSpPr/>
          <p:nvPr/>
        </p:nvGrpSpPr>
        <p:grpSpPr>
          <a:xfrm rot="10800000">
            <a:off x="93006" y="92582"/>
            <a:ext cx="3345890" cy="3315845"/>
            <a:chOff x="5740605" y="1760105"/>
            <a:chExt cx="3345890" cy="3315845"/>
          </a:xfrm>
        </p:grpSpPr>
        <p:sp>
          <p:nvSpPr>
            <p:cNvPr id="386" name="Google Shape;386;p1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387" name="Google Shape;387;p1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388" name="Google Shape;388;p1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389" name="Google Shape;389;p1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390" name="Google Shape;390;p1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391" name="Google Shape;391;p1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392" name="Google Shape;392;p1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393" name="Google Shape;393;p1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394" name="Google Shape;394;p1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395" name="Google Shape;395;p1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396" name="Google Shape;396;p1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397" name="Google Shape;397;p1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398" name="Google Shape;398;p1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399" name="Google Shape;399;p1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400" name="Google Shape;400;p1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401" name="Google Shape;401;p1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402" name="Google Shape;402;p1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403" name="Google Shape;403;p1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404" name="Google Shape;404;p1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405" name="Google Shape;405;p1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406" name="Google Shape;406;p1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407" name="Google Shape;407;p1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43645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5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7"/>
          <p:cNvGrpSpPr/>
          <p:nvPr/>
        </p:nvGrpSpPr>
        <p:grpSpPr>
          <a:xfrm flipH="1">
            <a:off x="5571099" y="11574"/>
            <a:ext cx="3515397" cy="3534168"/>
            <a:chOff x="34399" y="11580"/>
            <a:chExt cx="4024035" cy="4045522"/>
          </a:xfrm>
        </p:grpSpPr>
        <p:sp>
          <p:nvSpPr>
            <p:cNvPr id="900" name="Google Shape;900;p27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02" name="Google Shape;902;p27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03" name="Google Shape;903;p27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04" name="Google Shape;904;p27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05" name="Google Shape;905;p27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06" name="Google Shape;906;p27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07" name="Google Shape;907;p27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08" name="Google Shape;908;p27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09" name="Google Shape;909;p27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10" name="Google Shape;910;p27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11" name="Google Shape;911;p27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12" name="Google Shape;912;p27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13" name="Google Shape;913;p27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14" name="Google Shape;914;p27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15" name="Google Shape;915;p27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16" name="Google Shape;916;p27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17" name="Google Shape;917;p27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18" name="Google Shape;918;p27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19" name="Google Shape;919;p27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20" name="Google Shape;920;p27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21" name="Google Shape;921;p27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22" name="Google Shape;922;p27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</p:grpSp>
      <p:grpSp>
        <p:nvGrpSpPr>
          <p:cNvPr id="923" name="Google Shape;923;p27"/>
          <p:cNvGrpSpPr/>
          <p:nvPr/>
        </p:nvGrpSpPr>
        <p:grpSpPr>
          <a:xfrm flipH="1">
            <a:off x="34399" y="1760107"/>
            <a:ext cx="3345890" cy="3315845"/>
            <a:chOff x="5740605" y="1760105"/>
            <a:chExt cx="3345890" cy="3315845"/>
          </a:xfrm>
        </p:grpSpPr>
        <p:sp>
          <p:nvSpPr>
            <p:cNvPr id="924" name="Google Shape;924;p27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25" name="Google Shape;925;p27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26" name="Google Shape;926;p27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27" name="Google Shape;927;p27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28" name="Google Shape;928;p27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29" name="Google Shape;929;p27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30" name="Google Shape;930;p27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31" name="Google Shape;931;p27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32" name="Google Shape;932;p27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33" name="Google Shape;933;p27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34" name="Google Shape;934;p27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35" name="Google Shape;935;p27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36" name="Google Shape;936;p27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37" name="Google Shape;937;p27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38" name="Google Shape;938;p27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39" name="Google Shape;939;p27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40" name="Google Shape;940;p27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41" name="Google Shape;941;p27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42" name="Google Shape;942;p27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43" name="Google Shape;943;p27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44" name="Google Shape;944;p27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45" name="Google Shape;945;p27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6305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251520" y="267494"/>
            <a:ext cx="8568952" cy="45931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251519" y="267494"/>
            <a:ext cx="8568953" cy="4593166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42DE-F0EE-4C77-B9C6-2A34B17B2D30}" type="datetimeFigureOut">
              <a:rPr lang="th-TH" smtClean="0"/>
              <a:t>04/12/65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D50B-2507-4EF4-85F2-259190485B3F}" type="slidenum">
              <a:rPr lang="th-TH" smtClean="0"/>
              <a:t>‹#›</a:t>
            </a:fld>
            <a:endParaRPr lang="th-TH"/>
          </a:p>
        </p:txBody>
      </p:sp>
      <p:sp>
        <p:nvSpPr>
          <p:cNvPr id="78" name="เมฆ 77"/>
          <p:cNvSpPr/>
          <p:nvPr userDrawn="1"/>
        </p:nvSpPr>
        <p:spPr>
          <a:xfrm rot="1140269" flipH="1">
            <a:off x="7300650" y="-1007706"/>
            <a:ext cx="3003978" cy="2175586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8285658" y="1904716"/>
            <a:ext cx="325391" cy="361638"/>
          </a:xfrm>
          <a:prstGeom prst="rect">
            <a:avLst/>
          </a:prstGeom>
        </p:spPr>
      </p:pic>
      <p:grpSp>
        <p:nvGrpSpPr>
          <p:cNvPr id="80" name="กลุ่ม 79"/>
          <p:cNvGrpSpPr/>
          <p:nvPr userDrawn="1"/>
        </p:nvGrpSpPr>
        <p:grpSpPr>
          <a:xfrm>
            <a:off x="351913" y="138257"/>
            <a:ext cx="2261782" cy="450000"/>
            <a:chOff x="3289945" y="3405879"/>
            <a:chExt cx="2261782" cy="450000"/>
          </a:xfrm>
        </p:grpSpPr>
        <p:sp>
          <p:nvSpPr>
            <p:cNvPr id="81" name="วงรี 8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white"/>
                </a:solidFill>
              </a:endParaRPr>
            </a:p>
          </p:txBody>
        </p:sp>
        <p:sp>
          <p:nvSpPr>
            <p:cNvPr id="82" name="วงรี 8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white"/>
                </a:solidFill>
              </a:endParaRPr>
            </a:p>
          </p:txBody>
        </p:sp>
        <p:sp>
          <p:nvSpPr>
            <p:cNvPr id="83" name="วงรี 8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white"/>
                </a:solidFill>
              </a:endParaRPr>
            </a:p>
          </p:txBody>
        </p:sp>
        <p:sp>
          <p:nvSpPr>
            <p:cNvPr id="84" name="วงรี 8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white"/>
                </a:solidFill>
              </a:endParaRPr>
            </a:p>
          </p:txBody>
        </p:sp>
      </p:grpSp>
      <p:grpSp>
        <p:nvGrpSpPr>
          <p:cNvPr id="85" name="กลุ่ม 84"/>
          <p:cNvGrpSpPr/>
          <p:nvPr userDrawn="1"/>
        </p:nvGrpSpPr>
        <p:grpSpPr>
          <a:xfrm>
            <a:off x="1264420" y="2026709"/>
            <a:ext cx="6763964" cy="1841185"/>
            <a:chOff x="1264420" y="2026709"/>
            <a:chExt cx="6763964" cy="1841185"/>
          </a:xfrm>
        </p:grpSpPr>
        <p:sp>
          <p:nvSpPr>
            <p:cNvPr id="86" name="สี่เหลี่ยมผืนผ้า 85"/>
            <p:cNvSpPr/>
            <p:nvPr/>
          </p:nvSpPr>
          <p:spPr>
            <a:xfrm>
              <a:off x="1360490" y="2170725"/>
              <a:ext cx="6667894" cy="1697169"/>
            </a:xfrm>
            <a:prstGeom prst="rect">
              <a:avLst/>
            </a:prstGeom>
            <a:pattFill prst="wdDnDiag">
              <a:fgClr>
                <a:schemeClr val="accent4">
                  <a:lumMod val="60000"/>
                  <a:lumOff val="40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7" name="สี่เหลี่ยมผืนผ้า 86"/>
            <p:cNvSpPr/>
            <p:nvPr/>
          </p:nvSpPr>
          <p:spPr>
            <a:xfrm>
              <a:off x="1264420" y="2026709"/>
              <a:ext cx="6667893" cy="16971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641" y="818280"/>
            <a:ext cx="414494" cy="444971"/>
          </a:xfrm>
          <a:prstGeom prst="rect">
            <a:avLst/>
          </a:prstGeom>
        </p:spPr>
      </p:pic>
      <p:pic>
        <p:nvPicPr>
          <p:cNvPr id="89" name="รูปภาพ 8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81" y="3564391"/>
            <a:ext cx="414494" cy="444971"/>
          </a:xfrm>
          <a:prstGeom prst="rect">
            <a:avLst/>
          </a:prstGeom>
        </p:spPr>
      </p:pic>
      <p:pic>
        <p:nvPicPr>
          <p:cNvPr id="90" name="รูปภาพ 8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276" y="4280350"/>
            <a:ext cx="566881" cy="603454"/>
          </a:xfrm>
          <a:prstGeom prst="rect">
            <a:avLst/>
          </a:prstGeom>
        </p:spPr>
      </p:pic>
      <p:pic>
        <p:nvPicPr>
          <p:cNvPr id="91" name="รูปภาพ 9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790" y="1086494"/>
            <a:ext cx="646123" cy="725364"/>
          </a:xfrm>
          <a:prstGeom prst="rect">
            <a:avLst/>
          </a:prstGeom>
        </p:spPr>
      </p:pic>
      <p:grpSp>
        <p:nvGrpSpPr>
          <p:cNvPr id="92" name="กลุ่ม 91"/>
          <p:cNvGrpSpPr/>
          <p:nvPr userDrawn="1"/>
        </p:nvGrpSpPr>
        <p:grpSpPr>
          <a:xfrm>
            <a:off x="-1250470" y="4123168"/>
            <a:ext cx="3003978" cy="2175586"/>
            <a:chOff x="-1250470" y="4123168"/>
            <a:chExt cx="3003978" cy="2175586"/>
          </a:xfrm>
        </p:grpSpPr>
        <p:sp>
          <p:nvSpPr>
            <p:cNvPr id="93" name="เมฆ 92"/>
            <p:cNvSpPr/>
            <p:nvPr/>
          </p:nvSpPr>
          <p:spPr>
            <a:xfrm rot="1140269" flipH="1">
              <a:off x="-1250470" y="412316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94" name="รูปภาพ 9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06021" y="4464717"/>
              <a:ext cx="325391" cy="361638"/>
            </a:xfrm>
            <a:prstGeom prst="rect">
              <a:avLst/>
            </a:prstGeom>
          </p:spPr>
        </p:pic>
      </p:grpSp>
      <p:grpSp>
        <p:nvGrpSpPr>
          <p:cNvPr id="95" name="กลุ่ม 94"/>
          <p:cNvGrpSpPr/>
          <p:nvPr userDrawn="1"/>
        </p:nvGrpSpPr>
        <p:grpSpPr>
          <a:xfrm>
            <a:off x="7791382" y="3775793"/>
            <a:ext cx="1456524" cy="1343170"/>
            <a:chOff x="7791382" y="3775793"/>
            <a:chExt cx="1456524" cy="1343170"/>
          </a:xfrm>
        </p:grpSpPr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1354" y="394179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97" name="กลุ่ม 96"/>
            <p:cNvGrpSpPr/>
            <p:nvPr/>
          </p:nvGrpSpPr>
          <p:grpSpPr>
            <a:xfrm rot="6017212">
              <a:off x="7851191" y="3715984"/>
              <a:ext cx="1336905" cy="1456524"/>
              <a:chOff x="7829880" y="162981"/>
              <a:chExt cx="1086240" cy="1251442"/>
            </a:xfrm>
          </p:grpSpPr>
          <p:grpSp>
            <p:nvGrpSpPr>
              <p:cNvPr id="98" name="กลุ่ม 97"/>
              <p:cNvGrpSpPr/>
              <p:nvPr/>
            </p:nvGrpSpPr>
            <p:grpSpPr>
              <a:xfrm rot="12247797">
                <a:off x="7829880" y="490763"/>
                <a:ext cx="1086240" cy="923660"/>
                <a:chOff x="1273574" y="1329063"/>
                <a:chExt cx="1086240" cy="923660"/>
              </a:xfrm>
            </p:grpSpPr>
            <p:sp>
              <p:nvSpPr>
                <p:cNvPr id="100" name="TextBox 99"/>
                <p:cNvSpPr txBox="1"/>
                <p:nvPr/>
              </p:nvSpPr>
              <p:spPr>
                <a:xfrm rot="1351072">
                  <a:off x="1335567" y="1329063"/>
                  <a:ext cx="364202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atin typeface="Calibri" pitchFamily="34" charset="0"/>
                    </a:rPr>
                    <a:t>+</a:t>
                  </a:r>
                  <a:endParaRPr lang="th-TH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101" name="TextBox 100"/>
                <p:cNvSpPr txBox="1"/>
                <p:nvPr/>
              </p:nvSpPr>
              <p:spPr>
                <a:xfrm rot="21389866">
                  <a:off x="2054968" y="1451304"/>
                  <a:ext cx="295916" cy="4495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atin typeface="Calibri" pitchFamily="34" charset="0"/>
                    </a:rPr>
                    <a:t>+</a:t>
                  </a:r>
                  <a:endParaRPr lang="th-TH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102" name="สามเหลี่ยมหน้าจั่ว 101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103" name="สามเหลี่ยมหน้าจั่ว 102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104" name="วงรี 103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105" name="วงรี 104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106" name="วงรี 105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  <p:sp>
            <p:nvSpPr>
              <p:cNvPr id="99" name="TextBox 98"/>
              <p:cNvSpPr txBox="1"/>
              <p:nvPr/>
            </p:nvSpPr>
            <p:spPr>
              <a:xfrm rot="13598869">
                <a:off x="7969101" y="83472"/>
                <a:ext cx="36420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Calibri" pitchFamily="34" charset="0"/>
                  </a:rPr>
                  <a:t>+</a:t>
                </a:r>
                <a:endParaRPr lang="th-TH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Calibri" pitchFamily="34" charset="0"/>
                </a:endParaRPr>
              </a:p>
            </p:txBody>
          </p: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09150" y="548804"/>
            <a:ext cx="7772400" cy="1021556"/>
          </a:xfrm>
        </p:spPr>
        <p:txBody>
          <a:bodyPr anchor="t"/>
          <a:lstStyle>
            <a:lvl1pPr algn="ctr">
              <a:defRPr sz="4000" b="1" cap="all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1475655" y="2180035"/>
            <a:ext cx="6270443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pic>
        <p:nvPicPr>
          <p:cNvPr id="107" name="รูปภาพ 10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676" y="138257"/>
            <a:ext cx="1162356" cy="1017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3521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28"/>
          <p:cNvSpPr/>
          <p:nvPr/>
        </p:nvSpPr>
        <p:spPr>
          <a:xfrm rot="10800000">
            <a:off x="5268252" y="-70346"/>
            <a:ext cx="3926548" cy="3610942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endParaRPr sz="1350">
              <a:solidFill>
                <a:srgbClr val="422C46"/>
              </a:solidFill>
            </a:endParaRPr>
          </a:p>
        </p:txBody>
      </p:sp>
      <p:sp>
        <p:nvSpPr>
          <p:cNvPr id="948" name="Google Shape;948;p28"/>
          <p:cNvSpPr/>
          <p:nvPr/>
        </p:nvSpPr>
        <p:spPr>
          <a:xfrm>
            <a:off x="-75724" y="1543222"/>
            <a:ext cx="3991450" cy="3670627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endParaRPr sz="1350">
              <a:solidFill>
                <a:srgbClr val="422C46"/>
              </a:solidFill>
            </a:endParaRPr>
          </a:p>
        </p:txBody>
      </p:sp>
      <p:sp>
        <p:nvSpPr>
          <p:cNvPr id="949" name="Google Shape;949;p28"/>
          <p:cNvSpPr/>
          <p:nvPr/>
        </p:nvSpPr>
        <p:spPr>
          <a:xfrm rot="-2368478">
            <a:off x="8019759" y="1605241"/>
            <a:ext cx="208518" cy="218669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endParaRPr sz="1350">
              <a:solidFill>
                <a:srgbClr val="422C46"/>
              </a:solidFill>
            </a:endParaRPr>
          </a:p>
        </p:txBody>
      </p:sp>
      <p:sp>
        <p:nvSpPr>
          <p:cNvPr id="950" name="Google Shape;950;p28"/>
          <p:cNvSpPr/>
          <p:nvPr/>
        </p:nvSpPr>
        <p:spPr>
          <a:xfrm rot="10800000">
            <a:off x="8666823" y="2770790"/>
            <a:ext cx="324090" cy="339776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endParaRPr sz="1350">
              <a:solidFill>
                <a:srgbClr val="422C46"/>
              </a:solidFill>
            </a:endParaRPr>
          </a:p>
        </p:txBody>
      </p:sp>
      <p:sp>
        <p:nvSpPr>
          <p:cNvPr id="951" name="Google Shape;951;p28"/>
          <p:cNvSpPr/>
          <p:nvPr/>
        </p:nvSpPr>
        <p:spPr>
          <a:xfrm rot="10800000">
            <a:off x="7497627" y="4637249"/>
            <a:ext cx="227595" cy="243307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endParaRPr sz="1350">
              <a:solidFill>
                <a:srgbClr val="422C46"/>
              </a:solidFill>
            </a:endParaRPr>
          </a:p>
        </p:txBody>
      </p:sp>
      <p:sp>
        <p:nvSpPr>
          <p:cNvPr id="952" name="Google Shape;952;p28"/>
          <p:cNvSpPr/>
          <p:nvPr/>
        </p:nvSpPr>
        <p:spPr>
          <a:xfrm rot="10800000">
            <a:off x="1238622" y="272890"/>
            <a:ext cx="324090" cy="339776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endParaRPr sz="1350">
              <a:solidFill>
                <a:srgbClr val="422C46"/>
              </a:solidFill>
            </a:endParaRPr>
          </a:p>
        </p:txBody>
      </p:sp>
      <p:sp>
        <p:nvSpPr>
          <p:cNvPr id="953" name="Google Shape;953;p28"/>
          <p:cNvSpPr/>
          <p:nvPr/>
        </p:nvSpPr>
        <p:spPr>
          <a:xfrm rot="10800000">
            <a:off x="120502" y="2205524"/>
            <a:ext cx="227595" cy="243307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endParaRPr sz="1350">
              <a:solidFill>
                <a:srgbClr val="422C46"/>
              </a:solidFill>
            </a:endParaRPr>
          </a:p>
        </p:txBody>
      </p:sp>
      <p:sp>
        <p:nvSpPr>
          <p:cNvPr id="954" name="Google Shape;954;p28"/>
          <p:cNvSpPr/>
          <p:nvPr/>
        </p:nvSpPr>
        <p:spPr>
          <a:xfrm rot="10800000">
            <a:off x="1186102" y="3152723"/>
            <a:ext cx="227595" cy="243307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endParaRPr sz="1350">
              <a:solidFill>
                <a:srgbClr val="422C46"/>
              </a:solidFill>
            </a:endParaRPr>
          </a:p>
        </p:txBody>
      </p:sp>
      <p:sp>
        <p:nvSpPr>
          <p:cNvPr id="955" name="Google Shape;955;p28"/>
          <p:cNvSpPr/>
          <p:nvPr/>
        </p:nvSpPr>
        <p:spPr>
          <a:xfrm rot="10800000">
            <a:off x="7725227" y="1394949"/>
            <a:ext cx="227595" cy="243307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endParaRPr sz="1350">
              <a:solidFill>
                <a:srgbClr val="422C46"/>
              </a:solidFill>
            </a:endParaRPr>
          </a:p>
        </p:txBody>
      </p:sp>
      <p:sp>
        <p:nvSpPr>
          <p:cNvPr id="956" name="Google Shape;956;p28"/>
          <p:cNvSpPr/>
          <p:nvPr/>
        </p:nvSpPr>
        <p:spPr>
          <a:xfrm rot="10800000" flipH="1">
            <a:off x="994813" y="1962649"/>
            <a:ext cx="76374" cy="50359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endParaRPr sz="1350">
              <a:solidFill>
                <a:srgbClr val="422C46"/>
              </a:solidFill>
            </a:endParaRPr>
          </a:p>
        </p:txBody>
      </p:sp>
      <p:sp>
        <p:nvSpPr>
          <p:cNvPr id="957" name="Google Shape;957;p28"/>
          <p:cNvSpPr/>
          <p:nvPr/>
        </p:nvSpPr>
        <p:spPr>
          <a:xfrm rot="10800000" flipH="1">
            <a:off x="1147213" y="2115049"/>
            <a:ext cx="76374" cy="50359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endParaRPr sz="1350">
              <a:solidFill>
                <a:srgbClr val="422C46"/>
              </a:solidFill>
            </a:endParaRPr>
          </a:p>
        </p:txBody>
      </p:sp>
      <p:sp>
        <p:nvSpPr>
          <p:cNvPr id="958" name="Google Shape;958;p28"/>
          <p:cNvSpPr/>
          <p:nvPr/>
        </p:nvSpPr>
        <p:spPr>
          <a:xfrm rot="10800000" flipH="1">
            <a:off x="196113" y="1272910"/>
            <a:ext cx="76374" cy="50359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endParaRPr sz="1350">
              <a:solidFill>
                <a:srgbClr val="422C46"/>
              </a:solidFill>
            </a:endParaRPr>
          </a:p>
        </p:txBody>
      </p:sp>
      <p:sp>
        <p:nvSpPr>
          <p:cNvPr id="959" name="Google Shape;959;p28"/>
          <p:cNvSpPr/>
          <p:nvPr/>
        </p:nvSpPr>
        <p:spPr>
          <a:xfrm rot="10800000" flipH="1">
            <a:off x="705188" y="417611"/>
            <a:ext cx="76374" cy="50359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endParaRPr sz="1350">
              <a:solidFill>
                <a:srgbClr val="422C46"/>
              </a:solidFill>
            </a:endParaRPr>
          </a:p>
        </p:txBody>
      </p:sp>
      <p:sp>
        <p:nvSpPr>
          <p:cNvPr id="960" name="Google Shape;960;p28"/>
          <p:cNvSpPr/>
          <p:nvPr/>
        </p:nvSpPr>
        <p:spPr>
          <a:xfrm rot="10800000" flipH="1">
            <a:off x="318413" y="3699774"/>
            <a:ext cx="76374" cy="50359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endParaRPr sz="1350">
              <a:solidFill>
                <a:srgbClr val="422C46"/>
              </a:solidFill>
            </a:endParaRPr>
          </a:p>
        </p:txBody>
      </p:sp>
      <p:sp>
        <p:nvSpPr>
          <p:cNvPr id="961" name="Google Shape;961;p28"/>
          <p:cNvSpPr/>
          <p:nvPr/>
        </p:nvSpPr>
        <p:spPr>
          <a:xfrm rot="10800000" flipH="1">
            <a:off x="482363" y="3866136"/>
            <a:ext cx="76374" cy="50359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endParaRPr sz="1350">
              <a:solidFill>
                <a:srgbClr val="422C46"/>
              </a:solidFill>
            </a:endParaRPr>
          </a:p>
        </p:txBody>
      </p:sp>
      <p:sp>
        <p:nvSpPr>
          <p:cNvPr id="962" name="Google Shape;962;p28"/>
          <p:cNvSpPr/>
          <p:nvPr/>
        </p:nvSpPr>
        <p:spPr>
          <a:xfrm rot="10800000" flipH="1">
            <a:off x="272463" y="4184911"/>
            <a:ext cx="76374" cy="50359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endParaRPr sz="1350">
              <a:solidFill>
                <a:srgbClr val="422C46"/>
              </a:solidFill>
            </a:endParaRPr>
          </a:p>
        </p:txBody>
      </p:sp>
      <p:sp>
        <p:nvSpPr>
          <p:cNvPr id="963" name="Google Shape;963;p28"/>
          <p:cNvSpPr/>
          <p:nvPr/>
        </p:nvSpPr>
        <p:spPr>
          <a:xfrm rot="10800000" flipH="1">
            <a:off x="8514113" y="4586886"/>
            <a:ext cx="76374" cy="50359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endParaRPr sz="1350">
              <a:solidFill>
                <a:srgbClr val="422C46"/>
              </a:solidFill>
            </a:endParaRPr>
          </a:p>
        </p:txBody>
      </p:sp>
      <p:sp>
        <p:nvSpPr>
          <p:cNvPr id="964" name="Google Shape;964;p28"/>
          <p:cNvSpPr/>
          <p:nvPr/>
        </p:nvSpPr>
        <p:spPr>
          <a:xfrm rot="10800000" flipH="1">
            <a:off x="8023413" y="2915511"/>
            <a:ext cx="76374" cy="50359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endParaRPr sz="1350">
              <a:solidFill>
                <a:srgbClr val="422C46"/>
              </a:solidFill>
            </a:endParaRPr>
          </a:p>
        </p:txBody>
      </p:sp>
      <p:sp>
        <p:nvSpPr>
          <p:cNvPr id="965" name="Google Shape;965;p28"/>
          <p:cNvSpPr/>
          <p:nvPr/>
        </p:nvSpPr>
        <p:spPr>
          <a:xfrm rot="10800000" flipH="1">
            <a:off x="8872813" y="1119911"/>
            <a:ext cx="76374" cy="50359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endParaRPr sz="1350">
              <a:solidFill>
                <a:srgbClr val="422C46"/>
              </a:solidFill>
            </a:endParaRPr>
          </a:p>
        </p:txBody>
      </p:sp>
      <p:sp>
        <p:nvSpPr>
          <p:cNvPr id="966" name="Google Shape;966;p28"/>
          <p:cNvSpPr/>
          <p:nvPr/>
        </p:nvSpPr>
        <p:spPr>
          <a:xfrm rot="10800000" flipH="1">
            <a:off x="8666813" y="855811"/>
            <a:ext cx="76374" cy="50359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endParaRPr sz="1350">
              <a:solidFill>
                <a:srgbClr val="422C46"/>
              </a:solidFill>
            </a:endParaRPr>
          </a:p>
        </p:txBody>
      </p:sp>
      <p:sp>
        <p:nvSpPr>
          <p:cNvPr id="967" name="Google Shape;967;p28"/>
          <p:cNvSpPr/>
          <p:nvPr/>
        </p:nvSpPr>
        <p:spPr>
          <a:xfrm rot="10800000" flipH="1">
            <a:off x="8590463" y="4078811"/>
            <a:ext cx="76374" cy="50359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endParaRPr sz="1350">
              <a:solidFill>
                <a:srgbClr val="422C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5931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5"/>
        </a:solidFill>
        <a:effectLst/>
      </p:bgPr>
    </p:bg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9" name="Google Shape;969;p29"/>
          <p:cNvGrpSpPr/>
          <p:nvPr/>
        </p:nvGrpSpPr>
        <p:grpSpPr>
          <a:xfrm rot="5400000">
            <a:off x="7160728" y="128380"/>
            <a:ext cx="1990697" cy="1849835"/>
            <a:chOff x="817100" y="238125"/>
            <a:chExt cx="5912375" cy="5495644"/>
          </a:xfrm>
        </p:grpSpPr>
        <p:sp>
          <p:nvSpPr>
            <p:cNvPr id="970" name="Google Shape;970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79" name="Google Shape;979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80" name="Google Shape;980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81" name="Google Shape;981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82" name="Google Shape;982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83" name="Google Shape;983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84" name="Google Shape;984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85" name="Google Shape;985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86" name="Google Shape;986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</p:grpSp>
      <p:grpSp>
        <p:nvGrpSpPr>
          <p:cNvPr id="987" name="Google Shape;987;p29"/>
          <p:cNvGrpSpPr/>
          <p:nvPr/>
        </p:nvGrpSpPr>
        <p:grpSpPr>
          <a:xfrm rot="10800000" flipH="1">
            <a:off x="67777" y="3237582"/>
            <a:ext cx="1990697" cy="1849834"/>
            <a:chOff x="817100" y="238125"/>
            <a:chExt cx="5912375" cy="5495644"/>
          </a:xfrm>
        </p:grpSpPr>
        <p:sp>
          <p:nvSpPr>
            <p:cNvPr id="988" name="Google Shape;988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89" name="Google Shape;989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91" name="Google Shape;991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92" name="Google Shape;992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93" name="Google Shape;993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94" name="Google Shape;994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95" name="Google Shape;995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96" name="Google Shape;996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</p:grpSp>
      <p:sp>
        <p:nvSpPr>
          <p:cNvPr id="1005" name="Google Shape;1005;p29"/>
          <p:cNvSpPr/>
          <p:nvPr/>
        </p:nvSpPr>
        <p:spPr>
          <a:xfrm flipH="1">
            <a:off x="5268252" y="1602906"/>
            <a:ext cx="3926548" cy="3610942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endParaRPr sz="1350">
              <a:solidFill>
                <a:srgbClr val="422C46"/>
              </a:solidFill>
            </a:endParaRPr>
          </a:p>
        </p:txBody>
      </p:sp>
      <p:sp>
        <p:nvSpPr>
          <p:cNvPr id="1006" name="Google Shape;1006;p29"/>
          <p:cNvSpPr/>
          <p:nvPr/>
        </p:nvSpPr>
        <p:spPr>
          <a:xfrm rot="10800000" flipH="1">
            <a:off x="-75724" y="-70345"/>
            <a:ext cx="3991450" cy="3670627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endParaRPr sz="1350">
              <a:solidFill>
                <a:srgbClr val="422C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1386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z="1350" smtClean="0">
                <a:solidFill>
                  <a:srgbClr val="422C46"/>
                </a:solidFill>
              </a:rPr>
              <a:pPr/>
              <a:t>12/4/2022</a:t>
            </a:fld>
            <a:endParaRPr lang="en-US" sz="1350">
              <a:solidFill>
                <a:srgbClr val="422C46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1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sz="1350">
              <a:solidFill>
                <a:srgbClr val="422C46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srgbClr val="45127E"/>
                </a:solidFill>
              </a:rPr>
              <a:pPr/>
              <a:t>‹#›</a:t>
            </a:fld>
            <a:endParaRPr lang="en-US">
              <a:solidFill>
                <a:srgbClr val="4512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2387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5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1609850" y="420700"/>
            <a:ext cx="5915100" cy="5727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667200" y="1178825"/>
            <a:ext cx="7809600" cy="3356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456248" lvl="0" indent="-31718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AutoNum type="arabicPeriod"/>
              <a:defRPr sz="1200"/>
            </a:lvl1pPr>
            <a:lvl2pPr marL="912971" lvl="1" indent="-317183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69219" lvl="2" indent="-317183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5943" lvl="3" indent="-317183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2190" lvl="4" indent="-317183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38914" lvl="5" indent="-317183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195161" lvl="6" indent="-317183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1885" lvl="7" indent="-317183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08133" lvl="8" indent="-317183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/>
          <p:nvPr/>
        </p:nvSpPr>
        <p:spPr>
          <a:xfrm>
            <a:off x="-75725" y="4165453"/>
            <a:ext cx="1106174" cy="1017263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endParaRPr sz="1350">
              <a:solidFill>
                <a:srgbClr val="422C46"/>
              </a:solidFill>
            </a:endParaRPr>
          </a:p>
        </p:txBody>
      </p:sp>
      <p:sp>
        <p:nvSpPr>
          <p:cNvPr id="101" name="Google Shape;101;p4"/>
          <p:cNvSpPr/>
          <p:nvPr/>
        </p:nvSpPr>
        <p:spPr>
          <a:xfrm rot="10800000">
            <a:off x="8133778" y="-68612"/>
            <a:ext cx="1086248" cy="999462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endParaRPr sz="1350">
              <a:solidFill>
                <a:srgbClr val="422C46"/>
              </a:solidFill>
            </a:endParaRPr>
          </a:p>
        </p:txBody>
      </p:sp>
      <p:grpSp>
        <p:nvGrpSpPr>
          <p:cNvPr id="102" name="Google Shape;102;p4"/>
          <p:cNvGrpSpPr/>
          <p:nvPr/>
        </p:nvGrpSpPr>
        <p:grpSpPr>
          <a:xfrm>
            <a:off x="34398" y="11574"/>
            <a:ext cx="3515397" cy="3534168"/>
            <a:chOff x="34399" y="11580"/>
            <a:chExt cx="4024035" cy="4045522"/>
          </a:xfrm>
        </p:grpSpPr>
        <p:sp>
          <p:nvSpPr>
            <p:cNvPr id="103" name="Google Shape;103;p4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16" name="Google Shape;116;p4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17" name="Google Shape;117;p4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22" name="Google Shape;122;p4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23" name="Google Shape;123;p4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</p:grpSp>
      <p:sp>
        <p:nvSpPr>
          <p:cNvPr id="126" name="Google Shape;126;p4"/>
          <p:cNvSpPr/>
          <p:nvPr/>
        </p:nvSpPr>
        <p:spPr>
          <a:xfrm rot="10800000">
            <a:off x="8697079" y="1030432"/>
            <a:ext cx="87416" cy="57641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endParaRPr sz="1350">
              <a:solidFill>
                <a:srgbClr val="422C46"/>
              </a:solidFill>
            </a:endParaRPr>
          </a:p>
        </p:txBody>
      </p:sp>
      <p:grpSp>
        <p:nvGrpSpPr>
          <p:cNvPr id="127" name="Google Shape;127;p4"/>
          <p:cNvGrpSpPr/>
          <p:nvPr/>
        </p:nvGrpSpPr>
        <p:grpSpPr>
          <a:xfrm>
            <a:off x="5740606" y="1760107"/>
            <a:ext cx="3345890" cy="3315845"/>
            <a:chOff x="5740605" y="1760105"/>
            <a:chExt cx="3345890" cy="3315845"/>
          </a:xfrm>
        </p:grpSpPr>
        <p:sp>
          <p:nvSpPr>
            <p:cNvPr id="128" name="Google Shape;128;p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29" name="Google Shape;129;p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30" name="Google Shape;130;p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31" name="Google Shape;131;p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32" name="Google Shape;132;p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33" name="Google Shape;133;p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34" name="Google Shape;134;p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35" name="Google Shape;135;p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36" name="Google Shape;136;p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37" name="Google Shape;137;p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38" name="Google Shape;138;p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39" name="Google Shape;139;p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40" name="Google Shape;140;p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41" name="Google Shape;141;p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42" name="Google Shape;142;p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43" name="Google Shape;143;p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44" name="Google Shape;144;p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45" name="Google Shape;145;p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46" name="Google Shape;146;p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47" name="Google Shape;147;p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48" name="Google Shape;148;p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49" name="Google Shape;149;p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22418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5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"/>
          <p:cNvSpPr/>
          <p:nvPr/>
        </p:nvSpPr>
        <p:spPr>
          <a:xfrm rot="5400000">
            <a:off x="-175512" y="-29017"/>
            <a:ext cx="2495297" cy="229473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endParaRPr sz="1350">
              <a:solidFill>
                <a:srgbClr val="422C46"/>
              </a:solidFill>
            </a:endParaRPr>
          </a:p>
        </p:txBody>
      </p:sp>
      <p:sp>
        <p:nvSpPr>
          <p:cNvPr id="236" name="Google Shape;236;p7"/>
          <p:cNvSpPr txBox="1">
            <a:spLocks noGrp="1"/>
          </p:cNvSpPr>
          <p:nvPr>
            <p:ph type="title"/>
          </p:nvPr>
        </p:nvSpPr>
        <p:spPr>
          <a:xfrm>
            <a:off x="4839150" y="307750"/>
            <a:ext cx="3276600" cy="7557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37" name="Google Shape;237;p7"/>
          <p:cNvSpPr/>
          <p:nvPr/>
        </p:nvSpPr>
        <p:spPr>
          <a:xfrm>
            <a:off x="-75724" y="968127"/>
            <a:ext cx="4639897" cy="4266953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endParaRPr sz="1350">
              <a:solidFill>
                <a:srgbClr val="422C46"/>
              </a:solidFill>
            </a:endParaRPr>
          </a:p>
        </p:txBody>
      </p:sp>
      <p:sp>
        <p:nvSpPr>
          <p:cNvPr id="238" name="Google Shape;238;p7"/>
          <p:cNvSpPr txBox="1">
            <a:spLocks noGrp="1"/>
          </p:cNvSpPr>
          <p:nvPr>
            <p:ph type="subTitle" idx="1"/>
          </p:nvPr>
        </p:nvSpPr>
        <p:spPr>
          <a:xfrm>
            <a:off x="4839150" y="1142400"/>
            <a:ext cx="3276600" cy="28587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39" name="Google Shape;239;p7"/>
          <p:cNvGrpSpPr/>
          <p:nvPr/>
        </p:nvGrpSpPr>
        <p:grpSpPr>
          <a:xfrm rot="10800000">
            <a:off x="7019419" y="3192901"/>
            <a:ext cx="1990697" cy="1849834"/>
            <a:chOff x="817100" y="238125"/>
            <a:chExt cx="5912375" cy="5495644"/>
          </a:xfrm>
        </p:grpSpPr>
        <p:sp>
          <p:nvSpPr>
            <p:cNvPr id="240" name="Google Shape;240;p7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66163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45127E"/>
                </a:solidFill>
              </a:rPr>
              <a:pPr/>
              <a:t>‹#›</a:t>
            </a:fld>
            <a:endParaRPr lang="en-GB">
              <a:solidFill>
                <a:srgbClr val="4512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0096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4"/>
        </a:solidFill>
        <a:effectLst/>
      </p:bgPr>
    </p:bg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9" name="Google Shape;379;p14"/>
          <p:cNvGrpSpPr/>
          <p:nvPr/>
        </p:nvGrpSpPr>
        <p:grpSpPr>
          <a:xfrm rot="10800000">
            <a:off x="4133727" y="-84475"/>
            <a:ext cx="5112025" cy="5285500"/>
            <a:chOff x="258350" y="-84478"/>
            <a:chExt cx="5112025" cy="5285500"/>
          </a:xfrm>
        </p:grpSpPr>
        <p:sp>
          <p:nvSpPr>
            <p:cNvPr id="380" name="Google Shape;380;p14"/>
            <p:cNvSpPr/>
            <p:nvPr/>
          </p:nvSpPr>
          <p:spPr>
            <a:xfrm rot="5400000">
              <a:off x="297296" y="127943"/>
              <a:ext cx="5285497" cy="4860661"/>
            </a:xfrm>
            <a:custGeom>
              <a:avLst/>
              <a:gdLst/>
              <a:ahLst/>
              <a:cxnLst/>
              <a:rect l="l" t="t" r="r" b="b"/>
              <a:pathLst>
                <a:path w="227725" h="209421" extrusionOk="0">
                  <a:moveTo>
                    <a:pt x="72958" y="0"/>
                  </a:moveTo>
                  <a:cubicBezTo>
                    <a:pt x="46578" y="0"/>
                    <a:pt x="21728" y="6589"/>
                    <a:pt x="0" y="18261"/>
                  </a:cubicBezTo>
                  <a:lnTo>
                    <a:pt x="0" y="209421"/>
                  </a:lnTo>
                  <a:lnTo>
                    <a:pt x="217797" y="209421"/>
                  </a:lnTo>
                  <a:cubicBezTo>
                    <a:pt x="224236" y="192430"/>
                    <a:pt x="227724" y="174018"/>
                    <a:pt x="227724" y="154788"/>
                  </a:cubicBezTo>
                  <a:cubicBezTo>
                    <a:pt x="227724" y="69276"/>
                    <a:pt x="158449" y="0"/>
                    <a:pt x="729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381" name="Google Shape;381;p14"/>
            <p:cNvSpPr/>
            <p:nvPr/>
          </p:nvSpPr>
          <p:spPr>
            <a:xfrm>
              <a:off x="258350" y="-84478"/>
              <a:ext cx="1585800" cy="5285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</p:grpSp>
      <p:sp>
        <p:nvSpPr>
          <p:cNvPr id="382" name="Google Shape;382;p14"/>
          <p:cNvSpPr txBox="1">
            <a:spLocks noGrp="1"/>
          </p:cNvSpPr>
          <p:nvPr>
            <p:ph type="ctrTitle"/>
          </p:nvPr>
        </p:nvSpPr>
        <p:spPr>
          <a:xfrm>
            <a:off x="4955825" y="2842925"/>
            <a:ext cx="3058200" cy="5655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17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17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17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17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17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17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17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175"/>
            </a:lvl9pPr>
          </a:lstStyle>
          <a:p>
            <a:endParaRPr/>
          </a:p>
        </p:txBody>
      </p:sp>
      <p:sp>
        <p:nvSpPr>
          <p:cNvPr id="383" name="Google Shape;383;p14"/>
          <p:cNvSpPr txBox="1">
            <a:spLocks noGrp="1"/>
          </p:cNvSpPr>
          <p:nvPr>
            <p:ph type="subTitle" idx="1"/>
          </p:nvPr>
        </p:nvSpPr>
        <p:spPr>
          <a:xfrm>
            <a:off x="5038625" y="3289200"/>
            <a:ext cx="2892600" cy="595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Karla Regular"/>
              <a:buNone/>
              <a:defRPr sz="1575">
                <a:latin typeface="Karla Regular"/>
                <a:ea typeface="Karla Regular"/>
                <a:cs typeface="Karla Regular"/>
                <a:sym typeface="Karla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7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7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7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7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7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7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7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75"/>
            </a:lvl9pPr>
          </a:lstStyle>
          <a:p>
            <a:endParaRPr/>
          </a:p>
        </p:txBody>
      </p:sp>
      <p:sp>
        <p:nvSpPr>
          <p:cNvPr id="384" name="Google Shape;384;p14"/>
          <p:cNvSpPr txBox="1">
            <a:spLocks noGrp="1"/>
          </p:cNvSpPr>
          <p:nvPr>
            <p:ph type="title" idx="2" hasCustomPrompt="1"/>
          </p:nvPr>
        </p:nvSpPr>
        <p:spPr>
          <a:xfrm>
            <a:off x="5430425" y="1805500"/>
            <a:ext cx="2109000" cy="10878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975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385" name="Google Shape;385;p14"/>
          <p:cNvGrpSpPr/>
          <p:nvPr/>
        </p:nvGrpSpPr>
        <p:grpSpPr>
          <a:xfrm rot="10800000">
            <a:off x="93006" y="92582"/>
            <a:ext cx="3345890" cy="3315845"/>
            <a:chOff x="5740605" y="1760105"/>
            <a:chExt cx="3345890" cy="3315845"/>
          </a:xfrm>
        </p:grpSpPr>
        <p:sp>
          <p:nvSpPr>
            <p:cNvPr id="386" name="Google Shape;386;p1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387" name="Google Shape;387;p1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388" name="Google Shape;388;p1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389" name="Google Shape;389;p1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390" name="Google Shape;390;p1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391" name="Google Shape;391;p1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392" name="Google Shape;392;p1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393" name="Google Shape;393;p1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394" name="Google Shape;394;p1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395" name="Google Shape;395;p1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396" name="Google Shape;396;p1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397" name="Google Shape;397;p1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398" name="Google Shape;398;p1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399" name="Google Shape;399;p1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400" name="Google Shape;400;p1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401" name="Google Shape;401;p1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402" name="Google Shape;402;p1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403" name="Google Shape;403;p1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404" name="Google Shape;404;p1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405" name="Google Shape;405;p1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406" name="Google Shape;406;p1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407" name="Google Shape;407;p1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27324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5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7"/>
          <p:cNvGrpSpPr/>
          <p:nvPr/>
        </p:nvGrpSpPr>
        <p:grpSpPr>
          <a:xfrm flipH="1">
            <a:off x="5571099" y="11574"/>
            <a:ext cx="3515397" cy="3534168"/>
            <a:chOff x="34399" y="11580"/>
            <a:chExt cx="4024035" cy="4045522"/>
          </a:xfrm>
        </p:grpSpPr>
        <p:sp>
          <p:nvSpPr>
            <p:cNvPr id="900" name="Google Shape;900;p27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02" name="Google Shape;902;p27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03" name="Google Shape;903;p27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04" name="Google Shape;904;p27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05" name="Google Shape;905;p27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06" name="Google Shape;906;p27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07" name="Google Shape;907;p27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08" name="Google Shape;908;p27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09" name="Google Shape;909;p27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10" name="Google Shape;910;p27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11" name="Google Shape;911;p27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12" name="Google Shape;912;p27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13" name="Google Shape;913;p27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14" name="Google Shape;914;p27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15" name="Google Shape;915;p27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16" name="Google Shape;916;p27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17" name="Google Shape;917;p27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18" name="Google Shape;918;p27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19" name="Google Shape;919;p27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20" name="Google Shape;920;p27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21" name="Google Shape;921;p27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22" name="Google Shape;922;p27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</p:grpSp>
      <p:grpSp>
        <p:nvGrpSpPr>
          <p:cNvPr id="923" name="Google Shape;923;p27"/>
          <p:cNvGrpSpPr/>
          <p:nvPr/>
        </p:nvGrpSpPr>
        <p:grpSpPr>
          <a:xfrm flipH="1">
            <a:off x="34399" y="1760107"/>
            <a:ext cx="3345890" cy="3315845"/>
            <a:chOff x="5740605" y="1760105"/>
            <a:chExt cx="3345890" cy="3315845"/>
          </a:xfrm>
        </p:grpSpPr>
        <p:sp>
          <p:nvSpPr>
            <p:cNvPr id="924" name="Google Shape;924;p27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25" name="Google Shape;925;p27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26" name="Google Shape;926;p27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27" name="Google Shape;927;p27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28" name="Google Shape;928;p27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29" name="Google Shape;929;p27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30" name="Google Shape;930;p27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31" name="Google Shape;931;p27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32" name="Google Shape;932;p27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33" name="Google Shape;933;p27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34" name="Google Shape;934;p27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35" name="Google Shape;935;p27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36" name="Google Shape;936;p27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37" name="Google Shape;937;p27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38" name="Google Shape;938;p27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39" name="Google Shape;939;p27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40" name="Google Shape;940;p27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41" name="Google Shape;941;p27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42" name="Google Shape;942;p27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43" name="Google Shape;943;p27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44" name="Google Shape;944;p27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45" name="Google Shape;945;p27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24126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28"/>
          <p:cNvSpPr/>
          <p:nvPr/>
        </p:nvSpPr>
        <p:spPr>
          <a:xfrm rot="10800000">
            <a:off x="5268252" y="-70346"/>
            <a:ext cx="3926548" cy="3610942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endParaRPr sz="1350">
              <a:solidFill>
                <a:srgbClr val="422C46"/>
              </a:solidFill>
            </a:endParaRPr>
          </a:p>
        </p:txBody>
      </p:sp>
      <p:sp>
        <p:nvSpPr>
          <p:cNvPr id="948" name="Google Shape;948;p28"/>
          <p:cNvSpPr/>
          <p:nvPr/>
        </p:nvSpPr>
        <p:spPr>
          <a:xfrm>
            <a:off x="-75724" y="1543222"/>
            <a:ext cx="3991450" cy="3670627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endParaRPr sz="1350">
              <a:solidFill>
                <a:srgbClr val="422C46"/>
              </a:solidFill>
            </a:endParaRPr>
          </a:p>
        </p:txBody>
      </p:sp>
      <p:sp>
        <p:nvSpPr>
          <p:cNvPr id="949" name="Google Shape;949;p28"/>
          <p:cNvSpPr/>
          <p:nvPr/>
        </p:nvSpPr>
        <p:spPr>
          <a:xfrm rot="-2368478">
            <a:off x="8019759" y="1605241"/>
            <a:ext cx="208518" cy="218669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endParaRPr sz="1350">
              <a:solidFill>
                <a:srgbClr val="422C46"/>
              </a:solidFill>
            </a:endParaRPr>
          </a:p>
        </p:txBody>
      </p:sp>
      <p:sp>
        <p:nvSpPr>
          <p:cNvPr id="950" name="Google Shape;950;p28"/>
          <p:cNvSpPr/>
          <p:nvPr/>
        </p:nvSpPr>
        <p:spPr>
          <a:xfrm rot="10800000">
            <a:off x="8666823" y="2770790"/>
            <a:ext cx="324090" cy="339776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endParaRPr sz="1350">
              <a:solidFill>
                <a:srgbClr val="422C46"/>
              </a:solidFill>
            </a:endParaRPr>
          </a:p>
        </p:txBody>
      </p:sp>
      <p:sp>
        <p:nvSpPr>
          <p:cNvPr id="951" name="Google Shape;951;p28"/>
          <p:cNvSpPr/>
          <p:nvPr/>
        </p:nvSpPr>
        <p:spPr>
          <a:xfrm rot="10800000">
            <a:off x="7497627" y="4637249"/>
            <a:ext cx="227595" cy="243307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endParaRPr sz="1350">
              <a:solidFill>
                <a:srgbClr val="422C46"/>
              </a:solidFill>
            </a:endParaRPr>
          </a:p>
        </p:txBody>
      </p:sp>
      <p:sp>
        <p:nvSpPr>
          <p:cNvPr id="952" name="Google Shape;952;p28"/>
          <p:cNvSpPr/>
          <p:nvPr/>
        </p:nvSpPr>
        <p:spPr>
          <a:xfrm rot="10800000">
            <a:off x="1238622" y="272890"/>
            <a:ext cx="324090" cy="339776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endParaRPr sz="1350">
              <a:solidFill>
                <a:srgbClr val="422C46"/>
              </a:solidFill>
            </a:endParaRPr>
          </a:p>
        </p:txBody>
      </p:sp>
      <p:sp>
        <p:nvSpPr>
          <p:cNvPr id="953" name="Google Shape;953;p28"/>
          <p:cNvSpPr/>
          <p:nvPr/>
        </p:nvSpPr>
        <p:spPr>
          <a:xfrm rot="10800000">
            <a:off x="120502" y="2205524"/>
            <a:ext cx="227595" cy="243307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endParaRPr sz="1350">
              <a:solidFill>
                <a:srgbClr val="422C46"/>
              </a:solidFill>
            </a:endParaRPr>
          </a:p>
        </p:txBody>
      </p:sp>
      <p:sp>
        <p:nvSpPr>
          <p:cNvPr id="954" name="Google Shape;954;p28"/>
          <p:cNvSpPr/>
          <p:nvPr/>
        </p:nvSpPr>
        <p:spPr>
          <a:xfrm rot="10800000">
            <a:off x="1186102" y="3152723"/>
            <a:ext cx="227595" cy="243307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endParaRPr sz="1350">
              <a:solidFill>
                <a:srgbClr val="422C46"/>
              </a:solidFill>
            </a:endParaRPr>
          </a:p>
        </p:txBody>
      </p:sp>
      <p:sp>
        <p:nvSpPr>
          <p:cNvPr id="955" name="Google Shape;955;p28"/>
          <p:cNvSpPr/>
          <p:nvPr/>
        </p:nvSpPr>
        <p:spPr>
          <a:xfrm rot="10800000">
            <a:off x="7725227" y="1394949"/>
            <a:ext cx="227595" cy="243307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endParaRPr sz="1350">
              <a:solidFill>
                <a:srgbClr val="422C46"/>
              </a:solidFill>
            </a:endParaRPr>
          </a:p>
        </p:txBody>
      </p:sp>
      <p:sp>
        <p:nvSpPr>
          <p:cNvPr id="956" name="Google Shape;956;p28"/>
          <p:cNvSpPr/>
          <p:nvPr/>
        </p:nvSpPr>
        <p:spPr>
          <a:xfrm rot="10800000" flipH="1">
            <a:off x="994813" y="1962649"/>
            <a:ext cx="76374" cy="50359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endParaRPr sz="1350">
              <a:solidFill>
                <a:srgbClr val="422C46"/>
              </a:solidFill>
            </a:endParaRPr>
          </a:p>
        </p:txBody>
      </p:sp>
      <p:sp>
        <p:nvSpPr>
          <p:cNvPr id="957" name="Google Shape;957;p28"/>
          <p:cNvSpPr/>
          <p:nvPr/>
        </p:nvSpPr>
        <p:spPr>
          <a:xfrm rot="10800000" flipH="1">
            <a:off x="1147213" y="2115049"/>
            <a:ext cx="76374" cy="50359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endParaRPr sz="1350">
              <a:solidFill>
                <a:srgbClr val="422C46"/>
              </a:solidFill>
            </a:endParaRPr>
          </a:p>
        </p:txBody>
      </p:sp>
      <p:sp>
        <p:nvSpPr>
          <p:cNvPr id="958" name="Google Shape;958;p28"/>
          <p:cNvSpPr/>
          <p:nvPr/>
        </p:nvSpPr>
        <p:spPr>
          <a:xfrm rot="10800000" flipH="1">
            <a:off x="196113" y="1272910"/>
            <a:ext cx="76374" cy="50359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endParaRPr sz="1350">
              <a:solidFill>
                <a:srgbClr val="422C46"/>
              </a:solidFill>
            </a:endParaRPr>
          </a:p>
        </p:txBody>
      </p:sp>
      <p:sp>
        <p:nvSpPr>
          <p:cNvPr id="959" name="Google Shape;959;p28"/>
          <p:cNvSpPr/>
          <p:nvPr/>
        </p:nvSpPr>
        <p:spPr>
          <a:xfrm rot="10800000" flipH="1">
            <a:off x="705188" y="417611"/>
            <a:ext cx="76374" cy="50359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endParaRPr sz="1350">
              <a:solidFill>
                <a:srgbClr val="422C46"/>
              </a:solidFill>
            </a:endParaRPr>
          </a:p>
        </p:txBody>
      </p:sp>
      <p:sp>
        <p:nvSpPr>
          <p:cNvPr id="960" name="Google Shape;960;p28"/>
          <p:cNvSpPr/>
          <p:nvPr/>
        </p:nvSpPr>
        <p:spPr>
          <a:xfrm rot="10800000" flipH="1">
            <a:off x="318413" y="3699774"/>
            <a:ext cx="76374" cy="50359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endParaRPr sz="1350">
              <a:solidFill>
                <a:srgbClr val="422C46"/>
              </a:solidFill>
            </a:endParaRPr>
          </a:p>
        </p:txBody>
      </p:sp>
      <p:sp>
        <p:nvSpPr>
          <p:cNvPr id="961" name="Google Shape;961;p28"/>
          <p:cNvSpPr/>
          <p:nvPr/>
        </p:nvSpPr>
        <p:spPr>
          <a:xfrm rot="10800000" flipH="1">
            <a:off x="482363" y="3866136"/>
            <a:ext cx="76374" cy="50359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endParaRPr sz="1350">
              <a:solidFill>
                <a:srgbClr val="422C46"/>
              </a:solidFill>
            </a:endParaRPr>
          </a:p>
        </p:txBody>
      </p:sp>
      <p:sp>
        <p:nvSpPr>
          <p:cNvPr id="962" name="Google Shape;962;p28"/>
          <p:cNvSpPr/>
          <p:nvPr/>
        </p:nvSpPr>
        <p:spPr>
          <a:xfrm rot="10800000" flipH="1">
            <a:off x="272463" y="4184911"/>
            <a:ext cx="76374" cy="50359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endParaRPr sz="1350">
              <a:solidFill>
                <a:srgbClr val="422C46"/>
              </a:solidFill>
            </a:endParaRPr>
          </a:p>
        </p:txBody>
      </p:sp>
      <p:sp>
        <p:nvSpPr>
          <p:cNvPr id="963" name="Google Shape;963;p28"/>
          <p:cNvSpPr/>
          <p:nvPr/>
        </p:nvSpPr>
        <p:spPr>
          <a:xfrm rot="10800000" flipH="1">
            <a:off x="8514113" y="4586886"/>
            <a:ext cx="76374" cy="50359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endParaRPr sz="1350">
              <a:solidFill>
                <a:srgbClr val="422C46"/>
              </a:solidFill>
            </a:endParaRPr>
          </a:p>
        </p:txBody>
      </p:sp>
      <p:sp>
        <p:nvSpPr>
          <p:cNvPr id="964" name="Google Shape;964;p28"/>
          <p:cNvSpPr/>
          <p:nvPr/>
        </p:nvSpPr>
        <p:spPr>
          <a:xfrm rot="10800000" flipH="1">
            <a:off x="8023413" y="2915511"/>
            <a:ext cx="76374" cy="50359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endParaRPr sz="1350">
              <a:solidFill>
                <a:srgbClr val="422C46"/>
              </a:solidFill>
            </a:endParaRPr>
          </a:p>
        </p:txBody>
      </p:sp>
      <p:sp>
        <p:nvSpPr>
          <p:cNvPr id="965" name="Google Shape;965;p28"/>
          <p:cNvSpPr/>
          <p:nvPr/>
        </p:nvSpPr>
        <p:spPr>
          <a:xfrm rot="10800000" flipH="1">
            <a:off x="8872813" y="1119911"/>
            <a:ext cx="76374" cy="50359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endParaRPr sz="1350">
              <a:solidFill>
                <a:srgbClr val="422C46"/>
              </a:solidFill>
            </a:endParaRPr>
          </a:p>
        </p:txBody>
      </p:sp>
      <p:sp>
        <p:nvSpPr>
          <p:cNvPr id="966" name="Google Shape;966;p28"/>
          <p:cNvSpPr/>
          <p:nvPr/>
        </p:nvSpPr>
        <p:spPr>
          <a:xfrm rot="10800000" flipH="1">
            <a:off x="8666813" y="855811"/>
            <a:ext cx="76374" cy="50359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endParaRPr sz="1350">
              <a:solidFill>
                <a:srgbClr val="422C46"/>
              </a:solidFill>
            </a:endParaRPr>
          </a:p>
        </p:txBody>
      </p:sp>
      <p:sp>
        <p:nvSpPr>
          <p:cNvPr id="967" name="Google Shape;967;p28"/>
          <p:cNvSpPr/>
          <p:nvPr/>
        </p:nvSpPr>
        <p:spPr>
          <a:xfrm rot="10800000" flipH="1">
            <a:off x="8590463" y="4078811"/>
            <a:ext cx="76374" cy="50359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endParaRPr sz="1350">
              <a:solidFill>
                <a:srgbClr val="422C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6884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5"/>
        </a:solidFill>
        <a:effectLst/>
      </p:bgPr>
    </p:bg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9" name="Google Shape;969;p29"/>
          <p:cNvGrpSpPr/>
          <p:nvPr/>
        </p:nvGrpSpPr>
        <p:grpSpPr>
          <a:xfrm rot="5400000">
            <a:off x="7160728" y="128380"/>
            <a:ext cx="1990697" cy="1849835"/>
            <a:chOff x="817100" y="238125"/>
            <a:chExt cx="5912375" cy="5495644"/>
          </a:xfrm>
        </p:grpSpPr>
        <p:sp>
          <p:nvSpPr>
            <p:cNvPr id="970" name="Google Shape;970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79" name="Google Shape;979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80" name="Google Shape;980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81" name="Google Shape;981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82" name="Google Shape;982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83" name="Google Shape;983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84" name="Google Shape;984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85" name="Google Shape;985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86" name="Google Shape;986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</p:grpSp>
      <p:grpSp>
        <p:nvGrpSpPr>
          <p:cNvPr id="987" name="Google Shape;987;p29"/>
          <p:cNvGrpSpPr/>
          <p:nvPr/>
        </p:nvGrpSpPr>
        <p:grpSpPr>
          <a:xfrm rot="10800000" flipH="1">
            <a:off x="67777" y="3237582"/>
            <a:ext cx="1990697" cy="1849834"/>
            <a:chOff x="817100" y="238125"/>
            <a:chExt cx="5912375" cy="5495644"/>
          </a:xfrm>
        </p:grpSpPr>
        <p:sp>
          <p:nvSpPr>
            <p:cNvPr id="988" name="Google Shape;988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89" name="Google Shape;989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91" name="Google Shape;991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92" name="Google Shape;992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93" name="Google Shape;993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94" name="Google Shape;994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95" name="Google Shape;995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96" name="Google Shape;996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</p:grpSp>
      <p:sp>
        <p:nvSpPr>
          <p:cNvPr id="1005" name="Google Shape;1005;p29"/>
          <p:cNvSpPr/>
          <p:nvPr/>
        </p:nvSpPr>
        <p:spPr>
          <a:xfrm flipH="1">
            <a:off x="5268252" y="1602906"/>
            <a:ext cx="3926548" cy="3610942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endParaRPr sz="1350">
              <a:solidFill>
                <a:srgbClr val="422C46"/>
              </a:solidFill>
            </a:endParaRPr>
          </a:p>
        </p:txBody>
      </p:sp>
      <p:sp>
        <p:nvSpPr>
          <p:cNvPr id="1006" name="Google Shape;1006;p29"/>
          <p:cNvSpPr/>
          <p:nvPr/>
        </p:nvSpPr>
        <p:spPr>
          <a:xfrm rot="10800000" flipH="1">
            <a:off x="-75724" y="-70345"/>
            <a:ext cx="3991450" cy="3670627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endParaRPr sz="1350">
              <a:solidFill>
                <a:srgbClr val="422C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937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251520" y="267494"/>
            <a:ext cx="8568952" cy="45931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45" name="กลุ่ม 44"/>
          <p:cNvGrpSpPr/>
          <p:nvPr userDrawn="1"/>
        </p:nvGrpSpPr>
        <p:grpSpPr>
          <a:xfrm>
            <a:off x="971600" y="645485"/>
            <a:ext cx="7467998" cy="3748057"/>
            <a:chOff x="971600" y="645485"/>
            <a:chExt cx="7467998" cy="3748057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9" name="กลุ่ม 8"/>
          <p:cNvGrpSpPr/>
          <p:nvPr userDrawn="1"/>
        </p:nvGrpSpPr>
        <p:grpSpPr>
          <a:xfrm>
            <a:off x="251519" y="267494"/>
            <a:ext cx="8568953" cy="4593166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779662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779662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42DE-F0EE-4C77-B9C6-2A34B17B2D30}" type="datetimeFigureOut">
              <a:rPr lang="th-TH" smtClean="0"/>
              <a:t>04/12/65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D50B-2507-4EF4-85F2-259190485B3F}" type="slidenum">
              <a:rPr lang="th-TH" smtClean="0"/>
              <a:t>‹#›</a:t>
            </a:fld>
            <a:endParaRPr lang="th-TH"/>
          </a:p>
        </p:txBody>
      </p:sp>
      <p:sp>
        <p:nvSpPr>
          <p:cNvPr id="58" name="เมฆ 57"/>
          <p:cNvSpPr/>
          <p:nvPr userDrawn="1"/>
        </p:nvSpPr>
        <p:spPr>
          <a:xfrm rot="20459731">
            <a:off x="-1250470" y="-989413"/>
            <a:ext cx="3003978" cy="2175586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59" name="กลุ่ม 58"/>
          <p:cNvGrpSpPr/>
          <p:nvPr userDrawn="1"/>
        </p:nvGrpSpPr>
        <p:grpSpPr>
          <a:xfrm>
            <a:off x="6526030" y="4635660"/>
            <a:ext cx="2261782" cy="450000"/>
            <a:chOff x="3289945" y="3405879"/>
            <a:chExt cx="2261782" cy="450000"/>
          </a:xfrm>
        </p:grpSpPr>
        <p:sp>
          <p:nvSpPr>
            <p:cNvPr id="60" name="วงรี 5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3" name="วงรี 6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64" name="กลุ่ม 63"/>
          <p:cNvGrpSpPr/>
          <p:nvPr userDrawn="1"/>
        </p:nvGrpSpPr>
        <p:grpSpPr>
          <a:xfrm>
            <a:off x="7394814" y="-989414"/>
            <a:ext cx="3003978" cy="2299973"/>
            <a:chOff x="7394814" y="-989414"/>
            <a:chExt cx="3003978" cy="2299973"/>
          </a:xfrm>
        </p:grpSpPr>
        <p:sp>
          <p:nvSpPr>
            <p:cNvPr id="65" name="เมฆ 64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66" name="รูปภาพ 6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</p:grpSp>
      <p:pic>
        <p:nvPicPr>
          <p:cNvPr id="68" name="รูปภาพ 6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75" y="267107"/>
            <a:ext cx="1229027" cy="1075398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9" name="กลุ่ม 68"/>
          <p:cNvGrpSpPr/>
          <p:nvPr userDrawn="1"/>
        </p:nvGrpSpPr>
        <p:grpSpPr>
          <a:xfrm rot="15225443">
            <a:off x="-1375914" y="3957148"/>
            <a:ext cx="3003978" cy="2175586"/>
            <a:chOff x="-1201710" y="3007086"/>
            <a:chExt cx="3003978" cy="2175586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20459731">
              <a:off x="-1201710" y="300708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835" y="4637363"/>
              <a:ext cx="250890" cy="269338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95654" y="4158821"/>
              <a:ext cx="325391" cy="361638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699542"/>
            <a:ext cx="8229600" cy="857250"/>
          </a:xfr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19341827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z="1350" smtClean="0">
                <a:solidFill>
                  <a:srgbClr val="422C46"/>
                </a:solidFill>
              </a:rPr>
              <a:pPr/>
              <a:t>12/4/2022</a:t>
            </a:fld>
            <a:endParaRPr lang="en-US" sz="1350">
              <a:solidFill>
                <a:srgbClr val="422C46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1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sz="1350">
              <a:solidFill>
                <a:srgbClr val="422C46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srgbClr val="45127E"/>
                </a:solidFill>
              </a:rPr>
              <a:pPr/>
              <a:t>‹#›</a:t>
            </a:fld>
            <a:endParaRPr lang="en-US">
              <a:solidFill>
                <a:srgbClr val="4512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5629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5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1609850" y="420700"/>
            <a:ext cx="5915100" cy="5727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667200" y="1178825"/>
            <a:ext cx="7809600" cy="3356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456248" lvl="0" indent="-31718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AutoNum type="arabicPeriod"/>
              <a:defRPr sz="1200"/>
            </a:lvl1pPr>
            <a:lvl2pPr marL="912971" lvl="1" indent="-317183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69219" lvl="2" indent="-317183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5943" lvl="3" indent="-317183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2190" lvl="4" indent="-317183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38914" lvl="5" indent="-317183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195161" lvl="6" indent="-317183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1885" lvl="7" indent="-317183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08133" lvl="8" indent="-317183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/>
          <p:nvPr/>
        </p:nvSpPr>
        <p:spPr>
          <a:xfrm>
            <a:off x="-75725" y="4165453"/>
            <a:ext cx="1106174" cy="1017263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endParaRPr sz="1350">
              <a:solidFill>
                <a:srgbClr val="422C46"/>
              </a:solidFill>
            </a:endParaRPr>
          </a:p>
        </p:txBody>
      </p:sp>
      <p:sp>
        <p:nvSpPr>
          <p:cNvPr id="101" name="Google Shape;101;p4"/>
          <p:cNvSpPr/>
          <p:nvPr/>
        </p:nvSpPr>
        <p:spPr>
          <a:xfrm rot="10800000">
            <a:off x="8133778" y="-68612"/>
            <a:ext cx="1086248" cy="999462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endParaRPr sz="1350">
              <a:solidFill>
                <a:srgbClr val="422C46"/>
              </a:solidFill>
            </a:endParaRPr>
          </a:p>
        </p:txBody>
      </p:sp>
      <p:grpSp>
        <p:nvGrpSpPr>
          <p:cNvPr id="102" name="Google Shape;102;p4"/>
          <p:cNvGrpSpPr/>
          <p:nvPr/>
        </p:nvGrpSpPr>
        <p:grpSpPr>
          <a:xfrm>
            <a:off x="34398" y="11574"/>
            <a:ext cx="3515397" cy="3534168"/>
            <a:chOff x="34399" y="11580"/>
            <a:chExt cx="4024035" cy="4045522"/>
          </a:xfrm>
        </p:grpSpPr>
        <p:sp>
          <p:nvSpPr>
            <p:cNvPr id="103" name="Google Shape;103;p4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16" name="Google Shape;116;p4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17" name="Google Shape;117;p4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22" name="Google Shape;122;p4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23" name="Google Shape;123;p4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</p:grpSp>
      <p:sp>
        <p:nvSpPr>
          <p:cNvPr id="126" name="Google Shape;126;p4"/>
          <p:cNvSpPr/>
          <p:nvPr/>
        </p:nvSpPr>
        <p:spPr>
          <a:xfrm rot="10800000">
            <a:off x="8697079" y="1030432"/>
            <a:ext cx="87416" cy="57641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endParaRPr sz="1350">
              <a:solidFill>
                <a:srgbClr val="422C46"/>
              </a:solidFill>
            </a:endParaRPr>
          </a:p>
        </p:txBody>
      </p:sp>
      <p:grpSp>
        <p:nvGrpSpPr>
          <p:cNvPr id="127" name="Google Shape;127;p4"/>
          <p:cNvGrpSpPr/>
          <p:nvPr/>
        </p:nvGrpSpPr>
        <p:grpSpPr>
          <a:xfrm>
            <a:off x="5740606" y="1760107"/>
            <a:ext cx="3345890" cy="3315845"/>
            <a:chOff x="5740605" y="1760105"/>
            <a:chExt cx="3345890" cy="3315845"/>
          </a:xfrm>
        </p:grpSpPr>
        <p:sp>
          <p:nvSpPr>
            <p:cNvPr id="128" name="Google Shape;128;p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29" name="Google Shape;129;p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30" name="Google Shape;130;p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31" name="Google Shape;131;p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32" name="Google Shape;132;p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33" name="Google Shape;133;p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34" name="Google Shape;134;p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35" name="Google Shape;135;p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36" name="Google Shape;136;p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37" name="Google Shape;137;p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38" name="Google Shape;138;p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39" name="Google Shape;139;p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40" name="Google Shape;140;p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41" name="Google Shape;141;p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42" name="Google Shape;142;p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43" name="Google Shape;143;p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44" name="Google Shape;144;p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45" name="Google Shape;145;p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46" name="Google Shape;146;p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47" name="Google Shape;147;p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48" name="Google Shape;148;p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49" name="Google Shape;149;p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21196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5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"/>
          <p:cNvSpPr/>
          <p:nvPr/>
        </p:nvSpPr>
        <p:spPr>
          <a:xfrm rot="5400000">
            <a:off x="-175512" y="-29017"/>
            <a:ext cx="2495297" cy="229473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endParaRPr sz="1350">
              <a:solidFill>
                <a:srgbClr val="422C46"/>
              </a:solidFill>
            </a:endParaRPr>
          </a:p>
        </p:txBody>
      </p:sp>
      <p:sp>
        <p:nvSpPr>
          <p:cNvPr id="236" name="Google Shape;236;p7"/>
          <p:cNvSpPr txBox="1">
            <a:spLocks noGrp="1"/>
          </p:cNvSpPr>
          <p:nvPr>
            <p:ph type="title"/>
          </p:nvPr>
        </p:nvSpPr>
        <p:spPr>
          <a:xfrm>
            <a:off x="4839150" y="307750"/>
            <a:ext cx="3276600" cy="7557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37" name="Google Shape;237;p7"/>
          <p:cNvSpPr/>
          <p:nvPr/>
        </p:nvSpPr>
        <p:spPr>
          <a:xfrm>
            <a:off x="-75724" y="968127"/>
            <a:ext cx="4639897" cy="4266953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endParaRPr sz="1350">
              <a:solidFill>
                <a:srgbClr val="422C46"/>
              </a:solidFill>
            </a:endParaRPr>
          </a:p>
        </p:txBody>
      </p:sp>
      <p:sp>
        <p:nvSpPr>
          <p:cNvPr id="238" name="Google Shape;238;p7"/>
          <p:cNvSpPr txBox="1">
            <a:spLocks noGrp="1"/>
          </p:cNvSpPr>
          <p:nvPr>
            <p:ph type="subTitle" idx="1"/>
          </p:nvPr>
        </p:nvSpPr>
        <p:spPr>
          <a:xfrm>
            <a:off x="4839150" y="1142400"/>
            <a:ext cx="3276600" cy="28587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39" name="Google Shape;239;p7"/>
          <p:cNvGrpSpPr/>
          <p:nvPr/>
        </p:nvGrpSpPr>
        <p:grpSpPr>
          <a:xfrm rot="10800000">
            <a:off x="7019419" y="3192901"/>
            <a:ext cx="1990697" cy="1849834"/>
            <a:chOff x="817100" y="238125"/>
            <a:chExt cx="5912375" cy="5495644"/>
          </a:xfrm>
        </p:grpSpPr>
        <p:sp>
          <p:nvSpPr>
            <p:cNvPr id="240" name="Google Shape;240;p7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244138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45127E"/>
                </a:solidFill>
              </a:rPr>
              <a:pPr/>
              <a:t>‹#›</a:t>
            </a:fld>
            <a:endParaRPr lang="en-GB">
              <a:solidFill>
                <a:srgbClr val="4512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4030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4"/>
        </a:solidFill>
        <a:effectLst/>
      </p:bgPr>
    </p:bg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9" name="Google Shape;379;p14"/>
          <p:cNvGrpSpPr/>
          <p:nvPr/>
        </p:nvGrpSpPr>
        <p:grpSpPr>
          <a:xfrm rot="10800000">
            <a:off x="4133727" y="-84475"/>
            <a:ext cx="5112025" cy="5285500"/>
            <a:chOff x="258350" y="-84478"/>
            <a:chExt cx="5112025" cy="5285500"/>
          </a:xfrm>
        </p:grpSpPr>
        <p:sp>
          <p:nvSpPr>
            <p:cNvPr id="380" name="Google Shape;380;p14"/>
            <p:cNvSpPr/>
            <p:nvPr/>
          </p:nvSpPr>
          <p:spPr>
            <a:xfrm rot="5400000">
              <a:off x="297296" y="127943"/>
              <a:ext cx="5285497" cy="4860661"/>
            </a:xfrm>
            <a:custGeom>
              <a:avLst/>
              <a:gdLst/>
              <a:ahLst/>
              <a:cxnLst/>
              <a:rect l="l" t="t" r="r" b="b"/>
              <a:pathLst>
                <a:path w="227725" h="209421" extrusionOk="0">
                  <a:moveTo>
                    <a:pt x="72958" y="0"/>
                  </a:moveTo>
                  <a:cubicBezTo>
                    <a:pt x="46578" y="0"/>
                    <a:pt x="21728" y="6589"/>
                    <a:pt x="0" y="18261"/>
                  </a:cubicBezTo>
                  <a:lnTo>
                    <a:pt x="0" y="209421"/>
                  </a:lnTo>
                  <a:lnTo>
                    <a:pt x="217797" y="209421"/>
                  </a:lnTo>
                  <a:cubicBezTo>
                    <a:pt x="224236" y="192430"/>
                    <a:pt x="227724" y="174018"/>
                    <a:pt x="227724" y="154788"/>
                  </a:cubicBezTo>
                  <a:cubicBezTo>
                    <a:pt x="227724" y="69276"/>
                    <a:pt x="158449" y="0"/>
                    <a:pt x="729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381" name="Google Shape;381;p14"/>
            <p:cNvSpPr/>
            <p:nvPr/>
          </p:nvSpPr>
          <p:spPr>
            <a:xfrm>
              <a:off x="258350" y="-84478"/>
              <a:ext cx="1585800" cy="5285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</p:grpSp>
      <p:sp>
        <p:nvSpPr>
          <p:cNvPr id="382" name="Google Shape;382;p14"/>
          <p:cNvSpPr txBox="1">
            <a:spLocks noGrp="1"/>
          </p:cNvSpPr>
          <p:nvPr>
            <p:ph type="ctrTitle"/>
          </p:nvPr>
        </p:nvSpPr>
        <p:spPr>
          <a:xfrm>
            <a:off x="4955825" y="2842925"/>
            <a:ext cx="3058200" cy="5655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17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17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17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17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17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17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17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175"/>
            </a:lvl9pPr>
          </a:lstStyle>
          <a:p>
            <a:endParaRPr/>
          </a:p>
        </p:txBody>
      </p:sp>
      <p:sp>
        <p:nvSpPr>
          <p:cNvPr id="383" name="Google Shape;383;p14"/>
          <p:cNvSpPr txBox="1">
            <a:spLocks noGrp="1"/>
          </p:cNvSpPr>
          <p:nvPr>
            <p:ph type="subTitle" idx="1"/>
          </p:nvPr>
        </p:nvSpPr>
        <p:spPr>
          <a:xfrm>
            <a:off x="5038625" y="3289200"/>
            <a:ext cx="2892600" cy="595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Karla Regular"/>
              <a:buNone/>
              <a:defRPr sz="1575">
                <a:latin typeface="Karla Regular"/>
                <a:ea typeface="Karla Regular"/>
                <a:cs typeface="Karla Regular"/>
                <a:sym typeface="Karla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7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7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7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7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7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7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7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75"/>
            </a:lvl9pPr>
          </a:lstStyle>
          <a:p>
            <a:endParaRPr/>
          </a:p>
        </p:txBody>
      </p:sp>
      <p:sp>
        <p:nvSpPr>
          <p:cNvPr id="384" name="Google Shape;384;p14"/>
          <p:cNvSpPr txBox="1">
            <a:spLocks noGrp="1"/>
          </p:cNvSpPr>
          <p:nvPr>
            <p:ph type="title" idx="2" hasCustomPrompt="1"/>
          </p:nvPr>
        </p:nvSpPr>
        <p:spPr>
          <a:xfrm>
            <a:off x="5430425" y="1805500"/>
            <a:ext cx="2109000" cy="10878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975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385" name="Google Shape;385;p14"/>
          <p:cNvGrpSpPr/>
          <p:nvPr/>
        </p:nvGrpSpPr>
        <p:grpSpPr>
          <a:xfrm rot="10800000">
            <a:off x="93006" y="92582"/>
            <a:ext cx="3345890" cy="3315845"/>
            <a:chOff x="5740605" y="1760105"/>
            <a:chExt cx="3345890" cy="3315845"/>
          </a:xfrm>
        </p:grpSpPr>
        <p:sp>
          <p:nvSpPr>
            <p:cNvPr id="386" name="Google Shape;386;p1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387" name="Google Shape;387;p1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388" name="Google Shape;388;p1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389" name="Google Shape;389;p1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390" name="Google Shape;390;p1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391" name="Google Shape;391;p1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392" name="Google Shape;392;p1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393" name="Google Shape;393;p1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394" name="Google Shape;394;p1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395" name="Google Shape;395;p1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396" name="Google Shape;396;p1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397" name="Google Shape;397;p1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398" name="Google Shape;398;p1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399" name="Google Shape;399;p1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400" name="Google Shape;400;p1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401" name="Google Shape;401;p1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402" name="Google Shape;402;p1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403" name="Google Shape;403;p1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404" name="Google Shape;404;p1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405" name="Google Shape;405;p1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406" name="Google Shape;406;p1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407" name="Google Shape;407;p1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40482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5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7"/>
          <p:cNvGrpSpPr/>
          <p:nvPr/>
        </p:nvGrpSpPr>
        <p:grpSpPr>
          <a:xfrm flipH="1">
            <a:off x="5571099" y="11574"/>
            <a:ext cx="3515397" cy="3534168"/>
            <a:chOff x="34399" y="11580"/>
            <a:chExt cx="4024035" cy="4045522"/>
          </a:xfrm>
        </p:grpSpPr>
        <p:sp>
          <p:nvSpPr>
            <p:cNvPr id="900" name="Google Shape;900;p27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02" name="Google Shape;902;p27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03" name="Google Shape;903;p27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04" name="Google Shape;904;p27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05" name="Google Shape;905;p27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06" name="Google Shape;906;p27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07" name="Google Shape;907;p27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08" name="Google Shape;908;p27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09" name="Google Shape;909;p27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10" name="Google Shape;910;p27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11" name="Google Shape;911;p27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12" name="Google Shape;912;p27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13" name="Google Shape;913;p27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14" name="Google Shape;914;p27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15" name="Google Shape;915;p27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16" name="Google Shape;916;p27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17" name="Google Shape;917;p27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18" name="Google Shape;918;p27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19" name="Google Shape;919;p27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20" name="Google Shape;920;p27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21" name="Google Shape;921;p27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22" name="Google Shape;922;p27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</p:grpSp>
      <p:grpSp>
        <p:nvGrpSpPr>
          <p:cNvPr id="923" name="Google Shape;923;p27"/>
          <p:cNvGrpSpPr/>
          <p:nvPr/>
        </p:nvGrpSpPr>
        <p:grpSpPr>
          <a:xfrm flipH="1">
            <a:off x="34399" y="1760107"/>
            <a:ext cx="3345890" cy="3315845"/>
            <a:chOff x="5740605" y="1760105"/>
            <a:chExt cx="3345890" cy="3315845"/>
          </a:xfrm>
        </p:grpSpPr>
        <p:sp>
          <p:nvSpPr>
            <p:cNvPr id="924" name="Google Shape;924;p27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25" name="Google Shape;925;p27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26" name="Google Shape;926;p27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27" name="Google Shape;927;p27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28" name="Google Shape;928;p27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29" name="Google Shape;929;p27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30" name="Google Shape;930;p27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31" name="Google Shape;931;p27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32" name="Google Shape;932;p27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33" name="Google Shape;933;p27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34" name="Google Shape;934;p27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35" name="Google Shape;935;p27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36" name="Google Shape;936;p27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37" name="Google Shape;937;p27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38" name="Google Shape;938;p27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39" name="Google Shape;939;p27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40" name="Google Shape;940;p27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41" name="Google Shape;941;p27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42" name="Google Shape;942;p27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43" name="Google Shape;943;p27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44" name="Google Shape;944;p27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45" name="Google Shape;945;p27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071421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28"/>
          <p:cNvSpPr/>
          <p:nvPr/>
        </p:nvSpPr>
        <p:spPr>
          <a:xfrm rot="10800000">
            <a:off x="5268252" y="-70346"/>
            <a:ext cx="3926548" cy="3610942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endParaRPr sz="1350">
              <a:solidFill>
                <a:srgbClr val="422C46"/>
              </a:solidFill>
            </a:endParaRPr>
          </a:p>
        </p:txBody>
      </p:sp>
      <p:sp>
        <p:nvSpPr>
          <p:cNvPr id="948" name="Google Shape;948;p28"/>
          <p:cNvSpPr/>
          <p:nvPr/>
        </p:nvSpPr>
        <p:spPr>
          <a:xfrm>
            <a:off x="-75724" y="1543222"/>
            <a:ext cx="3991450" cy="3670627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endParaRPr sz="1350">
              <a:solidFill>
                <a:srgbClr val="422C46"/>
              </a:solidFill>
            </a:endParaRPr>
          </a:p>
        </p:txBody>
      </p:sp>
      <p:sp>
        <p:nvSpPr>
          <p:cNvPr id="949" name="Google Shape;949;p28"/>
          <p:cNvSpPr/>
          <p:nvPr/>
        </p:nvSpPr>
        <p:spPr>
          <a:xfrm rot="-2368478">
            <a:off x="8019759" y="1605241"/>
            <a:ext cx="208518" cy="218669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endParaRPr sz="1350">
              <a:solidFill>
                <a:srgbClr val="422C46"/>
              </a:solidFill>
            </a:endParaRPr>
          </a:p>
        </p:txBody>
      </p:sp>
      <p:sp>
        <p:nvSpPr>
          <p:cNvPr id="950" name="Google Shape;950;p28"/>
          <p:cNvSpPr/>
          <p:nvPr/>
        </p:nvSpPr>
        <p:spPr>
          <a:xfrm rot="10800000">
            <a:off x="8666823" y="2770790"/>
            <a:ext cx="324090" cy="339776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endParaRPr sz="1350">
              <a:solidFill>
                <a:srgbClr val="422C46"/>
              </a:solidFill>
            </a:endParaRPr>
          </a:p>
        </p:txBody>
      </p:sp>
      <p:sp>
        <p:nvSpPr>
          <p:cNvPr id="951" name="Google Shape;951;p28"/>
          <p:cNvSpPr/>
          <p:nvPr/>
        </p:nvSpPr>
        <p:spPr>
          <a:xfrm rot="10800000">
            <a:off x="7497627" y="4637249"/>
            <a:ext cx="227595" cy="243307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endParaRPr sz="1350">
              <a:solidFill>
                <a:srgbClr val="422C46"/>
              </a:solidFill>
            </a:endParaRPr>
          </a:p>
        </p:txBody>
      </p:sp>
      <p:sp>
        <p:nvSpPr>
          <p:cNvPr id="952" name="Google Shape;952;p28"/>
          <p:cNvSpPr/>
          <p:nvPr/>
        </p:nvSpPr>
        <p:spPr>
          <a:xfrm rot="10800000">
            <a:off x="1238622" y="272890"/>
            <a:ext cx="324090" cy="339776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endParaRPr sz="1350">
              <a:solidFill>
                <a:srgbClr val="422C46"/>
              </a:solidFill>
            </a:endParaRPr>
          </a:p>
        </p:txBody>
      </p:sp>
      <p:sp>
        <p:nvSpPr>
          <p:cNvPr id="953" name="Google Shape;953;p28"/>
          <p:cNvSpPr/>
          <p:nvPr/>
        </p:nvSpPr>
        <p:spPr>
          <a:xfrm rot="10800000">
            <a:off x="120502" y="2205524"/>
            <a:ext cx="227595" cy="243307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endParaRPr sz="1350">
              <a:solidFill>
                <a:srgbClr val="422C46"/>
              </a:solidFill>
            </a:endParaRPr>
          </a:p>
        </p:txBody>
      </p:sp>
      <p:sp>
        <p:nvSpPr>
          <p:cNvPr id="954" name="Google Shape;954;p28"/>
          <p:cNvSpPr/>
          <p:nvPr/>
        </p:nvSpPr>
        <p:spPr>
          <a:xfrm rot="10800000">
            <a:off x="1186102" y="3152723"/>
            <a:ext cx="227595" cy="243307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endParaRPr sz="1350">
              <a:solidFill>
                <a:srgbClr val="422C46"/>
              </a:solidFill>
            </a:endParaRPr>
          </a:p>
        </p:txBody>
      </p:sp>
      <p:sp>
        <p:nvSpPr>
          <p:cNvPr id="955" name="Google Shape;955;p28"/>
          <p:cNvSpPr/>
          <p:nvPr/>
        </p:nvSpPr>
        <p:spPr>
          <a:xfrm rot="10800000">
            <a:off x="7725227" y="1394949"/>
            <a:ext cx="227595" cy="243307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endParaRPr sz="1350">
              <a:solidFill>
                <a:srgbClr val="422C46"/>
              </a:solidFill>
            </a:endParaRPr>
          </a:p>
        </p:txBody>
      </p:sp>
      <p:sp>
        <p:nvSpPr>
          <p:cNvPr id="956" name="Google Shape;956;p28"/>
          <p:cNvSpPr/>
          <p:nvPr/>
        </p:nvSpPr>
        <p:spPr>
          <a:xfrm rot="10800000" flipH="1">
            <a:off x="994813" y="1962649"/>
            <a:ext cx="76374" cy="50359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endParaRPr sz="1350">
              <a:solidFill>
                <a:srgbClr val="422C46"/>
              </a:solidFill>
            </a:endParaRPr>
          </a:p>
        </p:txBody>
      </p:sp>
      <p:sp>
        <p:nvSpPr>
          <p:cNvPr id="957" name="Google Shape;957;p28"/>
          <p:cNvSpPr/>
          <p:nvPr/>
        </p:nvSpPr>
        <p:spPr>
          <a:xfrm rot="10800000" flipH="1">
            <a:off x="1147213" y="2115049"/>
            <a:ext cx="76374" cy="50359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endParaRPr sz="1350">
              <a:solidFill>
                <a:srgbClr val="422C46"/>
              </a:solidFill>
            </a:endParaRPr>
          </a:p>
        </p:txBody>
      </p:sp>
      <p:sp>
        <p:nvSpPr>
          <p:cNvPr id="958" name="Google Shape;958;p28"/>
          <p:cNvSpPr/>
          <p:nvPr/>
        </p:nvSpPr>
        <p:spPr>
          <a:xfrm rot="10800000" flipH="1">
            <a:off x="196113" y="1272910"/>
            <a:ext cx="76374" cy="50359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endParaRPr sz="1350">
              <a:solidFill>
                <a:srgbClr val="422C46"/>
              </a:solidFill>
            </a:endParaRPr>
          </a:p>
        </p:txBody>
      </p:sp>
      <p:sp>
        <p:nvSpPr>
          <p:cNvPr id="959" name="Google Shape;959;p28"/>
          <p:cNvSpPr/>
          <p:nvPr/>
        </p:nvSpPr>
        <p:spPr>
          <a:xfrm rot="10800000" flipH="1">
            <a:off x="705188" y="417611"/>
            <a:ext cx="76374" cy="50359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endParaRPr sz="1350">
              <a:solidFill>
                <a:srgbClr val="422C46"/>
              </a:solidFill>
            </a:endParaRPr>
          </a:p>
        </p:txBody>
      </p:sp>
      <p:sp>
        <p:nvSpPr>
          <p:cNvPr id="960" name="Google Shape;960;p28"/>
          <p:cNvSpPr/>
          <p:nvPr/>
        </p:nvSpPr>
        <p:spPr>
          <a:xfrm rot="10800000" flipH="1">
            <a:off x="318413" y="3699774"/>
            <a:ext cx="76374" cy="50359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endParaRPr sz="1350">
              <a:solidFill>
                <a:srgbClr val="422C46"/>
              </a:solidFill>
            </a:endParaRPr>
          </a:p>
        </p:txBody>
      </p:sp>
      <p:sp>
        <p:nvSpPr>
          <p:cNvPr id="961" name="Google Shape;961;p28"/>
          <p:cNvSpPr/>
          <p:nvPr/>
        </p:nvSpPr>
        <p:spPr>
          <a:xfrm rot="10800000" flipH="1">
            <a:off x="482363" y="3866136"/>
            <a:ext cx="76374" cy="50359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endParaRPr sz="1350">
              <a:solidFill>
                <a:srgbClr val="422C46"/>
              </a:solidFill>
            </a:endParaRPr>
          </a:p>
        </p:txBody>
      </p:sp>
      <p:sp>
        <p:nvSpPr>
          <p:cNvPr id="962" name="Google Shape;962;p28"/>
          <p:cNvSpPr/>
          <p:nvPr/>
        </p:nvSpPr>
        <p:spPr>
          <a:xfrm rot="10800000" flipH="1">
            <a:off x="272463" y="4184911"/>
            <a:ext cx="76374" cy="50359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endParaRPr sz="1350">
              <a:solidFill>
                <a:srgbClr val="422C46"/>
              </a:solidFill>
            </a:endParaRPr>
          </a:p>
        </p:txBody>
      </p:sp>
      <p:sp>
        <p:nvSpPr>
          <p:cNvPr id="963" name="Google Shape;963;p28"/>
          <p:cNvSpPr/>
          <p:nvPr/>
        </p:nvSpPr>
        <p:spPr>
          <a:xfrm rot="10800000" flipH="1">
            <a:off x="8514113" y="4586886"/>
            <a:ext cx="76374" cy="50359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endParaRPr sz="1350">
              <a:solidFill>
                <a:srgbClr val="422C46"/>
              </a:solidFill>
            </a:endParaRPr>
          </a:p>
        </p:txBody>
      </p:sp>
      <p:sp>
        <p:nvSpPr>
          <p:cNvPr id="964" name="Google Shape;964;p28"/>
          <p:cNvSpPr/>
          <p:nvPr/>
        </p:nvSpPr>
        <p:spPr>
          <a:xfrm rot="10800000" flipH="1">
            <a:off x="8023413" y="2915511"/>
            <a:ext cx="76374" cy="50359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endParaRPr sz="1350">
              <a:solidFill>
                <a:srgbClr val="422C46"/>
              </a:solidFill>
            </a:endParaRPr>
          </a:p>
        </p:txBody>
      </p:sp>
      <p:sp>
        <p:nvSpPr>
          <p:cNvPr id="965" name="Google Shape;965;p28"/>
          <p:cNvSpPr/>
          <p:nvPr/>
        </p:nvSpPr>
        <p:spPr>
          <a:xfrm rot="10800000" flipH="1">
            <a:off x="8872813" y="1119911"/>
            <a:ext cx="76374" cy="50359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endParaRPr sz="1350">
              <a:solidFill>
                <a:srgbClr val="422C46"/>
              </a:solidFill>
            </a:endParaRPr>
          </a:p>
        </p:txBody>
      </p:sp>
      <p:sp>
        <p:nvSpPr>
          <p:cNvPr id="966" name="Google Shape;966;p28"/>
          <p:cNvSpPr/>
          <p:nvPr/>
        </p:nvSpPr>
        <p:spPr>
          <a:xfrm rot="10800000" flipH="1">
            <a:off x="8666813" y="855811"/>
            <a:ext cx="76374" cy="50359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endParaRPr sz="1350">
              <a:solidFill>
                <a:srgbClr val="422C46"/>
              </a:solidFill>
            </a:endParaRPr>
          </a:p>
        </p:txBody>
      </p:sp>
      <p:sp>
        <p:nvSpPr>
          <p:cNvPr id="967" name="Google Shape;967;p28"/>
          <p:cNvSpPr/>
          <p:nvPr/>
        </p:nvSpPr>
        <p:spPr>
          <a:xfrm rot="10800000" flipH="1">
            <a:off x="8590463" y="4078811"/>
            <a:ext cx="76374" cy="50359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endParaRPr sz="1350">
              <a:solidFill>
                <a:srgbClr val="422C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49862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5"/>
        </a:solidFill>
        <a:effectLst/>
      </p:bgPr>
    </p:bg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9" name="Google Shape;969;p29"/>
          <p:cNvGrpSpPr/>
          <p:nvPr/>
        </p:nvGrpSpPr>
        <p:grpSpPr>
          <a:xfrm rot="5400000">
            <a:off x="7160728" y="128380"/>
            <a:ext cx="1990697" cy="1849835"/>
            <a:chOff x="817100" y="238125"/>
            <a:chExt cx="5912375" cy="5495644"/>
          </a:xfrm>
        </p:grpSpPr>
        <p:sp>
          <p:nvSpPr>
            <p:cNvPr id="970" name="Google Shape;970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79" name="Google Shape;979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80" name="Google Shape;980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81" name="Google Shape;981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82" name="Google Shape;982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83" name="Google Shape;983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84" name="Google Shape;984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85" name="Google Shape;985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86" name="Google Shape;986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</p:grpSp>
      <p:grpSp>
        <p:nvGrpSpPr>
          <p:cNvPr id="987" name="Google Shape;987;p29"/>
          <p:cNvGrpSpPr/>
          <p:nvPr/>
        </p:nvGrpSpPr>
        <p:grpSpPr>
          <a:xfrm rot="10800000" flipH="1">
            <a:off x="67777" y="3237582"/>
            <a:ext cx="1990697" cy="1849834"/>
            <a:chOff x="817100" y="238125"/>
            <a:chExt cx="5912375" cy="5495644"/>
          </a:xfrm>
        </p:grpSpPr>
        <p:sp>
          <p:nvSpPr>
            <p:cNvPr id="988" name="Google Shape;988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89" name="Google Shape;989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91" name="Google Shape;991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92" name="Google Shape;992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93" name="Google Shape;993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94" name="Google Shape;994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95" name="Google Shape;995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96" name="Google Shape;996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422C46"/>
                </a:solidFill>
              </a:endParaRPr>
            </a:p>
          </p:txBody>
        </p:sp>
      </p:grpSp>
      <p:sp>
        <p:nvSpPr>
          <p:cNvPr id="1005" name="Google Shape;1005;p29"/>
          <p:cNvSpPr/>
          <p:nvPr/>
        </p:nvSpPr>
        <p:spPr>
          <a:xfrm flipH="1">
            <a:off x="5268252" y="1602906"/>
            <a:ext cx="3926548" cy="3610942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endParaRPr sz="1350">
              <a:solidFill>
                <a:srgbClr val="422C46"/>
              </a:solidFill>
            </a:endParaRPr>
          </a:p>
        </p:txBody>
      </p:sp>
      <p:sp>
        <p:nvSpPr>
          <p:cNvPr id="1006" name="Google Shape;1006;p29"/>
          <p:cNvSpPr/>
          <p:nvPr/>
        </p:nvSpPr>
        <p:spPr>
          <a:xfrm rot="10800000" flipH="1">
            <a:off x="-75724" y="-70345"/>
            <a:ext cx="3991450" cy="3670627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endParaRPr sz="1350">
              <a:solidFill>
                <a:srgbClr val="422C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83644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z="1350" smtClean="0">
                <a:solidFill>
                  <a:srgbClr val="422C46"/>
                </a:solidFill>
              </a:rPr>
              <a:pPr/>
              <a:t>12/4/2022</a:t>
            </a:fld>
            <a:endParaRPr lang="en-US" sz="1350">
              <a:solidFill>
                <a:srgbClr val="422C46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1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sz="1350">
              <a:solidFill>
                <a:srgbClr val="422C46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srgbClr val="45127E"/>
                </a:solidFill>
              </a:rPr>
              <a:pPr/>
              <a:t>‹#›</a:t>
            </a:fld>
            <a:endParaRPr lang="en-US">
              <a:solidFill>
                <a:srgbClr val="4512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49198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gradFill>
          <a:gsLst>
            <a:gs pos="0">
              <a:schemeClr val="accent2"/>
            </a:gs>
            <a:gs pos="100000">
              <a:schemeClr val="accent1"/>
            </a:gs>
          </a:gsLst>
          <a:lin ang="5400700" scaled="0"/>
        </a:gra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Picture 105">
            <a:extLst>
              <a:ext uri="{FF2B5EF4-FFF2-40B4-BE49-F238E27FC236}">
                <a16:creationId xmlns:a16="http://schemas.microsoft.com/office/drawing/2014/main" id="{4DA2DFD4-8A34-DC35-E4C5-1B3C1A4D6E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 l="12936" r="16743" b="7423"/>
          <a:stretch/>
        </p:blipFill>
        <p:spPr>
          <a:xfrm>
            <a:off x="-162641" y="-250051"/>
            <a:ext cx="9469281" cy="5443928"/>
          </a:xfrm>
          <a:prstGeom prst="rect">
            <a:avLst/>
          </a:prstGeom>
        </p:spPr>
      </p:pic>
      <p:sp>
        <p:nvSpPr>
          <p:cNvPr id="115" name="Google Shape;115;p3"/>
          <p:cNvSpPr/>
          <p:nvPr/>
        </p:nvSpPr>
        <p:spPr>
          <a:xfrm>
            <a:off x="-458955" y="3857352"/>
            <a:ext cx="4322843" cy="1299869"/>
          </a:xfrm>
          <a:custGeom>
            <a:avLst/>
            <a:gdLst/>
            <a:ahLst/>
            <a:cxnLst/>
            <a:rect l="l" t="t" r="r" b="b"/>
            <a:pathLst>
              <a:path w="39701" h="11938" extrusionOk="0">
                <a:moveTo>
                  <a:pt x="1393" y="0"/>
                </a:moveTo>
                <a:cubicBezTo>
                  <a:pt x="906" y="0"/>
                  <a:pt x="360" y="387"/>
                  <a:pt x="0" y="551"/>
                </a:cubicBezTo>
                <a:lnTo>
                  <a:pt x="167" y="11869"/>
                </a:lnTo>
                <a:lnTo>
                  <a:pt x="39625" y="11906"/>
                </a:lnTo>
                <a:cubicBezTo>
                  <a:pt x="38949" y="11351"/>
                  <a:pt x="37402" y="10980"/>
                  <a:pt x="36587" y="10702"/>
                </a:cubicBezTo>
                <a:cubicBezTo>
                  <a:pt x="35808" y="10441"/>
                  <a:pt x="34952" y="10293"/>
                  <a:pt x="34103" y="10293"/>
                </a:cubicBezTo>
                <a:cubicBezTo>
                  <a:pt x="33540" y="10293"/>
                  <a:pt x="32979" y="10358"/>
                  <a:pt x="32447" y="10498"/>
                </a:cubicBezTo>
                <a:cubicBezTo>
                  <a:pt x="31947" y="10628"/>
                  <a:pt x="31530" y="10878"/>
                  <a:pt x="31095" y="11073"/>
                </a:cubicBezTo>
                <a:cubicBezTo>
                  <a:pt x="30993" y="10684"/>
                  <a:pt x="31104" y="10360"/>
                  <a:pt x="30678" y="10128"/>
                </a:cubicBezTo>
                <a:cubicBezTo>
                  <a:pt x="30600" y="10076"/>
                  <a:pt x="30513" y="10047"/>
                  <a:pt x="30423" y="10047"/>
                </a:cubicBezTo>
                <a:cubicBezTo>
                  <a:pt x="30385" y="10047"/>
                  <a:pt x="30346" y="10052"/>
                  <a:pt x="30307" y="10063"/>
                </a:cubicBezTo>
                <a:cubicBezTo>
                  <a:pt x="30231" y="10070"/>
                  <a:pt x="30139" y="10197"/>
                  <a:pt x="30023" y="10197"/>
                </a:cubicBezTo>
                <a:cubicBezTo>
                  <a:pt x="29984" y="10197"/>
                  <a:pt x="29944" y="10183"/>
                  <a:pt x="29900" y="10146"/>
                </a:cubicBezTo>
                <a:cubicBezTo>
                  <a:pt x="29807" y="10054"/>
                  <a:pt x="29909" y="9785"/>
                  <a:pt x="29853" y="9665"/>
                </a:cubicBezTo>
                <a:cubicBezTo>
                  <a:pt x="29789" y="9572"/>
                  <a:pt x="29714" y="9480"/>
                  <a:pt x="29622" y="9396"/>
                </a:cubicBezTo>
                <a:cubicBezTo>
                  <a:pt x="29561" y="9362"/>
                  <a:pt x="29493" y="9346"/>
                  <a:pt x="29423" y="9346"/>
                </a:cubicBezTo>
                <a:cubicBezTo>
                  <a:pt x="29077" y="9346"/>
                  <a:pt x="28668" y="9718"/>
                  <a:pt x="28668" y="10026"/>
                </a:cubicBezTo>
                <a:cubicBezTo>
                  <a:pt x="28464" y="9970"/>
                  <a:pt x="28584" y="9544"/>
                  <a:pt x="28575" y="9359"/>
                </a:cubicBezTo>
                <a:cubicBezTo>
                  <a:pt x="28510" y="8350"/>
                  <a:pt x="28242" y="7358"/>
                  <a:pt x="27797" y="6451"/>
                </a:cubicBezTo>
                <a:cubicBezTo>
                  <a:pt x="27112" y="5089"/>
                  <a:pt x="26260" y="4042"/>
                  <a:pt x="25018" y="3172"/>
                </a:cubicBezTo>
                <a:cubicBezTo>
                  <a:pt x="23481" y="2116"/>
                  <a:pt x="21665" y="1532"/>
                  <a:pt x="19804" y="1505"/>
                </a:cubicBezTo>
                <a:cubicBezTo>
                  <a:pt x="19773" y="1504"/>
                  <a:pt x="19743" y="1504"/>
                  <a:pt x="19713" y="1504"/>
                </a:cubicBezTo>
                <a:cubicBezTo>
                  <a:pt x="18547" y="1504"/>
                  <a:pt x="17190" y="1853"/>
                  <a:pt x="16432" y="2801"/>
                </a:cubicBezTo>
                <a:cubicBezTo>
                  <a:pt x="16108" y="3209"/>
                  <a:pt x="16024" y="3755"/>
                  <a:pt x="15932" y="4246"/>
                </a:cubicBezTo>
                <a:cubicBezTo>
                  <a:pt x="15793" y="5006"/>
                  <a:pt x="15747" y="5775"/>
                  <a:pt x="15802" y="6543"/>
                </a:cubicBezTo>
                <a:cubicBezTo>
                  <a:pt x="15885" y="7701"/>
                  <a:pt x="16006" y="8813"/>
                  <a:pt x="16432" y="9896"/>
                </a:cubicBezTo>
                <a:cubicBezTo>
                  <a:pt x="16562" y="10230"/>
                  <a:pt x="16571" y="10665"/>
                  <a:pt x="16867" y="10897"/>
                </a:cubicBezTo>
                <a:cubicBezTo>
                  <a:pt x="16571" y="10674"/>
                  <a:pt x="16395" y="10258"/>
                  <a:pt x="15997" y="10174"/>
                </a:cubicBezTo>
                <a:cubicBezTo>
                  <a:pt x="15973" y="10168"/>
                  <a:pt x="15950" y="10166"/>
                  <a:pt x="15927" y="10166"/>
                </a:cubicBezTo>
                <a:cubicBezTo>
                  <a:pt x="15750" y="10166"/>
                  <a:pt x="15581" y="10319"/>
                  <a:pt x="15440" y="10319"/>
                </a:cubicBezTo>
                <a:cubicBezTo>
                  <a:pt x="15424" y="10319"/>
                  <a:pt x="15409" y="10317"/>
                  <a:pt x="15395" y="10313"/>
                </a:cubicBezTo>
                <a:cubicBezTo>
                  <a:pt x="15246" y="10276"/>
                  <a:pt x="15219" y="10035"/>
                  <a:pt x="15172" y="9896"/>
                </a:cubicBezTo>
                <a:cubicBezTo>
                  <a:pt x="15059" y="9597"/>
                  <a:pt x="14861" y="9213"/>
                  <a:pt x="14504" y="9213"/>
                </a:cubicBezTo>
                <a:cubicBezTo>
                  <a:pt x="14452" y="9213"/>
                  <a:pt x="14397" y="9221"/>
                  <a:pt x="14339" y="9239"/>
                </a:cubicBezTo>
                <a:cubicBezTo>
                  <a:pt x="14181" y="9304"/>
                  <a:pt x="14033" y="9396"/>
                  <a:pt x="13885" y="9498"/>
                </a:cubicBezTo>
                <a:cubicBezTo>
                  <a:pt x="13718" y="9609"/>
                  <a:pt x="13607" y="9841"/>
                  <a:pt x="13449" y="9887"/>
                </a:cubicBezTo>
                <a:cubicBezTo>
                  <a:pt x="13412" y="9720"/>
                  <a:pt x="13403" y="9544"/>
                  <a:pt x="13422" y="9368"/>
                </a:cubicBezTo>
                <a:cubicBezTo>
                  <a:pt x="13440" y="9229"/>
                  <a:pt x="13505" y="9183"/>
                  <a:pt x="13533" y="9081"/>
                </a:cubicBezTo>
                <a:cubicBezTo>
                  <a:pt x="13625" y="8637"/>
                  <a:pt x="13477" y="8229"/>
                  <a:pt x="13403" y="7785"/>
                </a:cubicBezTo>
                <a:cubicBezTo>
                  <a:pt x="13190" y="6497"/>
                  <a:pt x="12532" y="5200"/>
                  <a:pt x="11847" y="4089"/>
                </a:cubicBezTo>
                <a:cubicBezTo>
                  <a:pt x="11430" y="3413"/>
                  <a:pt x="10847" y="2718"/>
                  <a:pt x="10143" y="2329"/>
                </a:cubicBezTo>
                <a:cubicBezTo>
                  <a:pt x="9383" y="1906"/>
                  <a:pt x="8585" y="1610"/>
                  <a:pt x="7756" y="1610"/>
                </a:cubicBezTo>
                <a:cubicBezTo>
                  <a:pt x="7423" y="1610"/>
                  <a:pt x="7086" y="1658"/>
                  <a:pt x="6743" y="1764"/>
                </a:cubicBezTo>
                <a:cubicBezTo>
                  <a:pt x="6391" y="1884"/>
                  <a:pt x="6067" y="2070"/>
                  <a:pt x="5789" y="2301"/>
                </a:cubicBezTo>
                <a:cubicBezTo>
                  <a:pt x="5632" y="2431"/>
                  <a:pt x="5502" y="2755"/>
                  <a:pt x="5298" y="2774"/>
                </a:cubicBezTo>
                <a:cubicBezTo>
                  <a:pt x="5280" y="2560"/>
                  <a:pt x="5113" y="2199"/>
                  <a:pt x="5002" y="1995"/>
                </a:cubicBezTo>
                <a:cubicBezTo>
                  <a:pt x="4891" y="1801"/>
                  <a:pt x="4780" y="1653"/>
                  <a:pt x="4548" y="1606"/>
                </a:cubicBezTo>
                <a:cubicBezTo>
                  <a:pt x="4469" y="1593"/>
                  <a:pt x="4391" y="1586"/>
                  <a:pt x="4313" y="1586"/>
                </a:cubicBezTo>
                <a:cubicBezTo>
                  <a:pt x="4235" y="1586"/>
                  <a:pt x="4159" y="1593"/>
                  <a:pt x="4085" y="1606"/>
                </a:cubicBezTo>
                <a:cubicBezTo>
                  <a:pt x="3992" y="1616"/>
                  <a:pt x="3844" y="1708"/>
                  <a:pt x="3789" y="1708"/>
                </a:cubicBezTo>
                <a:cubicBezTo>
                  <a:pt x="3766" y="1711"/>
                  <a:pt x="3745" y="1713"/>
                  <a:pt x="3725" y="1713"/>
                </a:cubicBezTo>
                <a:cubicBezTo>
                  <a:pt x="3486" y="1713"/>
                  <a:pt x="3443" y="1514"/>
                  <a:pt x="3298" y="1292"/>
                </a:cubicBezTo>
                <a:cubicBezTo>
                  <a:pt x="2973" y="801"/>
                  <a:pt x="2649" y="476"/>
                  <a:pt x="2140" y="254"/>
                </a:cubicBezTo>
                <a:cubicBezTo>
                  <a:pt x="1964" y="161"/>
                  <a:pt x="1779" y="87"/>
                  <a:pt x="1584" y="23"/>
                </a:cubicBezTo>
                <a:cubicBezTo>
                  <a:pt x="1522" y="7"/>
                  <a:pt x="1458" y="0"/>
                  <a:pt x="1393" y="0"/>
                </a:cubicBezTo>
                <a:close/>
                <a:moveTo>
                  <a:pt x="39616" y="11842"/>
                </a:moveTo>
                <a:cubicBezTo>
                  <a:pt x="39607" y="11842"/>
                  <a:pt x="39607" y="11859"/>
                  <a:pt x="39625" y="11906"/>
                </a:cubicBezTo>
                <a:cubicBezTo>
                  <a:pt x="39653" y="11929"/>
                  <a:pt x="39669" y="11938"/>
                  <a:pt x="39676" y="11938"/>
                </a:cubicBezTo>
                <a:cubicBezTo>
                  <a:pt x="39701" y="11938"/>
                  <a:pt x="39635" y="11842"/>
                  <a:pt x="39616" y="11842"/>
                </a:cubicBezTo>
                <a:close/>
              </a:path>
            </a:pathLst>
          </a:custGeom>
          <a:solidFill>
            <a:srgbClr val="FFFFFF">
              <a:alpha val="401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4481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กลุ่ม 42"/>
          <p:cNvGrpSpPr/>
          <p:nvPr userDrawn="1"/>
        </p:nvGrpSpPr>
        <p:grpSpPr>
          <a:xfrm>
            <a:off x="251519" y="267494"/>
            <a:ext cx="8568953" cy="4593166"/>
            <a:chOff x="251519" y="267494"/>
            <a:chExt cx="8568953" cy="4593166"/>
          </a:xfrm>
        </p:grpSpPr>
        <p:sp>
          <p:nvSpPr>
            <p:cNvPr id="6" name="สี่เหลี่ยมผืนผ้า 5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7" name="กลุ่ม 6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8" name="กลุ่ม 7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2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กลุ่ม 8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0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42DE-F0EE-4C77-B9C6-2A34B17B2D30}" type="datetimeFigureOut">
              <a:rPr lang="th-TH" smtClean="0"/>
              <a:t>04/12/65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D50B-2507-4EF4-85F2-259190485B3F}" type="slidenum">
              <a:rPr lang="th-TH" smtClean="0"/>
              <a:t>‹#›</a:t>
            </a:fld>
            <a:endParaRPr lang="th-TH"/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293994" y="4635660"/>
            <a:ext cx="2261782" cy="45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442007" y="1361178"/>
            <a:ext cx="1825737" cy="2966516"/>
            <a:chOff x="442007" y="1361178"/>
            <a:chExt cx="1825737" cy="2966516"/>
          </a:xfrm>
        </p:grpSpPr>
        <p:sp>
          <p:nvSpPr>
            <p:cNvPr id="63" name="สี่เหลี่ยมผืนผ้ามุมมน 62"/>
            <p:cNvSpPr/>
            <p:nvPr/>
          </p:nvSpPr>
          <p:spPr>
            <a:xfrm>
              <a:off x="493920" y="1458950"/>
              <a:ext cx="1773824" cy="2868744"/>
            </a:xfrm>
            <a:prstGeom prst="roundRect">
              <a:avLst/>
            </a:prstGeom>
            <a:pattFill prst="wdDnDiag">
              <a:fgClr>
                <a:srgbClr val="A8C7C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4" name="สี่เหลี่ยมผืนผ้ามุมมน 63"/>
            <p:cNvSpPr/>
            <p:nvPr/>
          </p:nvSpPr>
          <p:spPr>
            <a:xfrm>
              <a:off x="442007" y="1361178"/>
              <a:ext cx="1773824" cy="2868744"/>
            </a:xfrm>
            <a:prstGeom prst="roundRect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65" name="กลุ่ม 64"/>
          <p:cNvGrpSpPr/>
          <p:nvPr userDrawn="1"/>
        </p:nvGrpSpPr>
        <p:grpSpPr>
          <a:xfrm>
            <a:off x="2573909" y="1361178"/>
            <a:ext cx="1819242" cy="2966516"/>
            <a:chOff x="2573909" y="1361178"/>
            <a:chExt cx="1819242" cy="2966516"/>
          </a:xfrm>
        </p:grpSpPr>
        <p:sp>
          <p:nvSpPr>
            <p:cNvPr id="66" name="สี่เหลี่ยมผืนผ้ามุมมน 65"/>
            <p:cNvSpPr/>
            <p:nvPr/>
          </p:nvSpPr>
          <p:spPr>
            <a:xfrm>
              <a:off x="2619327" y="1458950"/>
              <a:ext cx="1773824" cy="2868744"/>
            </a:xfrm>
            <a:prstGeom prst="roundRect">
              <a:avLst/>
            </a:prstGeom>
            <a:pattFill prst="wdDnDiag">
              <a:fgClr>
                <a:srgbClr val="B8B5C5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7" name="สี่เหลี่ยมผืนผ้ามุมมน 66"/>
            <p:cNvSpPr/>
            <p:nvPr/>
          </p:nvSpPr>
          <p:spPr>
            <a:xfrm>
              <a:off x="2573909" y="1361178"/>
              <a:ext cx="1773824" cy="2868744"/>
            </a:xfrm>
            <a:prstGeom prst="roundRect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68" name="กลุ่ม 67"/>
          <p:cNvGrpSpPr/>
          <p:nvPr userDrawn="1"/>
        </p:nvGrpSpPr>
        <p:grpSpPr>
          <a:xfrm>
            <a:off x="4705811" y="1361178"/>
            <a:ext cx="1812747" cy="2966516"/>
            <a:chOff x="4705811" y="1361178"/>
            <a:chExt cx="1812747" cy="2966516"/>
          </a:xfrm>
        </p:grpSpPr>
        <p:sp>
          <p:nvSpPr>
            <p:cNvPr id="69" name="สี่เหลี่ยมผืนผ้ามุมมน 68"/>
            <p:cNvSpPr/>
            <p:nvPr/>
          </p:nvSpPr>
          <p:spPr>
            <a:xfrm>
              <a:off x="4744734" y="1458950"/>
              <a:ext cx="1773824" cy="2868744"/>
            </a:xfrm>
            <a:prstGeom prst="roundRect">
              <a:avLst/>
            </a:prstGeom>
            <a:pattFill prst="wdDnDiag">
              <a:fgClr>
                <a:srgbClr val="CBBCCA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0" name="สี่เหลี่ยมผืนผ้ามุมมน 69"/>
            <p:cNvSpPr/>
            <p:nvPr/>
          </p:nvSpPr>
          <p:spPr>
            <a:xfrm>
              <a:off x="4705811" y="1361178"/>
              <a:ext cx="1773824" cy="2868744"/>
            </a:xfrm>
            <a:prstGeom prst="roundRect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71" name="กลุ่ม 70"/>
          <p:cNvGrpSpPr/>
          <p:nvPr userDrawn="1"/>
        </p:nvGrpSpPr>
        <p:grpSpPr>
          <a:xfrm>
            <a:off x="6837713" y="1361178"/>
            <a:ext cx="1806251" cy="2972054"/>
            <a:chOff x="6837713" y="1361178"/>
            <a:chExt cx="1806251" cy="2972054"/>
          </a:xfrm>
        </p:grpSpPr>
        <p:sp>
          <p:nvSpPr>
            <p:cNvPr id="72" name="สี่เหลี่ยมผืนผ้ามุมมน 71"/>
            <p:cNvSpPr/>
            <p:nvPr/>
          </p:nvSpPr>
          <p:spPr>
            <a:xfrm>
              <a:off x="6870140" y="1464488"/>
              <a:ext cx="1773824" cy="2868744"/>
            </a:xfrm>
            <a:prstGeom prst="roundRect">
              <a:avLst/>
            </a:prstGeom>
            <a:pattFill prst="wdDnDiag">
              <a:fgClr>
                <a:srgbClr val="E8C6D2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3" name="สี่เหลี่ยมผืนผ้ามุมมน 72"/>
            <p:cNvSpPr/>
            <p:nvPr/>
          </p:nvSpPr>
          <p:spPr>
            <a:xfrm>
              <a:off x="6837713" y="1361178"/>
              <a:ext cx="1773824" cy="2868744"/>
            </a:xfrm>
            <a:prstGeom prst="roundRect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74" name="กลุ่ม 73"/>
          <p:cNvGrpSpPr/>
          <p:nvPr userDrawn="1"/>
        </p:nvGrpSpPr>
        <p:grpSpPr>
          <a:xfrm flipV="1">
            <a:off x="-183671" y="-1748730"/>
            <a:ext cx="9778964" cy="2259749"/>
            <a:chOff x="-405164" y="4638485"/>
            <a:chExt cx="9778964" cy="2259749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75" name="เมฆ 74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33864" flipV="1">
              <a:off x="1961800" y="4732356"/>
              <a:ext cx="310808" cy="499996"/>
            </a:xfrm>
            <a:prstGeom prst="rect">
              <a:avLst/>
            </a:prstGeom>
          </p:spPr>
        </p:pic>
        <p:sp>
          <p:nvSpPr>
            <p:cNvPr id="77" name="เมฆ 7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 flipH="1" flipV="1">
              <a:off x="6548384" y="4682270"/>
              <a:ext cx="379045" cy="523443"/>
            </a:xfrm>
            <a:prstGeom prst="rect">
              <a:avLst/>
            </a:prstGeom>
          </p:spPr>
        </p:pic>
        <p:sp>
          <p:nvSpPr>
            <p:cNvPr id="79" name="เมฆ 7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4285" flipH="1" flipV="1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81" name="เมฆ 80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82" name="รูปภาพ 8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83" name="รูปภาพ 8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84" name="รูปภาพ 8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pic>
        <p:nvPicPr>
          <p:cNvPr id="87" name="รูปภาพ 86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24372" flipH="1">
            <a:off x="-291734" y="-245444"/>
            <a:ext cx="1171456" cy="117717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173" y="4366818"/>
            <a:ext cx="1288651" cy="797220"/>
          </a:xfrm>
          <a:prstGeom prst="rect">
            <a:avLst/>
          </a:prstGeom>
          <a:effectLst>
            <a:outerShdw blurRad="50800" dist="25400" dir="10800000" algn="r" rotWithShape="0">
              <a:schemeClr val="accent4">
                <a:alpha val="40000"/>
              </a:schemeClr>
            </a:outerShdw>
          </a:effectLst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42007" y="383088"/>
            <a:ext cx="8229600" cy="857250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323528" y="1020418"/>
            <a:ext cx="8409754" cy="3619896"/>
            <a:chOff x="323528" y="1020418"/>
            <a:chExt cx="8409754" cy="3619896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2718318" y="102041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6608153" y="323636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4439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31807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53231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4443146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25282" y="266459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323528" y="132602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89" name="บวก 88"/>
          <p:cNvSpPr/>
          <p:nvPr userDrawn="1"/>
        </p:nvSpPr>
        <p:spPr>
          <a:xfrm rot="4506355">
            <a:off x="2359681" y="2516289"/>
            <a:ext cx="161272" cy="165229"/>
          </a:xfrm>
          <a:prstGeom prst="mathPlus">
            <a:avLst>
              <a:gd name="adj1" fmla="val 11104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3337981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865568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userDrawn="1">
  <p:cSld name="Title and two column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5"/>
          <p:cNvSpPr txBox="1">
            <a:spLocks noGrp="1"/>
          </p:cNvSpPr>
          <p:nvPr>
            <p:ph type="subTitle" idx="2"/>
          </p:nvPr>
        </p:nvSpPr>
        <p:spPr>
          <a:xfrm>
            <a:off x="4107250" y="2062750"/>
            <a:ext cx="2468400" cy="58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5"/>
          <p:cNvSpPr txBox="1">
            <a:spLocks noGrp="1"/>
          </p:cNvSpPr>
          <p:nvPr>
            <p:ph type="subTitle" idx="3"/>
          </p:nvPr>
        </p:nvSpPr>
        <p:spPr>
          <a:xfrm>
            <a:off x="4107237" y="1724350"/>
            <a:ext cx="2468400" cy="3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Font typeface="Chango"/>
              <a:buNone/>
              <a:defRPr sz="2000"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Font typeface="Chango"/>
              <a:buNone/>
              <a:defRPr sz="2500">
                <a:latin typeface="Chango"/>
                <a:ea typeface="Chango"/>
                <a:cs typeface="Chango"/>
                <a:sym typeface="Chang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Font typeface="Chango"/>
              <a:buNone/>
              <a:defRPr sz="2500">
                <a:latin typeface="Chango"/>
                <a:ea typeface="Chango"/>
                <a:cs typeface="Chango"/>
                <a:sym typeface="Chang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Font typeface="Chango"/>
              <a:buNone/>
              <a:defRPr sz="2500">
                <a:latin typeface="Chango"/>
                <a:ea typeface="Chango"/>
                <a:cs typeface="Chango"/>
                <a:sym typeface="Chang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Font typeface="Chango"/>
              <a:buNone/>
              <a:defRPr sz="2500">
                <a:latin typeface="Chango"/>
                <a:ea typeface="Chango"/>
                <a:cs typeface="Chango"/>
                <a:sym typeface="Chang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Font typeface="Chango"/>
              <a:buNone/>
              <a:defRPr sz="2500">
                <a:latin typeface="Chango"/>
                <a:ea typeface="Chango"/>
                <a:cs typeface="Chango"/>
                <a:sym typeface="Chang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Font typeface="Chango"/>
              <a:buNone/>
              <a:defRPr sz="2500">
                <a:latin typeface="Chango"/>
                <a:ea typeface="Chango"/>
                <a:cs typeface="Chango"/>
                <a:sym typeface="Chang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Font typeface="Chango"/>
              <a:buNone/>
              <a:defRPr sz="2500">
                <a:latin typeface="Chango"/>
                <a:ea typeface="Chango"/>
                <a:cs typeface="Chango"/>
                <a:sym typeface="Chang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Font typeface="Chango"/>
              <a:buNone/>
              <a:defRPr sz="2500">
                <a:latin typeface="Chango"/>
                <a:ea typeface="Chango"/>
                <a:cs typeface="Chango"/>
                <a:sym typeface="Chango"/>
              </a:defRPr>
            </a:lvl9pPr>
          </a:lstStyle>
          <a:p>
            <a:endParaRPr/>
          </a:p>
        </p:txBody>
      </p:sp>
      <p:sp>
        <p:nvSpPr>
          <p:cNvPr id="267" name="Google Shape;267;p5"/>
          <p:cNvSpPr txBox="1">
            <a:spLocks noGrp="1"/>
          </p:cNvSpPr>
          <p:nvPr>
            <p:ph type="title"/>
          </p:nvPr>
        </p:nvSpPr>
        <p:spPr>
          <a:xfrm>
            <a:off x="714125" y="535650"/>
            <a:ext cx="7715700" cy="42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5"/>
          <p:cNvSpPr/>
          <p:nvPr/>
        </p:nvSpPr>
        <p:spPr>
          <a:xfrm flipH="1">
            <a:off x="6322008" y="636637"/>
            <a:ext cx="2896783" cy="871056"/>
          </a:xfrm>
          <a:custGeom>
            <a:avLst/>
            <a:gdLst/>
            <a:ahLst/>
            <a:cxnLst/>
            <a:rect l="l" t="t" r="r" b="b"/>
            <a:pathLst>
              <a:path w="39701" h="11938" extrusionOk="0">
                <a:moveTo>
                  <a:pt x="1393" y="0"/>
                </a:moveTo>
                <a:cubicBezTo>
                  <a:pt x="906" y="0"/>
                  <a:pt x="360" y="387"/>
                  <a:pt x="0" y="551"/>
                </a:cubicBezTo>
                <a:lnTo>
                  <a:pt x="167" y="11869"/>
                </a:lnTo>
                <a:lnTo>
                  <a:pt x="39625" y="11906"/>
                </a:lnTo>
                <a:cubicBezTo>
                  <a:pt x="38949" y="11351"/>
                  <a:pt x="37402" y="10980"/>
                  <a:pt x="36587" y="10702"/>
                </a:cubicBezTo>
                <a:cubicBezTo>
                  <a:pt x="35808" y="10441"/>
                  <a:pt x="34952" y="10293"/>
                  <a:pt x="34103" y="10293"/>
                </a:cubicBezTo>
                <a:cubicBezTo>
                  <a:pt x="33540" y="10293"/>
                  <a:pt x="32979" y="10358"/>
                  <a:pt x="32447" y="10498"/>
                </a:cubicBezTo>
                <a:cubicBezTo>
                  <a:pt x="31947" y="10628"/>
                  <a:pt x="31530" y="10878"/>
                  <a:pt x="31095" y="11073"/>
                </a:cubicBezTo>
                <a:cubicBezTo>
                  <a:pt x="30993" y="10684"/>
                  <a:pt x="31104" y="10360"/>
                  <a:pt x="30678" y="10128"/>
                </a:cubicBezTo>
                <a:cubicBezTo>
                  <a:pt x="30600" y="10076"/>
                  <a:pt x="30513" y="10047"/>
                  <a:pt x="30423" y="10047"/>
                </a:cubicBezTo>
                <a:cubicBezTo>
                  <a:pt x="30385" y="10047"/>
                  <a:pt x="30346" y="10052"/>
                  <a:pt x="30307" y="10063"/>
                </a:cubicBezTo>
                <a:cubicBezTo>
                  <a:pt x="30231" y="10070"/>
                  <a:pt x="30139" y="10197"/>
                  <a:pt x="30023" y="10197"/>
                </a:cubicBezTo>
                <a:cubicBezTo>
                  <a:pt x="29984" y="10197"/>
                  <a:pt x="29944" y="10183"/>
                  <a:pt x="29900" y="10146"/>
                </a:cubicBezTo>
                <a:cubicBezTo>
                  <a:pt x="29807" y="10054"/>
                  <a:pt x="29909" y="9785"/>
                  <a:pt x="29853" y="9665"/>
                </a:cubicBezTo>
                <a:cubicBezTo>
                  <a:pt x="29789" y="9572"/>
                  <a:pt x="29714" y="9480"/>
                  <a:pt x="29622" y="9396"/>
                </a:cubicBezTo>
                <a:cubicBezTo>
                  <a:pt x="29561" y="9362"/>
                  <a:pt x="29493" y="9346"/>
                  <a:pt x="29423" y="9346"/>
                </a:cubicBezTo>
                <a:cubicBezTo>
                  <a:pt x="29077" y="9346"/>
                  <a:pt x="28668" y="9718"/>
                  <a:pt x="28668" y="10026"/>
                </a:cubicBezTo>
                <a:cubicBezTo>
                  <a:pt x="28464" y="9970"/>
                  <a:pt x="28584" y="9544"/>
                  <a:pt x="28575" y="9359"/>
                </a:cubicBezTo>
                <a:cubicBezTo>
                  <a:pt x="28510" y="8350"/>
                  <a:pt x="28242" y="7358"/>
                  <a:pt x="27797" y="6451"/>
                </a:cubicBezTo>
                <a:cubicBezTo>
                  <a:pt x="27112" y="5089"/>
                  <a:pt x="26260" y="4042"/>
                  <a:pt x="25018" y="3172"/>
                </a:cubicBezTo>
                <a:cubicBezTo>
                  <a:pt x="23481" y="2116"/>
                  <a:pt x="21665" y="1532"/>
                  <a:pt x="19804" y="1505"/>
                </a:cubicBezTo>
                <a:cubicBezTo>
                  <a:pt x="19773" y="1504"/>
                  <a:pt x="19743" y="1504"/>
                  <a:pt x="19713" y="1504"/>
                </a:cubicBezTo>
                <a:cubicBezTo>
                  <a:pt x="18547" y="1504"/>
                  <a:pt x="17190" y="1853"/>
                  <a:pt x="16432" y="2801"/>
                </a:cubicBezTo>
                <a:cubicBezTo>
                  <a:pt x="16108" y="3209"/>
                  <a:pt x="16024" y="3755"/>
                  <a:pt x="15932" y="4246"/>
                </a:cubicBezTo>
                <a:cubicBezTo>
                  <a:pt x="15793" y="5006"/>
                  <a:pt x="15747" y="5775"/>
                  <a:pt x="15802" y="6543"/>
                </a:cubicBezTo>
                <a:cubicBezTo>
                  <a:pt x="15885" y="7701"/>
                  <a:pt x="16006" y="8813"/>
                  <a:pt x="16432" y="9896"/>
                </a:cubicBezTo>
                <a:cubicBezTo>
                  <a:pt x="16562" y="10230"/>
                  <a:pt x="16571" y="10665"/>
                  <a:pt x="16867" y="10897"/>
                </a:cubicBezTo>
                <a:cubicBezTo>
                  <a:pt x="16571" y="10674"/>
                  <a:pt x="16395" y="10258"/>
                  <a:pt x="15997" y="10174"/>
                </a:cubicBezTo>
                <a:cubicBezTo>
                  <a:pt x="15973" y="10168"/>
                  <a:pt x="15950" y="10166"/>
                  <a:pt x="15927" y="10166"/>
                </a:cubicBezTo>
                <a:cubicBezTo>
                  <a:pt x="15750" y="10166"/>
                  <a:pt x="15581" y="10319"/>
                  <a:pt x="15440" y="10319"/>
                </a:cubicBezTo>
                <a:cubicBezTo>
                  <a:pt x="15424" y="10319"/>
                  <a:pt x="15409" y="10317"/>
                  <a:pt x="15395" y="10313"/>
                </a:cubicBezTo>
                <a:cubicBezTo>
                  <a:pt x="15246" y="10276"/>
                  <a:pt x="15219" y="10035"/>
                  <a:pt x="15172" y="9896"/>
                </a:cubicBezTo>
                <a:cubicBezTo>
                  <a:pt x="15059" y="9597"/>
                  <a:pt x="14861" y="9213"/>
                  <a:pt x="14504" y="9213"/>
                </a:cubicBezTo>
                <a:cubicBezTo>
                  <a:pt x="14452" y="9213"/>
                  <a:pt x="14397" y="9221"/>
                  <a:pt x="14339" y="9239"/>
                </a:cubicBezTo>
                <a:cubicBezTo>
                  <a:pt x="14181" y="9304"/>
                  <a:pt x="14033" y="9396"/>
                  <a:pt x="13885" y="9498"/>
                </a:cubicBezTo>
                <a:cubicBezTo>
                  <a:pt x="13718" y="9609"/>
                  <a:pt x="13607" y="9841"/>
                  <a:pt x="13449" y="9887"/>
                </a:cubicBezTo>
                <a:cubicBezTo>
                  <a:pt x="13412" y="9720"/>
                  <a:pt x="13403" y="9544"/>
                  <a:pt x="13422" y="9368"/>
                </a:cubicBezTo>
                <a:cubicBezTo>
                  <a:pt x="13440" y="9229"/>
                  <a:pt x="13505" y="9183"/>
                  <a:pt x="13533" y="9081"/>
                </a:cubicBezTo>
                <a:cubicBezTo>
                  <a:pt x="13625" y="8637"/>
                  <a:pt x="13477" y="8229"/>
                  <a:pt x="13403" y="7785"/>
                </a:cubicBezTo>
                <a:cubicBezTo>
                  <a:pt x="13190" y="6497"/>
                  <a:pt x="12532" y="5200"/>
                  <a:pt x="11847" y="4089"/>
                </a:cubicBezTo>
                <a:cubicBezTo>
                  <a:pt x="11430" y="3413"/>
                  <a:pt x="10847" y="2718"/>
                  <a:pt x="10143" y="2329"/>
                </a:cubicBezTo>
                <a:cubicBezTo>
                  <a:pt x="9383" y="1906"/>
                  <a:pt x="8585" y="1610"/>
                  <a:pt x="7756" y="1610"/>
                </a:cubicBezTo>
                <a:cubicBezTo>
                  <a:pt x="7423" y="1610"/>
                  <a:pt x="7086" y="1658"/>
                  <a:pt x="6743" y="1764"/>
                </a:cubicBezTo>
                <a:cubicBezTo>
                  <a:pt x="6391" y="1884"/>
                  <a:pt x="6067" y="2070"/>
                  <a:pt x="5789" y="2301"/>
                </a:cubicBezTo>
                <a:cubicBezTo>
                  <a:pt x="5632" y="2431"/>
                  <a:pt x="5502" y="2755"/>
                  <a:pt x="5298" y="2774"/>
                </a:cubicBezTo>
                <a:cubicBezTo>
                  <a:pt x="5280" y="2560"/>
                  <a:pt x="5113" y="2199"/>
                  <a:pt x="5002" y="1995"/>
                </a:cubicBezTo>
                <a:cubicBezTo>
                  <a:pt x="4891" y="1801"/>
                  <a:pt x="4780" y="1653"/>
                  <a:pt x="4548" y="1606"/>
                </a:cubicBezTo>
                <a:cubicBezTo>
                  <a:pt x="4469" y="1593"/>
                  <a:pt x="4391" y="1586"/>
                  <a:pt x="4313" y="1586"/>
                </a:cubicBezTo>
                <a:cubicBezTo>
                  <a:pt x="4235" y="1586"/>
                  <a:pt x="4159" y="1593"/>
                  <a:pt x="4085" y="1606"/>
                </a:cubicBezTo>
                <a:cubicBezTo>
                  <a:pt x="3992" y="1616"/>
                  <a:pt x="3844" y="1708"/>
                  <a:pt x="3789" y="1708"/>
                </a:cubicBezTo>
                <a:cubicBezTo>
                  <a:pt x="3766" y="1711"/>
                  <a:pt x="3745" y="1713"/>
                  <a:pt x="3725" y="1713"/>
                </a:cubicBezTo>
                <a:cubicBezTo>
                  <a:pt x="3486" y="1713"/>
                  <a:pt x="3443" y="1514"/>
                  <a:pt x="3298" y="1292"/>
                </a:cubicBezTo>
                <a:cubicBezTo>
                  <a:pt x="2973" y="801"/>
                  <a:pt x="2649" y="476"/>
                  <a:pt x="2140" y="254"/>
                </a:cubicBezTo>
                <a:cubicBezTo>
                  <a:pt x="1964" y="161"/>
                  <a:pt x="1779" y="87"/>
                  <a:pt x="1584" y="23"/>
                </a:cubicBezTo>
                <a:cubicBezTo>
                  <a:pt x="1522" y="7"/>
                  <a:pt x="1458" y="0"/>
                  <a:pt x="1393" y="0"/>
                </a:cubicBezTo>
                <a:close/>
                <a:moveTo>
                  <a:pt x="39616" y="11842"/>
                </a:moveTo>
                <a:cubicBezTo>
                  <a:pt x="39607" y="11842"/>
                  <a:pt x="39607" y="11859"/>
                  <a:pt x="39625" y="11906"/>
                </a:cubicBezTo>
                <a:cubicBezTo>
                  <a:pt x="39653" y="11929"/>
                  <a:pt x="39669" y="11938"/>
                  <a:pt x="39676" y="11938"/>
                </a:cubicBezTo>
                <a:cubicBezTo>
                  <a:pt x="39701" y="11938"/>
                  <a:pt x="39635" y="11842"/>
                  <a:pt x="39616" y="11842"/>
                </a:cubicBezTo>
                <a:close/>
              </a:path>
            </a:pathLst>
          </a:custGeom>
          <a:solidFill>
            <a:srgbClr val="FFFFFF">
              <a:alpha val="401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39" name="Google Shape;339;p5"/>
          <p:cNvGrpSpPr/>
          <p:nvPr/>
        </p:nvGrpSpPr>
        <p:grpSpPr>
          <a:xfrm flipH="1">
            <a:off x="7514028" y="2593761"/>
            <a:ext cx="2388665" cy="1050618"/>
            <a:chOff x="7072159" y="4018603"/>
            <a:chExt cx="2677276" cy="1177559"/>
          </a:xfrm>
        </p:grpSpPr>
        <p:sp>
          <p:nvSpPr>
            <p:cNvPr id="340" name="Google Shape;340;p5"/>
            <p:cNvSpPr/>
            <p:nvPr/>
          </p:nvSpPr>
          <p:spPr>
            <a:xfrm>
              <a:off x="7142882" y="4021641"/>
              <a:ext cx="2606553" cy="1174520"/>
            </a:xfrm>
            <a:custGeom>
              <a:avLst/>
              <a:gdLst/>
              <a:ahLst/>
              <a:cxnLst/>
              <a:rect l="l" t="t" r="r" b="b"/>
              <a:pathLst>
                <a:path w="24880" h="11211" extrusionOk="0">
                  <a:moveTo>
                    <a:pt x="0" y="10849"/>
                  </a:moveTo>
                  <a:lnTo>
                    <a:pt x="0" y="10849"/>
                  </a:lnTo>
                  <a:cubicBezTo>
                    <a:pt x="16" y="10851"/>
                    <a:pt x="32" y="10852"/>
                    <a:pt x="50" y="10852"/>
                  </a:cubicBezTo>
                  <a:cubicBezTo>
                    <a:pt x="63" y="10852"/>
                    <a:pt x="77" y="10851"/>
                    <a:pt x="91" y="10850"/>
                  </a:cubicBezTo>
                  <a:lnTo>
                    <a:pt x="91" y="10850"/>
                  </a:lnTo>
                  <a:lnTo>
                    <a:pt x="0" y="10849"/>
                  </a:lnTo>
                  <a:close/>
                  <a:moveTo>
                    <a:pt x="19143" y="0"/>
                  </a:moveTo>
                  <a:cubicBezTo>
                    <a:pt x="18287" y="0"/>
                    <a:pt x="17567" y="376"/>
                    <a:pt x="16839" y="799"/>
                  </a:cubicBezTo>
                  <a:cubicBezTo>
                    <a:pt x="16349" y="1095"/>
                    <a:pt x="15904" y="1447"/>
                    <a:pt x="15506" y="1864"/>
                  </a:cubicBezTo>
                  <a:cubicBezTo>
                    <a:pt x="15181" y="2179"/>
                    <a:pt x="14802" y="2494"/>
                    <a:pt x="14616" y="2902"/>
                  </a:cubicBezTo>
                  <a:cubicBezTo>
                    <a:pt x="14269" y="3650"/>
                    <a:pt x="14187" y="4594"/>
                    <a:pt x="14214" y="5407"/>
                  </a:cubicBezTo>
                  <a:lnTo>
                    <a:pt x="14214" y="5407"/>
                  </a:lnTo>
                  <a:cubicBezTo>
                    <a:pt x="14186" y="5307"/>
                    <a:pt x="14078" y="5277"/>
                    <a:pt x="14005" y="5189"/>
                  </a:cubicBezTo>
                  <a:cubicBezTo>
                    <a:pt x="13838" y="5023"/>
                    <a:pt x="13737" y="4856"/>
                    <a:pt x="13486" y="4773"/>
                  </a:cubicBezTo>
                  <a:cubicBezTo>
                    <a:pt x="13343" y="4719"/>
                    <a:pt x="13217" y="4691"/>
                    <a:pt x="13107" y="4691"/>
                  </a:cubicBezTo>
                  <a:cubicBezTo>
                    <a:pt x="12840" y="4691"/>
                    <a:pt x="12672" y="4852"/>
                    <a:pt x="12606" y="5180"/>
                  </a:cubicBezTo>
                  <a:cubicBezTo>
                    <a:pt x="12005" y="4957"/>
                    <a:pt x="11344" y="4621"/>
                    <a:pt x="10675" y="4621"/>
                  </a:cubicBezTo>
                  <a:cubicBezTo>
                    <a:pt x="10427" y="4621"/>
                    <a:pt x="10177" y="4667"/>
                    <a:pt x="9930" y="4782"/>
                  </a:cubicBezTo>
                  <a:cubicBezTo>
                    <a:pt x="9439" y="5014"/>
                    <a:pt x="9152" y="5254"/>
                    <a:pt x="8938" y="5717"/>
                  </a:cubicBezTo>
                  <a:cubicBezTo>
                    <a:pt x="8837" y="5940"/>
                    <a:pt x="8874" y="6144"/>
                    <a:pt x="8790" y="6357"/>
                  </a:cubicBezTo>
                  <a:cubicBezTo>
                    <a:pt x="8679" y="6292"/>
                    <a:pt x="8577" y="6218"/>
                    <a:pt x="8485" y="6144"/>
                  </a:cubicBezTo>
                  <a:cubicBezTo>
                    <a:pt x="8197" y="5968"/>
                    <a:pt x="7827" y="5884"/>
                    <a:pt x="7512" y="5773"/>
                  </a:cubicBezTo>
                  <a:cubicBezTo>
                    <a:pt x="7050" y="5628"/>
                    <a:pt x="6567" y="5549"/>
                    <a:pt x="6088" y="5549"/>
                  </a:cubicBezTo>
                  <a:cubicBezTo>
                    <a:pt x="5347" y="5549"/>
                    <a:pt x="4617" y="5737"/>
                    <a:pt x="3992" y="6153"/>
                  </a:cubicBezTo>
                  <a:cubicBezTo>
                    <a:pt x="2566" y="7107"/>
                    <a:pt x="1760" y="8329"/>
                    <a:pt x="1362" y="9867"/>
                  </a:cubicBezTo>
                  <a:cubicBezTo>
                    <a:pt x="1276" y="10211"/>
                    <a:pt x="518" y="10812"/>
                    <a:pt x="91" y="10850"/>
                  </a:cubicBezTo>
                  <a:lnTo>
                    <a:pt x="91" y="10850"/>
                  </a:lnTo>
                  <a:lnTo>
                    <a:pt x="24879" y="11210"/>
                  </a:lnTo>
                  <a:cubicBezTo>
                    <a:pt x="24796" y="10571"/>
                    <a:pt x="24852" y="10349"/>
                    <a:pt x="24500" y="9932"/>
                  </a:cubicBezTo>
                  <a:cubicBezTo>
                    <a:pt x="24185" y="9561"/>
                    <a:pt x="23888" y="9358"/>
                    <a:pt x="23453" y="9080"/>
                  </a:cubicBezTo>
                  <a:cubicBezTo>
                    <a:pt x="23194" y="8913"/>
                    <a:pt x="23092" y="8848"/>
                    <a:pt x="22758" y="8848"/>
                  </a:cubicBezTo>
                  <a:cubicBezTo>
                    <a:pt x="22699" y="8855"/>
                    <a:pt x="22640" y="8858"/>
                    <a:pt x="22581" y="8858"/>
                  </a:cubicBezTo>
                  <a:cubicBezTo>
                    <a:pt x="22473" y="8858"/>
                    <a:pt x="22366" y="8848"/>
                    <a:pt x="22258" y="8830"/>
                  </a:cubicBezTo>
                  <a:cubicBezTo>
                    <a:pt x="22341" y="8543"/>
                    <a:pt x="22805" y="8292"/>
                    <a:pt x="22971" y="8033"/>
                  </a:cubicBezTo>
                  <a:cubicBezTo>
                    <a:pt x="23082" y="7829"/>
                    <a:pt x="23036" y="7737"/>
                    <a:pt x="22869" y="7579"/>
                  </a:cubicBezTo>
                  <a:cubicBezTo>
                    <a:pt x="22647" y="7385"/>
                    <a:pt x="22527" y="7496"/>
                    <a:pt x="22258" y="7412"/>
                  </a:cubicBezTo>
                  <a:cubicBezTo>
                    <a:pt x="22277" y="7292"/>
                    <a:pt x="22462" y="7172"/>
                    <a:pt x="22554" y="7079"/>
                  </a:cubicBezTo>
                  <a:cubicBezTo>
                    <a:pt x="23129" y="6458"/>
                    <a:pt x="23462" y="5875"/>
                    <a:pt x="23546" y="5060"/>
                  </a:cubicBezTo>
                  <a:cubicBezTo>
                    <a:pt x="23777" y="2892"/>
                    <a:pt x="22045" y="382"/>
                    <a:pt x="19563" y="30"/>
                  </a:cubicBezTo>
                  <a:cubicBezTo>
                    <a:pt x="19419" y="10"/>
                    <a:pt x="19279" y="0"/>
                    <a:pt x="19143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" name="Google Shape;341;p5"/>
            <p:cNvSpPr/>
            <p:nvPr/>
          </p:nvSpPr>
          <p:spPr>
            <a:xfrm>
              <a:off x="8657554" y="4018603"/>
              <a:ext cx="946237" cy="637390"/>
            </a:xfrm>
            <a:custGeom>
              <a:avLst/>
              <a:gdLst/>
              <a:ahLst/>
              <a:cxnLst/>
              <a:rect l="l" t="t" r="r" b="b"/>
              <a:pathLst>
                <a:path w="9032" h="6084" extrusionOk="0">
                  <a:moveTo>
                    <a:pt x="4996" y="0"/>
                  </a:moveTo>
                  <a:cubicBezTo>
                    <a:pt x="4682" y="0"/>
                    <a:pt x="4369" y="52"/>
                    <a:pt x="4095" y="124"/>
                  </a:cubicBezTo>
                  <a:cubicBezTo>
                    <a:pt x="3567" y="263"/>
                    <a:pt x="3048" y="476"/>
                    <a:pt x="2567" y="735"/>
                  </a:cubicBezTo>
                  <a:cubicBezTo>
                    <a:pt x="2252" y="921"/>
                    <a:pt x="1946" y="1115"/>
                    <a:pt x="1650" y="1328"/>
                  </a:cubicBezTo>
                  <a:cubicBezTo>
                    <a:pt x="1520" y="1421"/>
                    <a:pt x="1400" y="1523"/>
                    <a:pt x="1261" y="1625"/>
                  </a:cubicBezTo>
                  <a:cubicBezTo>
                    <a:pt x="1131" y="1727"/>
                    <a:pt x="1001" y="1847"/>
                    <a:pt x="890" y="1986"/>
                  </a:cubicBezTo>
                  <a:cubicBezTo>
                    <a:pt x="686" y="2217"/>
                    <a:pt x="446" y="2458"/>
                    <a:pt x="325" y="2736"/>
                  </a:cubicBezTo>
                  <a:cubicBezTo>
                    <a:pt x="270" y="2838"/>
                    <a:pt x="223" y="2940"/>
                    <a:pt x="186" y="3051"/>
                  </a:cubicBezTo>
                  <a:cubicBezTo>
                    <a:pt x="158" y="3171"/>
                    <a:pt x="112" y="3292"/>
                    <a:pt x="94" y="3412"/>
                  </a:cubicBezTo>
                  <a:cubicBezTo>
                    <a:pt x="66" y="3653"/>
                    <a:pt x="1" y="3912"/>
                    <a:pt x="38" y="4153"/>
                  </a:cubicBezTo>
                  <a:cubicBezTo>
                    <a:pt x="75" y="4283"/>
                    <a:pt x="112" y="4403"/>
                    <a:pt x="158" y="4524"/>
                  </a:cubicBezTo>
                  <a:cubicBezTo>
                    <a:pt x="205" y="4663"/>
                    <a:pt x="260" y="4802"/>
                    <a:pt x="334" y="4931"/>
                  </a:cubicBezTo>
                  <a:cubicBezTo>
                    <a:pt x="483" y="5218"/>
                    <a:pt x="677" y="5487"/>
                    <a:pt x="1001" y="5635"/>
                  </a:cubicBezTo>
                  <a:cubicBezTo>
                    <a:pt x="1236" y="5732"/>
                    <a:pt x="1482" y="5781"/>
                    <a:pt x="1727" y="5781"/>
                  </a:cubicBezTo>
                  <a:cubicBezTo>
                    <a:pt x="1860" y="5781"/>
                    <a:pt x="1992" y="5766"/>
                    <a:pt x="2122" y="5737"/>
                  </a:cubicBezTo>
                  <a:cubicBezTo>
                    <a:pt x="2484" y="5665"/>
                    <a:pt x="2852" y="5626"/>
                    <a:pt x="3217" y="5626"/>
                  </a:cubicBezTo>
                  <a:cubicBezTo>
                    <a:pt x="3319" y="5626"/>
                    <a:pt x="3420" y="5629"/>
                    <a:pt x="3521" y="5635"/>
                  </a:cubicBezTo>
                  <a:cubicBezTo>
                    <a:pt x="3687" y="5645"/>
                    <a:pt x="3863" y="5682"/>
                    <a:pt x="4021" y="5700"/>
                  </a:cubicBezTo>
                  <a:cubicBezTo>
                    <a:pt x="4178" y="5719"/>
                    <a:pt x="4327" y="5728"/>
                    <a:pt x="4484" y="5756"/>
                  </a:cubicBezTo>
                  <a:cubicBezTo>
                    <a:pt x="4734" y="5784"/>
                    <a:pt x="4975" y="5830"/>
                    <a:pt x="5225" y="5867"/>
                  </a:cubicBezTo>
                  <a:cubicBezTo>
                    <a:pt x="5762" y="5941"/>
                    <a:pt x="6300" y="6024"/>
                    <a:pt x="6837" y="6061"/>
                  </a:cubicBezTo>
                  <a:cubicBezTo>
                    <a:pt x="7041" y="6080"/>
                    <a:pt x="7244" y="6080"/>
                    <a:pt x="7448" y="6080"/>
                  </a:cubicBezTo>
                  <a:cubicBezTo>
                    <a:pt x="7492" y="6082"/>
                    <a:pt x="7535" y="6083"/>
                    <a:pt x="7578" y="6083"/>
                  </a:cubicBezTo>
                  <a:cubicBezTo>
                    <a:pt x="7707" y="6083"/>
                    <a:pt x="7832" y="6073"/>
                    <a:pt x="7958" y="6052"/>
                  </a:cubicBezTo>
                  <a:cubicBezTo>
                    <a:pt x="8310" y="5987"/>
                    <a:pt x="8726" y="5756"/>
                    <a:pt x="8875" y="5450"/>
                  </a:cubicBezTo>
                  <a:cubicBezTo>
                    <a:pt x="8939" y="5339"/>
                    <a:pt x="8986" y="5209"/>
                    <a:pt x="9004" y="5080"/>
                  </a:cubicBezTo>
                  <a:cubicBezTo>
                    <a:pt x="9023" y="4922"/>
                    <a:pt x="9032" y="4755"/>
                    <a:pt x="9023" y="4598"/>
                  </a:cubicBezTo>
                  <a:cubicBezTo>
                    <a:pt x="8967" y="3607"/>
                    <a:pt x="8671" y="2644"/>
                    <a:pt x="8161" y="1782"/>
                  </a:cubicBezTo>
                  <a:cubicBezTo>
                    <a:pt x="7865" y="1291"/>
                    <a:pt x="7374" y="958"/>
                    <a:pt x="6874" y="643"/>
                  </a:cubicBezTo>
                  <a:cubicBezTo>
                    <a:pt x="6689" y="522"/>
                    <a:pt x="6503" y="421"/>
                    <a:pt x="6309" y="328"/>
                  </a:cubicBezTo>
                  <a:cubicBezTo>
                    <a:pt x="6198" y="272"/>
                    <a:pt x="6077" y="235"/>
                    <a:pt x="5957" y="217"/>
                  </a:cubicBezTo>
                  <a:cubicBezTo>
                    <a:pt x="5666" y="59"/>
                    <a:pt x="5330" y="0"/>
                    <a:pt x="4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" name="Google Shape;342;p5"/>
            <p:cNvSpPr/>
            <p:nvPr/>
          </p:nvSpPr>
          <p:spPr>
            <a:xfrm>
              <a:off x="9200020" y="4674738"/>
              <a:ext cx="296066" cy="133366"/>
            </a:xfrm>
            <a:custGeom>
              <a:avLst/>
              <a:gdLst/>
              <a:ahLst/>
              <a:cxnLst/>
              <a:rect l="l" t="t" r="r" b="b"/>
              <a:pathLst>
                <a:path w="2826" h="1273" extrusionOk="0">
                  <a:moveTo>
                    <a:pt x="1337" y="0"/>
                  </a:moveTo>
                  <a:cubicBezTo>
                    <a:pt x="1198" y="0"/>
                    <a:pt x="1058" y="10"/>
                    <a:pt x="918" y="30"/>
                  </a:cubicBezTo>
                  <a:cubicBezTo>
                    <a:pt x="695" y="58"/>
                    <a:pt x="390" y="67"/>
                    <a:pt x="195" y="187"/>
                  </a:cubicBezTo>
                  <a:cubicBezTo>
                    <a:pt x="1" y="308"/>
                    <a:pt x="10" y="493"/>
                    <a:pt x="56" y="669"/>
                  </a:cubicBezTo>
                  <a:cubicBezTo>
                    <a:pt x="149" y="938"/>
                    <a:pt x="334" y="1040"/>
                    <a:pt x="603" y="1151"/>
                  </a:cubicBezTo>
                  <a:cubicBezTo>
                    <a:pt x="822" y="1230"/>
                    <a:pt x="1056" y="1272"/>
                    <a:pt x="1290" y="1272"/>
                  </a:cubicBezTo>
                  <a:cubicBezTo>
                    <a:pt x="1382" y="1272"/>
                    <a:pt x="1475" y="1266"/>
                    <a:pt x="1566" y="1253"/>
                  </a:cubicBezTo>
                  <a:cubicBezTo>
                    <a:pt x="1724" y="1243"/>
                    <a:pt x="1881" y="1206"/>
                    <a:pt x="2029" y="1123"/>
                  </a:cubicBezTo>
                  <a:cubicBezTo>
                    <a:pt x="2122" y="1058"/>
                    <a:pt x="2215" y="984"/>
                    <a:pt x="2307" y="919"/>
                  </a:cubicBezTo>
                  <a:cubicBezTo>
                    <a:pt x="2418" y="817"/>
                    <a:pt x="2520" y="706"/>
                    <a:pt x="2613" y="586"/>
                  </a:cubicBezTo>
                  <a:cubicBezTo>
                    <a:pt x="2678" y="521"/>
                    <a:pt x="2752" y="456"/>
                    <a:pt x="2826" y="391"/>
                  </a:cubicBezTo>
                  <a:cubicBezTo>
                    <a:pt x="2715" y="317"/>
                    <a:pt x="2585" y="252"/>
                    <a:pt x="2455" y="206"/>
                  </a:cubicBezTo>
                  <a:cubicBezTo>
                    <a:pt x="2270" y="141"/>
                    <a:pt x="2076" y="86"/>
                    <a:pt x="1881" y="48"/>
                  </a:cubicBezTo>
                  <a:cubicBezTo>
                    <a:pt x="1702" y="17"/>
                    <a:pt x="1520" y="0"/>
                    <a:pt x="13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3" name="Google Shape;343;p5"/>
            <p:cNvSpPr/>
            <p:nvPr/>
          </p:nvSpPr>
          <p:spPr>
            <a:xfrm>
              <a:off x="9299965" y="4799092"/>
              <a:ext cx="263065" cy="137033"/>
            </a:xfrm>
            <a:custGeom>
              <a:avLst/>
              <a:gdLst/>
              <a:ahLst/>
              <a:cxnLst/>
              <a:rect l="l" t="t" r="r" b="b"/>
              <a:pathLst>
                <a:path w="2511" h="1308" extrusionOk="0">
                  <a:moveTo>
                    <a:pt x="1714" y="1"/>
                  </a:moveTo>
                  <a:cubicBezTo>
                    <a:pt x="1381" y="1"/>
                    <a:pt x="1057" y="29"/>
                    <a:pt x="742" y="93"/>
                  </a:cubicBezTo>
                  <a:cubicBezTo>
                    <a:pt x="418" y="149"/>
                    <a:pt x="10" y="279"/>
                    <a:pt x="1" y="631"/>
                  </a:cubicBezTo>
                  <a:cubicBezTo>
                    <a:pt x="1" y="807"/>
                    <a:pt x="75" y="964"/>
                    <a:pt x="205" y="1075"/>
                  </a:cubicBezTo>
                  <a:cubicBezTo>
                    <a:pt x="394" y="1248"/>
                    <a:pt x="680" y="1308"/>
                    <a:pt x="943" y="1308"/>
                  </a:cubicBezTo>
                  <a:cubicBezTo>
                    <a:pt x="963" y="1308"/>
                    <a:pt x="982" y="1307"/>
                    <a:pt x="1001" y="1307"/>
                  </a:cubicBezTo>
                  <a:cubicBezTo>
                    <a:pt x="1149" y="1307"/>
                    <a:pt x="1307" y="1279"/>
                    <a:pt x="1436" y="1205"/>
                  </a:cubicBezTo>
                  <a:cubicBezTo>
                    <a:pt x="1566" y="1131"/>
                    <a:pt x="1705" y="1084"/>
                    <a:pt x="1826" y="1010"/>
                  </a:cubicBezTo>
                  <a:cubicBezTo>
                    <a:pt x="1983" y="918"/>
                    <a:pt x="2140" y="816"/>
                    <a:pt x="2289" y="705"/>
                  </a:cubicBezTo>
                  <a:cubicBezTo>
                    <a:pt x="2418" y="603"/>
                    <a:pt x="2511" y="529"/>
                    <a:pt x="2437" y="362"/>
                  </a:cubicBezTo>
                  <a:cubicBezTo>
                    <a:pt x="2363" y="269"/>
                    <a:pt x="2307" y="158"/>
                    <a:pt x="2196" y="112"/>
                  </a:cubicBezTo>
                  <a:cubicBezTo>
                    <a:pt x="2039" y="47"/>
                    <a:pt x="1872" y="10"/>
                    <a:pt x="17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" name="Google Shape;344;p5"/>
            <p:cNvSpPr/>
            <p:nvPr/>
          </p:nvSpPr>
          <p:spPr>
            <a:xfrm>
              <a:off x="9379585" y="4946914"/>
              <a:ext cx="113670" cy="39392"/>
            </a:xfrm>
            <a:custGeom>
              <a:avLst/>
              <a:gdLst/>
              <a:ahLst/>
              <a:cxnLst/>
              <a:rect l="l" t="t" r="r" b="b"/>
              <a:pathLst>
                <a:path w="1085" h="376" extrusionOk="0">
                  <a:moveTo>
                    <a:pt x="561" y="1"/>
                  </a:moveTo>
                  <a:cubicBezTo>
                    <a:pt x="507" y="1"/>
                    <a:pt x="453" y="5"/>
                    <a:pt x="399" y="16"/>
                  </a:cubicBezTo>
                  <a:cubicBezTo>
                    <a:pt x="278" y="35"/>
                    <a:pt x="56" y="90"/>
                    <a:pt x="28" y="211"/>
                  </a:cubicBezTo>
                  <a:cubicBezTo>
                    <a:pt x="0" y="331"/>
                    <a:pt x="250" y="359"/>
                    <a:pt x="352" y="368"/>
                  </a:cubicBezTo>
                  <a:cubicBezTo>
                    <a:pt x="422" y="373"/>
                    <a:pt x="496" y="375"/>
                    <a:pt x="570" y="375"/>
                  </a:cubicBezTo>
                  <a:cubicBezTo>
                    <a:pt x="644" y="375"/>
                    <a:pt x="718" y="373"/>
                    <a:pt x="788" y="368"/>
                  </a:cubicBezTo>
                  <a:cubicBezTo>
                    <a:pt x="885" y="351"/>
                    <a:pt x="982" y="266"/>
                    <a:pt x="1071" y="266"/>
                  </a:cubicBezTo>
                  <a:cubicBezTo>
                    <a:pt x="1075" y="266"/>
                    <a:pt x="1080" y="266"/>
                    <a:pt x="1084" y="266"/>
                  </a:cubicBezTo>
                  <a:lnTo>
                    <a:pt x="1028" y="211"/>
                  </a:lnTo>
                  <a:cubicBezTo>
                    <a:pt x="936" y="100"/>
                    <a:pt x="815" y="35"/>
                    <a:pt x="676" y="7"/>
                  </a:cubicBezTo>
                  <a:cubicBezTo>
                    <a:pt x="638" y="3"/>
                    <a:pt x="600" y="1"/>
                    <a:pt x="5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" name="Google Shape;345;p5"/>
            <p:cNvSpPr/>
            <p:nvPr/>
          </p:nvSpPr>
          <p:spPr>
            <a:xfrm>
              <a:off x="8453789" y="4516545"/>
              <a:ext cx="306752" cy="201254"/>
            </a:xfrm>
            <a:custGeom>
              <a:avLst/>
              <a:gdLst/>
              <a:ahLst/>
              <a:cxnLst/>
              <a:rect l="l" t="t" r="r" b="b"/>
              <a:pathLst>
                <a:path w="2928" h="1921" extrusionOk="0">
                  <a:moveTo>
                    <a:pt x="650" y="0"/>
                  </a:moveTo>
                  <a:cubicBezTo>
                    <a:pt x="612" y="0"/>
                    <a:pt x="575" y="4"/>
                    <a:pt x="538" y="12"/>
                  </a:cubicBezTo>
                  <a:cubicBezTo>
                    <a:pt x="455" y="30"/>
                    <a:pt x="381" y="58"/>
                    <a:pt x="316" y="104"/>
                  </a:cubicBezTo>
                  <a:cubicBezTo>
                    <a:pt x="288" y="123"/>
                    <a:pt x="260" y="141"/>
                    <a:pt x="242" y="169"/>
                  </a:cubicBezTo>
                  <a:cubicBezTo>
                    <a:pt x="205" y="197"/>
                    <a:pt x="158" y="215"/>
                    <a:pt x="121" y="243"/>
                  </a:cubicBezTo>
                  <a:cubicBezTo>
                    <a:pt x="19" y="364"/>
                    <a:pt x="1" y="540"/>
                    <a:pt x="84" y="679"/>
                  </a:cubicBezTo>
                  <a:cubicBezTo>
                    <a:pt x="103" y="716"/>
                    <a:pt x="131" y="762"/>
                    <a:pt x="168" y="790"/>
                  </a:cubicBezTo>
                  <a:cubicBezTo>
                    <a:pt x="232" y="836"/>
                    <a:pt x="316" y="882"/>
                    <a:pt x="390" y="919"/>
                  </a:cubicBezTo>
                  <a:cubicBezTo>
                    <a:pt x="520" y="993"/>
                    <a:pt x="668" y="1049"/>
                    <a:pt x="797" y="1132"/>
                  </a:cubicBezTo>
                  <a:cubicBezTo>
                    <a:pt x="1159" y="1355"/>
                    <a:pt x="1492" y="1586"/>
                    <a:pt x="1872" y="1790"/>
                  </a:cubicBezTo>
                  <a:cubicBezTo>
                    <a:pt x="2013" y="1861"/>
                    <a:pt x="2138" y="1920"/>
                    <a:pt x="2283" y="1920"/>
                  </a:cubicBezTo>
                  <a:cubicBezTo>
                    <a:pt x="2329" y="1920"/>
                    <a:pt x="2377" y="1914"/>
                    <a:pt x="2428" y="1901"/>
                  </a:cubicBezTo>
                  <a:cubicBezTo>
                    <a:pt x="2539" y="1873"/>
                    <a:pt x="2641" y="1827"/>
                    <a:pt x="2733" y="1762"/>
                  </a:cubicBezTo>
                  <a:cubicBezTo>
                    <a:pt x="2798" y="1716"/>
                    <a:pt x="2863" y="1679"/>
                    <a:pt x="2928" y="1642"/>
                  </a:cubicBezTo>
                  <a:cubicBezTo>
                    <a:pt x="2844" y="1457"/>
                    <a:pt x="2715" y="1299"/>
                    <a:pt x="2557" y="1179"/>
                  </a:cubicBezTo>
                  <a:cubicBezTo>
                    <a:pt x="2381" y="1040"/>
                    <a:pt x="2215" y="892"/>
                    <a:pt x="2057" y="743"/>
                  </a:cubicBezTo>
                  <a:cubicBezTo>
                    <a:pt x="1789" y="503"/>
                    <a:pt x="1483" y="308"/>
                    <a:pt x="1159" y="151"/>
                  </a:cubicBezTo>
                  <a:cubicBezTo>
                    <a:pt x="1013" y="82"/>
                    <a:pt x="830" y="0"/>
                    <a:pt x="6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6" name="Google Shape;346;p5"/>
            <p:cNvSpPr/>
            <p:nvPr/>
          </p:nvSpPr>
          <p:spPr>
            <a:xfrm>
              <a:off x="8064697" y="4534145"/>
              <a:ext cx="564893" cy="318695"/>
            </a:xfrm>
            <a:custGeom>
              <a:avLst/>
              <a:gdLst/>
              <a:ahLst/>
              <a:cxnLst/>
              <a:rect l="l" t="t" r="r" b="b"/>
              <a:pathLst>
                <a:path w="5392" h="3042" extrusionOk="0">
                  <a:moveTo>
                    <a:pt x="2190" y="0"/>
                  </a:moveTo>
                  <a:cubicBezTo>
                    <a:pt x="2016" y="0"/>
                    <a:pt x="1841" y="16"/>
                    <a:pt x="1668" y="47"/>
                  </a:cubicBezTo>
                  <a:cubicBezTo>
                    <a:pt x="1399" y="84"/>
                    <a:pt x="1140" y="159"/>
                    <a:pt x="890" y="251"/>
                  </a:cubicBezTo>
                  <a:cubicBezTo>
                    <a:pt x="732" y="325"/>
                    <a:pt x="584" y="427"/>
                    <a:pt x="454" y="538"/>
                  </a:cubicBezTo>
                  <a:cubicBezTo>
                    <a:pt x="343" y="612"/>
                    <a:pt x="251" y="705"/>
                    <a:pt x="177" y="807"/>
                  </a:cubicBezTo>
                  <a:cubicBezTo>
                    <a:pt x="93" y="955"/>
                    <a:pt x="102" y="1094"/>
                    <a:pt x="84" y="1242"/>
                  </a:cubicBezTo>
                  <a:cubicBezTo>
                    <a:pt x="47" y="1511"/>
                    <a:pt x="1" y="1807"/>
                    <a:pt x="269" y="1993"/>
                  </a:cubicBezTo>
                  <a:cubicBezTo>
                    <a:pt x="380" y="2067"/>
                    <a:pt x="510" y="2122"/>
                    <a:pt x="630" y="2178"/>
                  </a:cubicBezTo>
                  <a:cubicBezTo>
                    <a:pt x="816" y="2261"/>
                    <a:pt x="1010" y="2335"/>
                    <a:pt x="1205" y="2391"/>
                  </a:cubicBezTo>
                  <a:cubicBezTo>
                    <a:pt x="1696" y="2530"/>
                    <a:pt x="2224" y="2585"/>
                    <a:pt x="2724" y="2706"/>
                  </a:cubicBezTo>
                  <a:cubicBezTo>
                    <a:pt x="2983" y="2761"/>
                    <a:pt x="3252" y="2817"/>
                    <a:pt x="3502" y="2891"/>
                  </a:cubicBezTo>
                  <a:cubicBezTo>
                    <a:pt x="3687" y="2947"/>
                    <a:pt x="3872" y="2993"/>
                    <a:pt x="4058" y="3021"/>
                  </a:cubicBezTo>
                  <a:cubicBezTo>
                    <a:pt x="4138" y="3034"/>
                    <a:pt x="4219" y="3042"/>
                    <a:pt x="4301" y="3042"/>
                  </a:cubicBezTo>
                  <a:cubicBezTo>
                    <a:pt x="4631" y="3042"/>
                    <a:pt x="4975" y="2909"/>
                    <a:pt x="5391" y="2419"/>
                  </a:cubicBezTo>
                  <a:cubicBezTo>
                    <a:pt x="5391" y="2270"/>
                    <a:pt x="5364" y="2141"/>
                    <a:pt x="5289" y="2020"/>
                  </a:cubicBezTo>
                  <a:cubicBezTo>
                    <a:pt x="5215" y="1891"/>
                    <a:pt x="5123" y="1770"/>
                    <a:pt x="5021" y="1668"/>
                  </a:cubicBezTo>
                  <a:cubicBezTo>
                    <a:pt x="4780" y="1418"/>
                    <a:pt x="4558" y="1177"/>
                    <a:pt x="4298" y="946"/>
                  </a:cubicBezTo>
                  <a:cubicBezTo>
                    <a:pt x="4104" y="779"/>
                    <a:pt x="3928" y="603"/>
                    <a:pt x="3715" y="446"/>
                  </a:cubicBezTo>
                  <a:cubicBezTo>
                    <a:pt x="3259" y="151"/>
                    <a:pt x="2730" y="0"/>
                    <a:pt x="21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" name="Google Shape;347;p5"/>
            <p:cNvSpPr/>
            <p:nvPr/>
          </p:nvSpPr>
          <p:spPr>
            <a:xfrm>
              <a:off x="7455287" y="4607375"/>
              <a:ext cx="741527" cy="366782"/>
            </a:xfrm>
            <a:custGeom>
              <a:avLst/>
              <a:gdLst/>
              <a:ahLst/>
              <a:cxnLst/>
              <a:rect l="l" t="t" r="r" b="b"/>
              <a:pathLst>
                <a:path w="7078" h="3501" extrusionOk="0">
                  <a:moveTo>
                    <a:pt x="3161" y="1"/>
                  </a:moveTo>
                  <a:cubicBezTo>
                    <a:pt x="2987" y="1"/>
                    <a:pt x="2812" y="13"/>
                    <a:pt x="2641" y="34"/>
                  </a:cubicBezTo>
                  <a:cubicBezTo>
                    <a:pt x="2409" y="71"/>
                    <a:pt x="2187" y="117"/>
                    <a:pt x="1964" y="191"/>
                  </a:cubicBezTo>
                  <a:cubicBezTo>
                    <a:pt x="1770" y="238"/>
                    <a:pt x="1575" y="330"/>
                    <a:pt x="1399" y="441"/>
                  </a:cubicBezTo>
                  <a:cubicBezTo>
                    <a:pt x="1094" y="627"/>
                    <a:pt x="825" y="858"/>
                    <a:pt x="603" y="1136"/>
                  </a:cubicBezTo>
                  <a:cubicBezTo>
                    <a:pt x="519" y="1229"/>
                    <a:pt x="445" y="1303"/>
                    <a:pt x="371" y="1386"/>
                  </a:cubicBezTo>
                  <a:cubicBezTo>
                    <a:pt x="316" y="1442"/>
                    <a:pt x="279" y="1507"/>
                    <a:pt x="232" y="1562"/>
                  </a:cubicBezTo>
                  <a:cubicBezTo>
                    <a:pt x="167" y="1627"/>
                    <a:pt x="121" y="1701"/>
                    <a:pt x="93" y="1775"/>
                  </a:cubicBezTo>
                  <a:cubicBezTo>
                    <a:pt x="1" y="2025"/>
                    <a:pt x="47" y="2461"/>
                    <a:pt x="316" y="2609"/>
                  </a:cubicBezTo>
                  <a:cubicBezTo>
                    <a:pt x="417" y="2664"/>
                    <a:pt x="519" y="2701"/>
                    <a:pt x="631" y="2720"/>
                  </a:cubicBezTo>
                  <a:cubicBezTo>
                    <a:pt x="779" y="2757"/>
                    <a:pt x="927" y="2813"/>
                    <a:pt x="1094" y="2840"/>
                  </a:cubicBezTo>
                  <a:cubicBezTo>
                    <a:pt x="1566" y="2924"/>
                    <a:pt x="2038" y="2989"/>
                    <a:pt x="2511" y="3100"/>
                  </a:cubicBezTo>
                  <a:cubicBezTo>
                    <a:pt x="2826" y="3165"/>
                    <a:pt x="3150" y="3229"/>
                    <a:pt x="3465" y="3276"/>
                  </a:cubicBezTo>
                  <a:cubicBezTo>
                    <a:pt x="3743" y="3322"/>
                    <a:pt x="4039" y="3387"/>
                    <a:pt x="4326" y="3415"/>
                  </a:cubicBezTo>
                  <a:cubicBezTo>
                    <a:pt x="4576" y="3433"/>
                    <a:pt x="4826" y="3470"/>
                    <a:pt x="5077" y="3489"/>
                  </a:cubicBezTo>
                  <a:cubicBezTo>
                    <a:pt x="5202" y="3498"/>
                    <a:pt x="5327" y="3500"/>
                    <a:pt x="5452" y="3500"/>
                  </a:cubicBezTo>
                  <a:cubicBezTo>
                    <a:pt x="5577" y="3500"/>
                    <a:pt x="5702" y="3498"/>
                    <a:pt x="5827" y="3498"/>
                  </a:cubicBezTo>
                  <a:cubicBezTo>
                    <a:pt x="6040" y="3498"/>
                    <a:pt x="6253" y="3452"/>
                    <a:pt x="6447" y="3368"/>
                  </a:cubicBezTo>
                  <a:cubicBezTo>
                    <a:pt x="6577" y="3313"/>
                    <a:pt x="6698" y="3229"/>
                    <a:pt x="6790" y="3128"/>
                  </a:cubicBezTo>
                  <a:cubicBezTo>
                    <a:pt x="7077" y="2720"/>
                    <a:pt x="6577" y="2275"/>
                    <a:pt x="6642" y="2164"/>
                  </a:cubicBezTo>
                  <a:cubicBezTo>
                    <a:pt x="6540" y="1905"/>
                    <a:pt x="6392" y="1664"/>
                    <a:pt x="6197" y="1460"/>
                  </a:cubicBezTo>
                  <a:cubicBezTo>
                    <a:pt x="6003" y="1247"/>
                    <a:pt x="5845" y="1025"/>
                    <a:pt x="5651" y="821"/>
                  </a:cubicBezTo>
                  <a:cubicBezTo>
                    <a:pt x="5299" y="497"/>
                    <a:pt x="4882" y="265"/>
                    <a:pt x="4419" y="154"/>
                  </a:cubicBezTo>
                  <a:cubicBezTo>
                    <a:pt x="4141" y="89"/>
                    <a:pt x="3854" y="43"/>
                    <a:pt x="3567" y="25"/>
                  </a:cubicBezTo>
                  <a:cubicBezTo>
                    <a:pt x="3433" y="8"/>
                    <a:pt x="3297" y="1"/>
                    <a:pt x="31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" name="Google Shape;348;p5"/>
            <p:cNvSpPr/>
            <p:nvPr/>
          </p:nvSpPr>
          <p:spPr>
            <a:xfrm>
              <a:off x="8177318" y="4821617"/>
              <a:ext cx="273751" cy="136718"/>
            </a:xfrm>
            <a:custGeom>
              <a:avLst/>
              <a:gdLst/>
              <a:ahLst/>
              <a:cxnLst/>
              <a:rect l="l" t="t" r="r" b="b"/>
              <a:pathLst>
                <a:path w="2613" h="1305" extrusionOk="0">
                  <a:moveTo>
                    <a:pt x="358" y="1"/>
                  </a:moveTo>
                  <a:cubicBezTo>
                    <a:pt x="243" y="1"/>
                    <a:pt x="128" y="17"/>
                    <a:pt x="83" y="82"/>
                  </a:cubicBezTo>
                  <a:cubicBezTo>
                    <a:pt x="0" y="203"/>
                    <a:pt x="185" y="360"/>
                    <a:pt x="278" y="434"/>
                  </a:cubicBezTo>
                  <a:cubicBezTo>
                    <a:pt x="472" y="573"/>
                    <a:pt x="667" y="703"/>
                    <a:pt x="880" y="823"/>
                  </a:cubicBezTo>
                  <a:cubicBezTo>
                    <a:pt x="1019" y="907"/>
                    <a:pt x="1158" y="990"/>
                    <a:pt x="1288" y="1073"/>
                  </a:cubicBezTo>
                  <a:cubicBezTo>
                    <a:pt x="1371" y="1129"/>
                    <a:pt x="1464" y="1175"/>
                    <a:pt x="1565" y="1203"/>
                  </a:cubicBezTo>
                  <a:cubicBezTo>
                    <a:pt x="1654" y="1216"/>
                    <a:pt x="1747" y="1225"/>
                    <a:pt x="1841" y="1225"/>
                  </a:cubicBezTo>
                  <a:cubicBezTo>
                    <a:pt x="1876" y="1225"/>
                    <a:pt x="1910" y="1224"/>
                    <a:pt x="1945" y="1221"/>
                  </a:cubicBezTo>
                  <a:cubicBezTo>
                    <a:pt x="2158" y="1221"/>
                    <a:pt x="2371" y="1249"/>
                    <a:pt x="2584" y="1305"/>
                  </a:cubicBezTo>
                  <a:cubicBezTo>
                    <a:pt x="2584" y="1138"/>
                    <a:pt x="2612" y="1101"/>
                    <a:pt x="2519" y="981"/>
                  </a:cubicBezTo>
                  <a:cubicBezTo>
                    <a:pt x="2399" y="832"/>
                    <a:pt x="2269" y="693"/>
                    <a:pt x="2121" y="573"/>
                  </a:cubicBezTo>
                  <a:cubicBezTo>
                    <a:pt x="1936" y="397"/>
                    <a:pt x="1741" y="230"/>
                    <a:pt x="1482" y="175"/>
                  </a:cubicBezTo>
                  <a:cubicBezTo>
                    <a:pt x="1195" y="101"/>
                    <a:pt x="898" y="54"/>
                    <a:pt x="611" y="17"/>
                  </a:cubicBezTo>
                  <a:cubicBezTo>
                    <a:pt x="556" y="13"/>
                    <a:pt x="457" y="1"/>
                    <a:pt x="3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8663421" y="4748282"/>
              <a:ext cx="67992" cy="39287"/>
            </a:xfrm>
            <a:custGeom>
              <a:avLst/>
              <a:gdLst/>
              <a:ahLst/>
              <a:cxnLst/>
              <a:rect l="l" t="t" r="r" b="b"/>
              <a:pathLst>
                <a:path w="649" h="375" extrusionOk="0">
                  <a:moveTo>
                    <a:pt x="199" y="0"/>
                  </a:moveTo>
                  <a:cubicBezTo>
                    <a:pt x="129" y="0"/>
                    <a:pt x="49" y="17"/>
                    <a:pt x="28" y="87"/>
                  </a:cubicBezTo>
                  <a:cubicBezTo>
                    <a:pt x="1" y="180"/>
                    <a:pt x="251" y="338"/>
                    <a:pt x="288" y="375"/>
                  </a:cubicBezTo>
                  <a:lnTo>
                    <a:pt x="380" y="319"/>
                  </a:lnTo>
                  <a:cubicBezTo>
                    <a:pt x="491" y="310"/>
                    <a:pt x="649" y="217"/>
                    <a:pt x="547" y="115"/>
                  </a:cubicBezTo>
                  <a:cubicBezTo>
                    <a:pt x="473" y="41"/>
                    <a:pt x="371" y="4"/>
                    <a:pt x="260" y="4"/>
                  </a:cubicBezTo>
                  <a:cubicBezTo>
                    <a:pt x="242" y="2"/>
                    <a:pt x="221" y="0"/>
                    <a:pt x="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0" name="Google Shape;350;p5"/>
            <p:cNvSpPr/>
            <p:nvPr/>
          </p:nvSpPr>
          <p:spPr>
            <a:xfrm>
              <a:off x="8804119" y="4619213"/>
              <a:ext cx="407641" cy="123727"/>
            </a:xfrm>
            <a:custGeom>
              <a:avLst/>
              <a:gdLst/>
              <a:ahLst/>
              <a:cxnLst/>
              <a:rect l="l" t="t" r="r" b="b"/>
              <a:pathLst>
                <a:path w="3891" h="1181" extrusionOk="0">
                  <a:moveTo>
                    <a:pt x="1777" y="1"/>
                  </a:moveTo>
                  <a:cubicBezTo>
                    <a:pt x="1719" y="1"/>
                    <a:pt x="1661" y="2"/>
                    <a:pt x="1603" y="4"/>
                  </a:cubicBezTo>
                  <a:cubicBezTo>
                    <a:pt x="1570" y="3"/>
                    <a:pt x="1536" y="2"/>
                    <a:pt x="1503" y="2"/>
                  </a:cubicBezTo>
                  <a:cubicBezTo>
                    <a:pt x="1279" y="2"/>
                    <a:pt x="1061" y="29"/>
                    <a:pt x="844" y="69"/>
                  </a:cubicBezTo>
                  <a:cubicBezTo>
                    <a:pt x="668" y="106"/>
                    <a:pt x="501" y="171"/>
                    <a:pt x="343" y="254"/>
                  </a:cubicBezTo>
                  <a:cubicBezTo>
                    <a:pt x="241" y="319"/>
                    <a:pt x="103" y="384"/>
                    <a:pt x="65" y="504"/>
                  </a:cubicBezTo>
                  <a:cubicBezTo>
                    <a:pt x="1" y="717"/>
                    <a:pt x="288" y="792"/>
                    <a:pt x="445" y="856"/>
                  </a:cubicBezTo>
                  <a:cubicBezTo>
                    <a:pt x="797" y="986"/>
                    <a:pt x="1168" y="1069"/>
                    <a:pt x="1547" y="1097"/>
                  </a:cubicBezTo>
                  <a:cubicBezTo>
                    <a:pt x="1733" y="1116"/>
                    <a:pt x="1918" y="1153"/>
                    <a:pt x="2103" y="1171"/>
                  </a:cubicBezTo>
                  <a:cubicBezTo>
                    <a:pt x="2162" y="1178"/>
                    <a:pt x="2221" y="1181"/>
                    <a:pt x="2280" y="1181"/>
                  </a:cubicBezTo>
                  <a:cubicBezTo>
                    <a:pt x="2388" y="1181"/>
                    <a:pt x="2496" y="1171"/>
                    <a:pt x="2603" y="1153"/>
                  </a:cubicBezTo>
                  <a:cubicBezTo>
                    <a:pt x="2872" y="1097"/>
                    <a:pt x="3122" y="967"/>
                    <a:pt x="3335" y="801"/>
                  </a:cubicBezTo>
                  <a:cubicBezTo>
                    <a:pt x="3511" y="662"/>
                    <a:pt x="3706" y="560"/>
                    <a:pt x="3891" y="421"/>
                  </a:cubicBezTo>
                  <a:lnTo>
                    <a:pt x="3409" y="319"/>
                  </a:lnTo>
                  <a:cubicBezTo>
                    <a:pt x="3252" y="199"/>
                    <a:pt x="3057" y="125"/>
                    <a:pt x="2863" y="106"/>
                  </a:cubicBezTo>
                  <a:cubicBezTo>
                    <a:pt x="2678" y="78"/>
                    <a:pt x="2483" y="51"/>
                    <a:pt x="2298" y="32"/>
                  </a:cubicBezTo>
                  <a:cubicBezTo>
                    <a:pt x="2124" y="11"/>
                    <a:pt x="1950" y="1"/>
                    <a:pt x="17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1" name="Google Shape;351;p5"/>
            <p:cNvSpPr/>
            <p:nvPr/>
          </p:nvSpPr>
          <p:spPr>
            <a:xfrm>
              <a:off x="8553734" y="4782330"/>
              <a:ext cx="768661" cy="263379"/>
            </a:xfrm>
            <a:custGeom>
              <a:avLst/>
              <a:gdLst/>
              <a:ahLst/>
              <a:cxnLst/>
              <a:rect l="l" t="t" r="r" b="b"/>
              <a:pathLst>
                <a:path w="7337" h="2514" extrusionOk="0">
                  <a:moveTo>
                    <a:pt x="3550" y="1"/>
                  </a:moveTo>
                  <a:cubicBezTo>
                    <a:pt x="3347" y="1"/>
                    <a:pt x="3146" y="8"/>
                    <a:pt x="2946" y="22"/>
                  </a:cubicBezTo>
                  <a:cubicBezTo>
                    <a:pt x="2761" y="50"/>
                    <a:pt x="2576" y="77"/>
                    <a:pt x="2400" y="124"/>
                  </a:cubicBezTo>
                  <a:cubicBezTo>
                    <a:pt x="2279" y="151"/>
                    <a:pt x="2168" y="207"/>
                    <a:pt x="2048" y="235"/>
                  </a:cubicBezTo>
                  <a:cubicBezTo>
                    <a:pt x="1881" y="263"/>
                    <a:pt x="1724" y="309"/>
                    <a:pt x="1557" y="365"/>
                  </a:cubicBezTo>
                  <a:cubicBezTo>
                    <a:pt x="1390" y="429"/>
                    <a:pt x="1214" y="476"/>
                    <a:pt x="1038" y="550"/>
                  </a:cubicBezTo>
                  <a:cubicBezTo>
                    <a:pt x="751" y="642"/>
                    <a:pt x="464" y="763"/>
                    <a:pt x="195" y="892"/>
                  </a:cubicBezTo>
                  <a:cubicBezTo>
                    <a:pt x="75" y="939"/>
                    <a:pt x="1" y="1068"/>
                    <a:pt x="19" y="1198"/>
                  </a:cubicBezTo>
                  <a:cubicBezTo>
                    <a:pt x="29" y="1393"/>
                    <a:pt x="131" y="1569"/>
                    <a:pt x="288" y="1680"/>
                  </a:cubicBezTo>
                  <a:cubicBezTo>
                    <a:pt x="418" y="1782"/>
                    <a:pt x="547" y="1865"/>
                    <a:pt x="696" y="1930"/>
                  </a:cubicBezTo>
                  <a:cubicBezTo>
                    <a:pt x="825" y="1976"/>
                    <a:pt x="964" y="2004"/>
                    <a:pt x="1094" y="2050"/>
                  </a:cubicBezTo>
                  <a:cubicBezTo>
                    <a:pt x="1538" y="2189"/>
                    <a:pt x="2011" y="2236"/>
                    <a:pt x="2474" y="2300"/>
                  </a:cubicBezTo>
                  <a:cubicBezTo>
                    <a:pt x="3095" y="2402"/>
                    <a:pt x="3724" y="2467"/>
                    <a:pt x="4354" y="2486"/>
                  </a:cubicBezTo>
                  <a:cubicBezTo>
                    <a:pt x="4577" y="2495"/>
                    <a:pt x="4799" y="2513"/>
                    <a:pt x="5012" y="2513"/>
                  </a:cubicBezTo>
                  <a:cubicBezTo>
                    <a:pt x="5271" y="2513"/>
                    <a:pt x="5540" y="2495"/>
                    <a:pt x="5799" y="2486"/>
                  </a:cubicBezTo>
                  <a:cubicBezTo>
                    <a:pt x="5994" y="2476"/>
                    <a:pt x="6179" y="2449"/>
                    <a:pt x="6374" y="2439"/>
                  </a:cubicBezTo>
                  <a:cubicBezTo>
                    <a:pt x="6540" y="2430"/>
                    <a:pt x="6698" y="2402"/>
                    <a:pt x="6864" y="2356"/>
                  </a:cubicBezTo>
                  <a:cubicBezTo>
                    <a:pt x="7031" y="2282"/>
                    <a:pt x="7216" y="2171"/>
                    <a:pt x="7272" y="1995"/>
                  </a:cubicBezTo>
                  <a:cubicBezTo>
                    <a:pt x="7337" y="1754"/>
                    <a:pt x="7263" y="1550"/>
                    <a:pt x="7068" y="1365"/>
                  </a:cubicBezTo>
                  <a:cubicBezTo>
                    <a:pt x="6976" y="1272"/>
                    <a:pt x="6901" y="1198"/>
                    <a:pt x="6800" y="1124"/>
                  </a:cubicBezTo>
                  <a:cubicBezTo>
                    <a:pt x="6661" y="1022"/>
                    <a:pt x="6512" y="920"/>
                    <a:pt x="6364" y="837"/>
                  </a:cubicBezTo>
                  <a:cubicBezTo>
                    <a:pt x="6049" y="624"/>
                    <a:pt x="5697" y="439"/>
                    <a:pt x="5336" y="309"/>
                  </a:cubicBezTo>
                  <a:cubicBezTo>
                    <a:pt x="4956" y="170"/>
                    <a:pt x="4558" y="68"/>
                    <a:pt x="4160" y="22"/>
                  </a:cubicBezTo>
                  <a:cubicBezTo>
                    <a:pt x="3956" y="8"/>
                    <a:pt x="3752" y="1"/>
                    <a:pt x="35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2" name="Google Shape;352;p5"/>
            <p:cNvSpPr/>
            <p:nvPr/>
          </p:nvSpPr>
          <p:spPr>
            <a:xfrm>
              <a:off x="8414084" y="4974048"/>
              <a:ext cx="251855" cy="88317"/>
            </a:xfrm>
            <a:custGeom>
              <a:avLst/>
              <a:gdLst/>
              <a:ahLst/>
              <a:cxnLst/>
              <a:rect l="l" t="t" r="r" b="b"/>
              <a:pathLst>
                <a:path w="2404" h="843" extrusionOk="0">
                  <a:moveTo>
                    <a:pt x="2393" y="794"/>
                  </a:moveTo>
                  <a:lnTo>
                    <a:pt x="2393" y="794"/>
                  </a:lnTo>
                  <a:cubicBezTo>
                    <a:pt x="2395" y="803"/>
                    <a:pt x="2397" y="813"/>
                    <a:pt x="2399" y="822"/>
                  </a:cubicBezTo>
                  <a:cubicBezTo>
                    <a:pt x="2403" y="809"/>
                    <a:pt x="2401" y="800"/>
                    <a:pt x="2393" y="794"/>
                  </a:cubicBezTo>
                  <a:close/>
                  <a:moveTo>
                    <a:pt x="1079" y="0"/>
                  </a:moveTo>
                  <a:cubicBezTo>
                    <a:pt x="942" y="0"/>
                    <a:pt x="807" y="19"/>
                    <a:pt x="676" y="54"/>
                  </a:cubicBezTo>
                  <a:cubicBezTo>
                    <a:pt x="482" y="100"/>
                    <a:pt x="259" y="118"/>
                    <a:pt x="93" y="230"/>
                  </a:cubicBezTo>
                  <a:cubicBezTo>
                    <a:pt x="9" y="294"/>
                    <a:pt x="0" y="415"/>
                    <a:pt x="74" y="489"/>
                  </a:cubicBezTo>
                  <a:cubicBezTo>
                    <a:pt x="158" y="554"/>
                    <a:pt x="250" y="591"/>
                    <a:pt x="343" y="609"/>
                  </a:cubicBezTo>
                  <a:cubicBezTo>
                    <a:pt x="482" y="646"/>
                    <a:pt x="630" y="693"/>
                    <a:pt x="769" y="730"/>
                  </a:cubicBezTo>
                  <a:cubicBezTo>
                    <a:pt x="1065" y="798"/>
                    <a:pt x="1370" y="842"/>
                    <a:pt x="1675" y="842"/>
                  </a:cubicBezTo>
                  <a:cubicBezTo>
                    <a:pt x="1703" y="842"/>
                    <a:pt x="1732" y="842"/>
                    <a:pt x="1760" y="841"/>
                  </a:cubicBezTo>
                  <a:cubicBezTo>
                    <a:pt x="1908" y="832"/>
                    <a:pt x="2056" y="813"/>
                    <a:pt x="2205" y="795"/>
                  </a:cubicBezTo>
                  <a:cubicBezTo>
                    <a:pt x="2252" y="790"/>
                    <a:pt x="2301" y="784"/>
                    <a:pt x="2338" y="784"/>
                  </a:cubicBezTo>
                  <a:cubicBezTo>
                    <a:pt x="2363" y="784"/>
                    <a:pt x="2382" y="787"/>
                    <a:pt x="2393" y="794"/>
                  </a:cubicBezTo>
                  <a:lnTo>
                    <a:pt x="2393" y="794"/>
                  </a:lnTo>
                  <a:cubicBezTo>
                    <a:pt x="2364" y="663"/>
                    <a:pt x="2373" y="585"/>
                    <a:pt x="2260" y="507"/>
                  </a:cubicBezTo>
                  <a:cubicBezTo>
                    <a:pt x="2168" y="452"/>
                    <a:pt x="2066" y="396"/>
                    <a:pt x="1973" y="350"/>
                  </a:cubicBezTo>
                  <a:cubicBezTo>
                    <a:pt x="1741" y="230"/>
                    <a:pt x="1501" y="54"/>
                    <a:pt x="1223" y="7"/>
                  </a:cubicBezTo>
                  <a:cubicBezTo>
                    <a:pt x="1175" y="2"/>
                    <a:pt x="1127" y="0"/>
                    <a:pt x="10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3" name="Google Shape;353;p5"/>
            <p:cNvSpPr/>
            <p:nvPr/>
          </p:nvSpPr>
          <p:spPr>
            <a:xfrm>
              <a:off x="8281767" y="4958647"/>
              <a:ext cx="82869" cy="71554"/>
            </a:xfrm>
            <a:custGeom>
              <a:avLst/>
              <a:gdLst/>
              <a:ahLst/>
              <a:cxnLst/>
              <a:rect l="l" t="t" r="r" b="b"/>
              <a:pathLst>
                <a:path w="791" h="683" extrusionOk="0">
                  <a:moveTo>
                    <a:pt x="144" y="1"/>
                  </a:moveTo>
                  <a:cubicBezTo>
                    <a:pt x="64" y="1"/>
                    <a:pt x="1" y="39"/>
                    <a:pt x="13" y="145"/>
                  </a:cubicBezTo>
                  <a:cubicBezTo>
                    <a:pt x="22" y="210"/>
                    <a:pt x="50" y="265"/>
                    <a:pt x="77" y="321"/>
                  </a:cubicBezTo>
                  <a:cubicBezTo>
                    <a:pt x="115" y="386"/>
                    <a:pt x="152" y="451"/>
                    <a:pt x="198" y="516"/>
                  </a:cubicBezTo>
                  <a:cubicBezTo>
                    <a:pt x="245" y="590"/>
                    <a:pt x="348" y="600"/>
                    <a:pt x="443" y="600"/>
                  </a:cubicBezTo>
                  <a:cubicBezTo>
                    <a:pt x="477" y="600"/>
                    <a:pt x="511" y="599"/>
                    <a:pt x="541" y="599"/>
                  </a:cubicBezTo>
                  <a:lnTo>
                    <a:pt x="744" y="682"/>
                  </a:lnTo>
                  <a:cubicBezTo>
                    <a:pt x="772" y="608"/>
                    <a:pt x="791" y="525"/>
                    <a:pt x="781" y="451"/>
                  </a:cubicBezTo>
                  <a:cubicBezTo>
                    <a:pt x="763" y="441"/>
                    <a:pt x="763" y="423"/>
                    <a:pt x="744" y="404"/>
                  </a:cubicBezTo>
                  <a:cubicBezTo>
                    <a:pt x="633" y="238"/>
                    <a:pt x="476" y="108"/>
                    <a:pt x="291" y="34"/>
                  </a:cubicBezTo>
                  <a:cubicBezTo>
                    <a:pt x="243" y="14"/>
                    <a:pt x="191" y="1"/>
                    <a:pt x="1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4" name="Google Shape;354;p5"/>
            <p:cNvSpPr/>
            <p:nvPr/>
          </p:nvSpPr>
          <p:spPr>
            <a:xfrm>
              <a:off x="7333971" y="4954876"/>
              <a:ext cx="988982" cy="183967"/>
            </a:xfrm>
            <a:custGeom>
              <a:avLst/>
              <a:gdLst/>
              <a:ahLst/>
              <a:cxnLst/>
              <a:rect l="l" t="t" r="r" b="b"/>
              <a:pathLst>
                <a:path w="9440" h="1756" extrusionOk="0">
                  <a:moveTo>
                    <a:pt x="3588" y="1"/>
                  </a:moveTo>
                  <a:cubicBezTo>
                    <a:pt x="3472" y="1"/>
                    <a:pt x="3357" y="5"/>
                    <a:pt x="3233" y="5"/>
                  </a:cubicBezTo>
                  <a:lnTo>
                    <a:pt x="2761" y="5"/>
                  </a:lnTo>
                  <a:cubicBezTo>
                    <a:pt x="2567" y="14"/>
                    <a:pt x="2372" y="51"/>
                    <a:pt x="2178" y="61"/>
                  </a:cubicBezTo>
                  <a:cubicBezTo>
                    <a:pt x="1640" y="107"/>
                    <a:pt x="1122" y="237"/>
                    <a:pt x="621" y="431"/>
                  </a:cubicBezTo>
                  <a:cubicBezTo>
                    <a:pt x="538" y="468"/>
                    <a:pt x="464" y="524"/>
                    <a:pt x="399" y="598"/>
                  </a:cubicBezTo>
                  <a:cubicBezTo>
                    <a:pt x="334" y="672"/>
                    <a:pt x="279" y="755"/>
                    <a:pt x="223" y="839"/>
                  </a:cubicBezTo>
                  <a:cubicBezTo>
                    <a:pt x="168" y="922"/>
                    <a:pt x="112" y="1015"/>
                    <a:pt x="66" y="1107"/>
                  </a:cubicBezTo>
                  <a:cubicBezTo>
                    <a:pt x="1" y="1209"/>
                    <a:pt x="10" y="1330"/>
                    <a:pt x="93" y="1422"/>
                  </a:cubicBezTo>
                  <a:cubicBezTo>
                    <a:pt x="186" y="1561"/>
                    <a:pt x="325" y="1654"/>
                    <a:pt x="492" y="1682"/>
                  </a:cubicBezTo>
                  <a:cubicBezTo>
                    <a:pt x="762" y="1720"/>
                    <a:pt x="1039" y="1739"/>
                    <a:pt x="1316" y="1739"/>
                  </a:cubicBezTo>
                  <a:cubicBezTo>
                    <a:pt x="1372" y="1739"/>
                    <a:pt x="1427" y="1739"/>
                    <a:pt x="1483" y="1737"/>
                  </a:cubicBezTo>
                  <a:cubicBezTo>
                    <a:pt x="2011" y="1737"/>
                    <a:pt x="2539" y="1709"/>
                    <a:pt x="3067" y="1663"/>
                  </a:cubicBezTo>
                  <a:cubicBezTo>
                    <a:pt x="3706" y="1607"/>
                    <a:pt x="4326" y="1552"/>
                    <a:pt x="4966" y="1552"/>
                  </a:cubicBezTo>
                  <a:cubicBezTo>
                    <a:pt x="5304" y="1552"/>
                    <a:pt x="5646" y="1546"/>
                    <a:pt x="5989" y="1546"/>
                  </a:cubicBezTo>
                  <a:cubicBezTo>
                    <a:pt x="6246" y="1546"/>
                    <a:pt x="6504" y="1549"/>
                    <a:pt x="6763" y="1561"/>
                  </a:cubicBezTo>
                  <a:cubicBezTo>
                    <a:pt x="7050" y="1570"/>
                    <a:pt x="7337" y="1589"/>
                    <a:pt x="7624" y="1617"/>
                  </a:cubicBezTo>
                  <a:cubicBezTo>
                    <a:pt x="7846" y="1635"/>
                    <a:pt x="8050" y="1672"/>
                    <a:pt x="8263" y="1691"/>
                  </a:cubicBezTo>
                  <a:cubicBezTo>
                    <a:pt x="8522" y="1705"/>
                    <a:pt x="8782" y="1756"/>
                    <a:pt x="9105" y="1756"/>
                  </a:cubicBezTo>
                  <a:cubicBezTo>
                    <a:pt x="9209" y="1756"/>
                    <a:pt x="9320" y="1751"/>
                    <a:pt x="9439" y="1737"/>
                  </a:cubicBezTo>
                  <a:cubicBezTo>
                    <a:pt x="8698" y="1283"/>
                    <a:pt x="7967" y="839"/>
                    <a:pt x="7124" y="533"/>
                  </a:cubicBezTo>
                  <a:cubicBezTo>
                    <a:pt x="6216" y="200"/>
                    <a:pt x="5262" y="33"/>
                    <a:pt x="4299" y="33"/>
                  </a:cubicBezTo>
                  <a:cubicBezTo>
                    <a:pt x="4113" y="33"/>
                    <a:pt x="3947" y="14"/>
                    <a:pt x="3761" y="5"/>
                  </a:cubicBezTo>
                  <a:cubicBezTo>
                    <a:pt x="3703" y="2"/>
                    <a:pt x="3645" y="1"/>
                    <a:pt x="3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5" name="Google Shape;355;p5"/>
            <p:cNvSpPr/>
            <p:nvPr/>
          </p:nvSpPr>
          <p:spPr>
            <a:xfrm>
              <a:off x="8471285" y="5038058"/>
              <a:ext cx="865673" cy="146671"/>
            </a:xfrm>
            <a:custGeom>
              <a:avLst/>
              <a:gdLst/>
              <a:ahLst/>
              <a:cxnLst/>
              <a:rect l="l" t="t" r="r" b="b"/>
              <a:pathLst>
                <a:path w="8263" h="1400" extrusionOk="0">
                  <a:moveTo>
                    <a:pt x="3746" y="1"/>
                  </a:moveTo>
                  <a:cubicBezTo>
                    <a:pt x="3332" y="1"/>
                    <a:pt x="2918" y="33"/>
                    <a:pt x="2511" y="100"/>
                  </a:cubicBezTo>
                  <a:cubicBezTo>
                    <a:pt x="2168" y="156"/>
                    <a:pt x="1825" y="239"/>
                    <a:pt x="1501" y="369"/>
                  </a:cubicBezTo>
                  <a:cubicBezTo>
                    <a:pt x="1260" y="452"/>
                    <a:pt x="1038" y="563"/>
                    <a:pt x="806" y="656"/>
                  </a:cubicBezTo>
                  <a:cubicBezTo>
                    <a:pt x="686" y="702"/>
                    <a:pt x="566" y="758"/>
                    <a:pt x="454" y="823"/>
                  </a:cubicBezTo>
                  <a:cubicBezTo>
                    <a:pt x="390" y="869"/>
                    <a:pt x="315" y="906"/>
                    <a:pt x="251" y="952"/>
                  </a:cubicBezTo>
                  <a:cubicBezTo>
                    <a:pt x="204" y="989"/>
                    <a:pt x="167" y="1026"/>
                    <a:pt x="130" y="1064"/>
                  </a:cubicBezTo>
                  <a:cubicBezTo>
                    <a:pt x="84" y="1101"/>
                    <a:pt x="56" y="1138"/>
                    <a:pt x="38" y="1184"/>
                  </a:cubicBezTo>
                  <a:cubicBezTo>
                    <a:pt x="28" y="1202"/>
                    <a:pt x="1" y="1212"/>
                    <a:pt x="19" y="1240"/>
                  </a:cubicBezTo>
                  <a:cubicBezTo>
                    <a:pt x="25" y="1246"/>
                    <a:pt x="39" y="1248"/>
                    <a:pt x="54" y="1248"/>
                  </a:cubicBezTo>
                  <a:cubicBezTo>
                    <a:pt x="85" y="1248"/>
                    <a:pt x="124" y="1240"/>
                    <a:pt x="130" y="1240"/>
                  </a:cubicBezTo>
                  <a:cubicBezTo>
                    <a:pt x="251" y="1240"/>
                    <a:pt x="371" y="1212"/>
                    <a:pt x="491" y="1212"/>
                  </a:cubicBezTo>
                  <a:lnTo>
                    <a:pt x="1038" y="1212"/>
                  </a:lnTo>
                  <a:cubicBezTo>
                    <a:pt x="1233" y="1204"/>
                    <a:pt x="1427" y="1200"/>
                    <a:pt x="1620" y="1200"/>
                  </a:cubicBezTo>
                  <a:cubicBezTo>
                    <a:pt x="2086" y="1200"/>
                    <a:pt x="2549" y="1220"/>
                    <a:pt x="3020" y="1240"/>
                  </a:cubicBezTo>
                  <a:cubicBezTo>
                    <a:pt x="3715" y="1267"/>
                    <a:pt x="4400" y="1277"/>
                    <a:pt x="5095" y="1277"/>
                  </a:cubicBezTo>
                  <a:cubicBezTo>
                    <a:pt x="5333" y="1277"/>
                    <a:pt x="5571" y="1271"/>
                    <a:pt x="5808" y="1271"/>
                  </a:cubicBezTo>
                  <a:cubicBezTo>
                    <a:pt x="5985" y="1271"/>
                    <a:pt x="6161" y="1274"/>
                    <a:pt x="6336" y="1286"/>
                  </a:cubicBezTo>
                  <a:cubicBezTo>
                    <a:pt x="6697" y="1314"/>
                    <a:pt x="7049" y="1360"/>
                    <a:pt x="7411" y="1397"/>
                  </a:cubicBezTo>
                  <a:cubicBezTo>
                    <a:pt x="7431" y="1399"/>
                    <a:pt x="7452" y="1399"/>
                    <a:pt x="7472" y="1399"/>
                  </a:cubicBezTo>
                  <a:cubicBezTo>
                    <a:pt x="7688" y="1399"/>
                    <a:pt x="7890" y="1313"/>
                    <a:pt x="8263" y="1212"/>
                  </a:cubicBezTo>
                  <a:cubicBezTo>
                    <a:pt x="8087" y="1165"/>
                    <a:pt x="7920" y="1101"/>
                    <a:pt x="7763" y="1026"/>
                  </a:cubicBezTo>
                  <a:cubicBezTo>
                    <a:pt x="7522" y="925"/>
                    <a:pt x="7290" y="795"/>
                    <a:pt x="7049" y="702"/>
                  </a:cubicBezTo>
                  <a:cubicBezTo>
                    <a:pt x="6799" y="600"/>
                    <a:pt x="6512" y="508"/>
                    <a:pt x="6244" y="415"/>
                  </a:cubicBezTo>
                  <a:cubicBezTo>
                    <a:pt x="5864" y="285"/>
                    <a:pt x="5465" y="184"/>
                    <a:pt x="5067" y="109"/>
                  </a:cubicBezTo>
                  <a:cubicBezTo>
                    <a:pt x="4632" y="38"/>
                    <a:pt x="4189" y="1"/>
                    <a:pt x="37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6" name="Google Shape;356;p5"/>
            <p:cNvSpPr/>
            <p:nvPr/>
          </p:nvSpPr>
          <p:spPr>
            <a:xfrm>
              <a:off x="7072159" y="4801525"/>
              <a:ext cx="142080" cy="132162"/>
            </a:xfrm>
            <a:custGeom>
              <a:avLst/>
              <a:gdLst/>
              <a:ahLst/>
              <a:cxnLst/>
              <a:rect l="l" t="t" r="r" b="b"/>
              <a:pathLst>
                <a:path w="1891" h="1759" extrusionOk="0">
                  <a:moveTo>
                    <a:pt x="1125" y="1"/>
                  </a:moveTo>
                  <a:cubicBezTo>
                    <a:pt x="714" y="1"/>
                    <a:pt x="213" y="175"/>
                    <a:pt x="84" y="554"/>
                  </a:cubicBezTo>
                  <a:cubicBezTo>
                    <a:pt x="1" y="785"/>
                    <a:pt x="75" y="961"/>
                    <a:pt x="195" y="1174"/>
                  </a:cubicBezTo>
                  <a:cubicBezTo>
                    <a:pt x="269" y="1313"/>
                    <a:pt x="371" y="1452"/>
                    <a:pt x="445" y="1564"/>
                  </a:cubicBezTo>
                  <a:cubicBezTo>
                    <a:pt x="528" y="1684"/>
                    <a:pt x="612" y="1702"/>
                    <a:pt x="742" y="1758"/>
                  </a:cubicBezTo>
                  <a:cubicBezTo>
                    <a:pt x="1029" y="1684"/>
                    <a:pt x="1307" y="1610"/>
                    <a:pt x="1510" y="1443"/>
                  </a:cubicBezTo>
                  <a:cubicBezTo>
                    <a:pt x="1677" y="1276"/>
                    <a:pt x="1788" y="1073"/>
                    <a:pt x="1835" y="850"/>
                  </a:cubicBezTo>
                  <a:cubicBezTo>
                    <a:pt x="1890" y="656"/>
                    <a:pt x="1872" y="443"/>
                    <a:pt x="1779" y="257"/>
                  </a:cubicBezTo>
                  <a:cubicBezTo>
                    <a:pt x="1696" y="91"/>
                    <a:pt x="1557" y="63"/>
                    <a:pt x="1381" y="26"/>
                  </a:cubicBezTo>
                  <a:cubicBezTo>
                    <a:pt x="1303" y="9"/>
                    <a:pt x="1216" y="1"/>
                    <a:pt x="112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7" name="Google Shape;357;p5"/>
            <p:cNvSpPr/>
            <p:nvPr/>
          </p:nvSpPr>
          <p:spPr>
            <a:xfrm>
              <a:off x="7798257" y="4288427"/>
              <a:ext cx="149744" cy="129007"/>
            </a:xfrm>
            <a:custGeom>
              <a:avLst/>
              <a:gdLst/>
              <a:ahLst/>
              <a:cxnLst/>
              <a:rect l="l" t="t" r="r" b="b"/>
              <a:pathLst>
                <a:path w="1993" h="1717" extrusionOk="0">
                  <a:moveTo>
                    <a:pt x="471" y="1"/>
                  </a:moveTo>
                  <a:cubicBezTo>
                    <a:pt x="292" y="1"/>
                    <a:pt x="107" y="37"/>
                    <a:pt x="47" y="204"/>
                  </a:cubicBezTo>
                  <a:cubicBezTo>
                    <a:pt x="1" y="324"/>
                    <a:pt x="66" y="491"/>
                    <a:pt x="103" y="611"/>
                  </a:cubicBezTo>
                  <a:cubicBezTo>
                    <a:pt x="131" y="676"/>
                    <a:pt x="158" y="750"/>
                    <a:pt x="186" y="815"/>
                  </a:cubicBezTo>
                  <a:cubicBezTo>
                    <a:pt x="251" y="898"/>
                    <a:pt x="325" y="954"/>
                    <a:pt x="418" y="1010"/>
                  </a:cubicBezTo>
                  <a:cubicBezTo>
                    <a:pt x="242" y="1213"/>
                    <a:pt x="399" y="1445"/>
                    <a:pt x="612" y="1584"/>
                  </a:cubicBezTo>
                  <a:cubicBezTo>
                    <a:pt x="756" y="1672"/>
                    <a:pt x="918" y="1716"/>
                    <a:pt x="1081" y="1716"/>
                  </a:cubicBezTo>
                  <a:cubicBezTo>
                    <a:pt x="1211" y="1716"/>
                    <a:pt x="1341" y="1688"/>
                    <a:pt x="1464" y="1630"/>
                  </a:cubicBezTo>
                  <a:cubicBezTo>
                    <a:pt x="1677" y="1528"/>
                    <a:pt x="1872" y="1408"/>
                    <a:pt x="1937" y="1176"/>
                  </a:cubicBezTo>
                  <a:cubicBezTo>
                    <a:pt x="1992" y="982"/>
                    <a:pt x="1974" y="769"/>
                    <a:pt x="1900" y="584"/>
                  </a:cubicBezTo>
                  <a:cubicBezTo>
                    <a:pt x="1826" y="417"/>
                    <a:pt x="1696" y="287"/>
                    <a:pt x="1529" y="222"/>
                  </a:cubicBezTo>
                  <a:cubicBezTo>
                    <a:pt x="1446" y="176"/>
                    <a:pt x="1353" y="139"/>
                    <a:pt x="1261" y="102"/>
                  </a:cubicBezTo>
                  <a:cubicBezTo>
                    <a:pt x="1094" y="46"/>
                    <a:pt x="918" y="19"/>
                    <a:pt x="742" y="19"/>
                  </a:cubicBezTo>
                  <a:cubicBezTo>
                    <a:pt x="669" y="12"/>
                    <a:pt x="571" y="1"/>
                    <a:pt x="471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8" name="Google Shape;358;p5"/>
            <p:cNvSpPr/>
            <p:nvPr/>
          </p:nvSpPr>
          <p:spPr>
            <a:xfrm>
              <a:off x="7180362" y="4449290"/>
              <a:ext cx="78666" cy="57328"/>
            </a:xfrm>
            <a:custGeom>
              <a:avLst/>
              <a:gdLst/>
              <a:ahLst/>
              <a:cxnLst/>
              <a:rect l="l" t="t" r="r" b="b"/>
              <a:pathLst>
                <a:path w="1047" h="763" extrusionOk="0">
                  <a:moveTo>
                    <a:pt x="504" y="0"/>
                  </a:moveTo>
                  <a:cubicBezTo>
                    <a:pt x="306" y="0"/>
                    <a:pt x="31" y="97"/>
                    <a:pt x="0" y="290"/>
                  </a:cubicBezTo>
                  <a:cubicBezTo>
                    <a:pt x="0" y="364"/>
                    <a:pt x="28" y="438"/>
                    <a:pt x="74" y="503"/>
                  </a:cubicBezTo>
                  <a:cubicBezTo>
                    <a:pt x="139" y="614"/>
                    <a:pt x="260" y="623"/>
                    <a:pt x="371" y="670"/>
                  </a:cubicBezTo>
                  <a:lnTo>
                    <a:pt x="491" y="762"/>
                  </a:lnTo>
                  <a:cubicBezTo>
                    <a:pt x="649" y="725"/>
                    <a:pt x="871" y="716"/>
                    <a:pt x="973" y="586"/>
                  </a:cubicBezTo>
                  <a:cubicBezTo>
                    <a:pt x="1019" y="531"/>
                    <a:pt x="1047" y="466"/>
                    <a:pt x="1047" y="392"/>
                  </a:cubicBezTo>
                  <a:cubicBezTo>
                    <a:pt x="1019" y="197"/>
                    <a:pt x="797" y="58"/>
                    <a:pt x="612" y="12"/>
                  </a:cubicBezTo>
                  <a:cubicBezTo>
                    <a:pt x="581" y="4"/>
                    <a:pt x="544" y="0"/>
                    <a:pt x="504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9" name="Google Shape;359;p5"/>
            <p:cNvSpPr/>
            <p:nvPr/>
          </p:nvSpPr>
          <p:spPr>
            <a:xfrm>
              <a:off x="7652197" y="4616467"/>
              <a:ext cx="79343" cy="56727"/>
            </a:xfrm>
            <a:custGeom>
              <a:avLst/>
              <a:gdLst/>
              <a:ahLst/>
              <a:cxnLst/>
              <a:rect l="l" t="t" r="r" b="b"/>
              <a:pathLst>
                <a:path w="1056" h="755" extrusionOk="0">
                  <a:moveTo>
                    <a:pt x="497" y="1"/>
                  </a:moveTo>
                  <a:cubicBezTo>
                    <a:pt x="300" y="1"/>
                    <a:pt x="31" y="91"/>
                    <a:pt x="0" y="282"/>
                  </a:cubicBezTo>
                  <a:cubicBezTo>
                    <a:pt x="0" y="365"/>
                    <a:pt x="28" y="439"/>
                    <a:pt x="83" y="495"/>
                  </a:cubicBezTo>
                  <a:cubicBezTo>
                    <a:pt x="148" y="606"/>
                    <a:pt x="259" y="625"/>
                    <a:pt x="380" y="671"/>
                  </a:cubicBezTo>
                  <a:lnTo>
                    <a:pt x="491" y="754"/>
                  </a:lnTo>
                  <a:cubicBezTo>
                    <a:pt x="648" y="727"/>
                    <a:pt x="880" y="717"/>
                    <a:pt x="982" y="588"/>
                  </a:cubicBezTo>
                  <a:cubicBezTo>
                    <a:pt x="1028" y="532"/>
                    <a:pt x="1047" y="467"/>
                    <a:pt x="1056" y="393"/>
                  </a:cubicBezTo>
                  <a:cubicBezTo>
                    <a:pt x="1028" y="189"/>
                    <a:pt x="806" y="60"/>
                    <a:pt x="611" y="13"/>
                  </a:cubicBezTo>
                  <a:cubicBezTo>
                    <a:pt x="579" y="5"/>
                    <a:pt x="540" y="1"/>
                    <a:pt x="49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60" name="Google Shape;360;p5"/>
          <p:cNvGrpSpPr/>
          <p:nvPr/>
        </p:nvGrpSpPr>
        <p:grpSpPr>
          <a:xfrm flipH="1">
            <a:off x="6279086" y="1020484"/>
            <a:ext cx="1749795" cy="492888"/>
            <a:chOff x="7090912" y="539510"/>
            <a:chExt cx="2589220" cy="729339"/>
          </a:xfrm>
        </p:grpSpPr>
        <p:grpSp>
          <p:nvGrpSpPr>
            <p:cNvPr id="361" name="Google Shape;361;p5"/>
            <p:cNvGrpSpPr/>
            <p:nvPr/>
          </p:nvGrpSpPr>
          <p:grpSpPr>
            <a:xfrm>
              <a:off x="7179506" y="623450"/>
              <a:ext cx="2500626" cy="645399"/>
              <a:chOff x="6334200" y="978578"/>
              <a:chExt cx="1544073" cy="398517"/>
            </a:xfrm>
          </p:grpSpPr>
          <p:sp>
            <p:nvSpPr>
              <p:cNvPr id="362" name="Google Shape;362;p5"/>
              <p:cNvSpPr/>
              <p:nvPr/>
            </p:nvSpPr>
            <p:spPr>
              <a:xfrm>
                <a:off x="6342625" y="978578"/>
                <a:ext cx="1535648" cy="398517"/>
              </a:xfrm>
              <a:custGeom>
                <a:avLst/>
                <a:gdLst/>
                <a:ahLst/>
                <a:cxnLst/>
                <a:rect l="l" t="t" r="r" b="b"/>
                <a:pathLst>
                  <a:path w="31986" h="8545" extrusionOk="0">
                    <a:moveTo>
                      <a:pt x="7475" y="0"/>
                    </a:moveTo>
                    <a:cubicBezTo>
                      <a:pt x="7324" y="0"/>
                      <a:pt x="7173" y="4"/>
                      <a:pt x="7022" y="12"/>
                    </a:cubicBezTo>
                    <a:cubicBezTo>
                      <a:pt x="6983" y="11"/>
                      <a:pt x="6943" y="11"/>
                      <a:pt x="6903" y="11"/>
                    </a:cubicBezTo>
                    <a:cubicBezTo>
                      <a:pt x="6148" y="11"/>
                      <a:pt x="5412" y="179"/>
                      <a:pt x="4735" y="522"/>
                    </a:cubicBezTo>
                    <a:cubicBezTo>
                      <a:pt x="4123" y="763"/>
                      <a:pt x="3595" y="1179"/>
                      <a:pt x="3197" y="1707"/>
                    </a:cubicBezTo>
                    <a:cubicBezTo>
                      <a:pt x="2799" y="2078"/>
                      <a:pt x="2521" y="2550"/>
                      <a:pt x="2400" y="3078"/>
                    </a:cubicBezTo>
                    <a:cubicBezTo>
                      <a:pt x="2252" y="3560"/>
                      <a:pt x="2187" y="4069"/>
                      <a:pt x="2215" y="4579"/>
                    </a:cubicBezTo>
                    <a:cubicBezTo>
                      <a:pt x="2206" y="5431"/>
                      <a:pt x="2308" y="6228"/>
                      <a:pt x="2697" y="6996"/>
                    </a:cubicBezTo>
                    <a:cubicBezTo>
                      <a:pt x="2821" y="7238"/>
                      <a:pt x="2952" y="7518"/>
                      <a:pt x="3184" y="7679"/>
                    </a:cubicBezTo>
                    <a:lnTo>
                      <a:pt x="3184" y="7679"/>
                    </a:lnTo>
                    <a:cubicBezTo>
                      <a:pt x="3067" y="7632"/>
                      <a:pt x="2929" y="7611"/>
                      <a:pt x="2784" y="7611"/>
                    </a:cubicBezTo>
                    <a:cubicBezTo>
                      <a:pt x="2334" y="7611"/>
                      <a:pt x="1815" y="7817"/>
                      <a:pt x="1632" y="8126"/>
                    </a:cubicBezTo>
                    <a:cubicBezTo>
                      <a:pt x="1524" y="8113"/>
                      <a:pt x="1416" y="8107"/>
                      <a:pt x="1309" y="8107"/>
                    </a:cubicBezTo>
                    <a:cubicBezTo>
                      <a:pt x="886" y="8107"/>
                      <a:pt x="471" y="8201"/>
                      <a:pt x="57" y="8312"/>
                    </a:cubicBezTo>
                    <a:cubicBezTo>
                      <a:pt x="0" y="8327"/>
                      <a:pt x="138" y="8336"/>
                      <a:pt x="369" y="8336"/>
                    </a:cubicBezTo>
                    <a:cubicBezTo>
                      <a:pt x="817" y="8336"/>
                      <a:pt x="1615" y="8305"/>
                      <a:pt x="2030" y="8237"/>
                    </a:cubicBezTo>
                    <a:cubicBezTo>
                      <a:pt x="2108" y="8226"/>
                      <a:pt x="2198" y="8222"/>
                      <a:pt x="2296" y="8222"/>
                    </a:cubicBezTo>
                    <a:cubicBezTo>
                      <a:pt x="2606" y="8222"/>
                      <a:pt x="2992" y="8269"/>
                      <a:pt x="3280" y="8312"/>
                    </a:cubicBezTo>
                    <a:lnTo>
                      <a:pt x="31892" y="8312"/>
                    </a:lnTo>
                    <a:cubicBezTo>
                      <a:pt x="31892" y="8452"/>
                      <a:pt x="31926" y="8544"/>
                      <a:pt x="31953" y="8544"/>
                    </a:cubicBezTo>
                    <a:cubicBezTo>
                      <a:pt x="31968" y="8544"/>
                      <a:pt x="31982" y="8513"/>
                      <a:pt x="31985" y="8441"/>
                    </a:cubicBezTo>
                    <a:cubicBezTo>
                      <a:pt x="31985" y="8173"/>
                      <a:pt x="31948" y="7765"/>
                      <a:pt x="31800" y="7534"/>
                    </a:cubicBezTo>
                    <a:cubicBezTo>
                      <a:pt x="31726" y="7395"/>
                      <a:pt x="31596" y="7293"/>
                      <a:pt x="31448" y="7246"/>
                    </a:cubicBezTo>
                    <a:cubicBezTo>
                      <a:pt x="31441" y="7246"/>
                      <a:pt x="31433" y="7246"/>
                      <a:pt x="31426" y="7246"/>
                    </a:cubicBezTo>
                    <a:cubicBezTo>
                      <a:pt x="31398" y="7246"/>
                      <a:pt x="31366" y="7249"/>
                      <a:pt x="31333" y="7256"/>
                    </a:cubicBezTo>
                    <a:lnTo>
                      <a:pt x="31333" y="7256"/>
                    </a:lnTo>
                    <a:cubicBezTo>
                      <a:pt x="31542" y="7000"/>
                      <a:pt x="31648" y="6531"/>
                      <a:pt x="31578" y="6292"/>
                    </a:cubicBezTo>
                    <a:cubicBezTo>
                      <a:pt x="31466" y="5903"/>
                      <a:pt x="31207" y="5598"/>
                      <a:pt x="30938" y="5301"/>
                    </a:cubicBezTo>
                    <a:cubicBezTo>
                      <a:pt x="30525" y="4830"/>
                      <a:pt x="29929" y="4563"/>
                      <a:pt x="29312" y="4563"/>
                    </a:cubicBezTo>
                    <a:cubicBezTo>
                      <a:pt x="29141" y="4563"/>
                      <a:pt x="28969" y="4583"/>
                      <a:pt x="28799" y="4625"/>
                    </a:cubicBezTo>
                    <a:cubicBezTo>
                      <a:pt x="27937" y="4810"/>
                      <a:pt x="27141" y="5422"/>
                      <a:pt x="26539" y="6033"/>
                    </a:cubicBezTo>
                    <a:cubicBezTo>
                      <a:pt x="26502" y="6068"/>
                      <a:pt x="26467" y="6104"/>
                      <a:pt x="26433" y="6140"/>
                    </a:cubicBezTo>
                    <a:lnTo>
                      <a:pt x="26433" y="6140"/>
                    </a:lnTo>
                    <a:cubicBezTo>
                      <a:pt x="26521" y="5936"/>
                      <a:pt x="26589" y="5724"/>
                      <a:pt x="26631" y="5505"/>
                    </a:cubicBezTo>
                    <a:cubicBezTo>
                      <a:pt x="26761" y="4912"/>
                      <a:pt x="26733" y="4292"/>
                      <a:pt x="26539" y="3717"/>
                    </a:cubicBezTo>
                    <a:cubicBezTo>
                      <a:pt x="26122" y="2430"/>
                      <a:pt x="25075" y="1226"/>
                      <a:pt x="23769" y="800"/>
                    </a:cubicBezTo>
                    <a:cubicBezTo>
                      <a:pt x="23473" y="679"/>
                      <a:pt x="23158" y="587"/>
                      <a:pt x="22843" y="513"/>
                    </a:cubicBezTo>
                    <a:cubicBezTo>
                      <a:pt x="22597" y="480"/>
                      <a:pt x="22350" y="464"/>
                      <a:pt x="22102" y="464"/>
                    </a:cubicBezTo>
                    <a:cubicBezTo>
                      <a:pt x="21854" y="464"/>
                      <a:pt x="21606" y="480"/>
                      <a:pt x="21361" y="513"/>
                    </a:cubicBezTo>
                    <a:cubicBezTo>
                      <a:pt x="20203" y="651"/>
                      <a:pt x="19129" y="1207"/>
                      <a:pt x="18351" y="2087"/>
                    </a:cubicBezTo>
                    <a:cubicBezTo>
                      <a:pt x="17554" y="2995"/>
                      <a:pt x="17072" y="4134"/>
                      <a:pt x="16980" y="5338"/>
                    </a:cubicBezTo>
                    <a:cubicBezTo>
                      <a:pt x="16925" y="5922"/>
                      <a:pt x="16906" y="6730"/>
                      <a:pt x="17144" y="7303"/>
                    </a:cubicBezTo>
                    <a:lnTo>
                      <a:pt x="17144" y="7303"/>
                    </a:lnTo>
                    <a:cubicBezTo>
                      <a:pt x="16905" y="6754"/>
                      <a:pt x="16360" y="6274"/>
                      <a:pt x="15743" y="6274"/>
                    </a:cubicBezTo>
                    <a:cubicBezTo>
                      <a:pt x="15696" y="6274"/>
                      <a:pt x="15648" y="6277"/>
                      <a:pt x="15600" y="6283"/>
                    </a:cubicBezTo>
                    <a:cubicBezTo>
                      <a:pt x="15266" y="6329"/>
                      <a:pt x="14960" y="6793"/>
                      <a:pt x="15044" y="7145"/>
                    </a:cubicBezTo>
                    <a:cubicBezTo>
                      <a:pt x="14952" y="6999"/>
                      <a:pt x="14639" y="6986"/>
                      <a:pt x="14434" y="6986"/>
                    </a:cubicBezTo>
                    <a:cubicBezTo>
                      <a:pt x="14390" y="6986"/>
                      <a:pt x="14352" y="6987"/>
                      <a:pt x="14321" y="6987"/>
                    </a:cubicBezTo>
                    <a:cubicBezTo>
                      <a:pt x="13951" y="7006"/>
                      <a:pt x="13691" y="7163"/>
                      <a:pt x="13367" y="7320"/>
                    </a:cubicBezTo>
                    <a:cubicBezTo>
                      <a:pt x="13608" y="6959"/>
                      <a:pt x="14738" y="6320"/>
                      <a:pt x="14071" y="5774"/>
                    </a:cubicBezTo>
                    <a:cubicBezTo>
                      <a:pt x="13940" y="5666"/>
                      <a:pt x="13794" y="5621"/>
                      <a:pt x="13644" y="5621"/>
                    </a:cubicBezTo>
                    <a:cubicBezTo>
                      <a:pt x="13390" y="5621"/>
                      <a:pt x="13125" y="5752"/>
                      <a:pt x="12903" y="5935"/>
                    </a:cubicBezTo>
                    <a:lnTo>
                      <a:pt x="12903" y="5935"/>
                    </a:lnTo>
                    <a:cubicBezTo>
                      <a:pt x="13136" y="5521"/>
                      <a:pt x="13246" y="5044"/>
                      <a:pt x="13210" y="4560"/>
                    </a:cubicBezTo>
                    <a:cubicBezTo>
                      <a:pt x="13164" y="3504"/>
                      <a:pt x="12404" y="2485"/>
                      <a:pt x="11737" y="1717"/>
                    </a:cubicBezTo>
                    <a:cubicBezTo>
                      <a:pt x="10628" y="464"/>
                      <a:pt x="9071" y="0"/>
                      <a:pt x="747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3" name="Google Shape;363;p5"/>
              <p:cNvSpPr/>
              <p:nvPr/>
            </p:nvSpPr>
            <p:spPr>
              <a:xfrm>
                <a:off x="6334200" y="1287300"/>
                <a:ext cx="1541821" cy="85724"/>
              </a:xfrm>
              <a:custGeom>
                <a:avLst/>
                <a:gdLst/>
                <a:ahLst/>
                <a:cxnLst/>
                <a:rect l="l" t="t" r="r" b="b"/>
                <a:pathLst>
                  <a:path w="31818" h="1786" extrusionOk="0">
                    <a:moveTo>
                      <a:pt x="11198" y="0"/>
                    </a:moveTo>
                    <a:cubicBezTo>
                      <a:pt x="11053" y="0"/>
                      <a:pt x="10909" y="3"/>
                      <a:pt x="10764" y="9"/>
                    </a:cubicBezTo>
                    <a:cubicBezTo>
                      <a:pt x="9828" y="46"/>
                      <a:pt x="8911" y="185"/>
                      <a:pt x="8013" y="416"/>
                    </a:cubicBezTo>
                    <a:cubicBezTo>
                      <a:pt x="7087" y="648"/>
                      <a:pt x="6142" y="722"/>
                      <a:pt x="5206" y="843"/>
                    </a:cubicBezTo>
                    <a:cubicBezTo>
                      <a:pt x="4808" y="889"/>
                      <a:pt x="4410" y="972"/>
                      <a:pt x="4021" y="1046"/>
                    </a:cubicBezTo>
                    <a:cubicBezTo>
                      <a:pt x="3780" y="1093"/>
                      <a:pt x="3548" y="1157"/>
                      <a:pt x="3326" y="1241"/>
                    </a:cubicBezTo>
                    <a:cubicBezTo>
                      <a:pt x="3104" y="1306"/>
                      <a:pt x="2900" y="1324"/>
                      <a:pt x="2687" y="1417"/>
                    </a:cubicBezTo>
                    <a:cubicBezTo>
                      <a:pt x="2465" y="1491"/>
                      <a:pt x="2233" y="1546"/>
                      <a:pt x="1992" y="1584"/>
                    </a:cubicBezTo>
                    <a:cubicBezTo>
                      <a:pt x="1751" y="1630"/>
                      <a:pt x="1511" y="1648"/>
                      <a:pt x="1261" y="1648"/>
                    </a:cubicBezTo>
                    <a:cubicBezTo>
                      <a:pt x="1103" y="1648"/>
                      <a:pt x="973" y="1695"/>
                      <a:pt x="807" y="1704"/>
                    </a:cubicBezTo>
                    <a:cubicBezTo>
                      <a:pt x="733" y="1713"/>
                      <a:pt x="650" y="1741"/>
                      <a:pt x="576" y="1769"/>
                    </a:cubicBezTo>
                    <a:lnTo>
                      <a:pt x="576" y="1769"/>
                    </a:lnTo>
                    <a:lnTo>
                      <a:pt x="31818" y="1760"/>
                    </a:lnTo>
                    <a:cubicBezTo>
                      <a:pt x="31790" y="1658"/>
                      <a:pt x="31651" y="1584"/>
                      <a:pt x="31568" y="1546"/>
                    </a:cubicBezTo>
                    <a:cubicBezTo>
                      <a:pt x="31512" y="1519"/>
                      <a:pt x="31475" y="1482"/>
                      <a:pt x="31419" y="1454"/>
                    </a:cubicBezTo>
                    <a:cubicBezTo>
                      <a:pt x="31364" y="1426"/>
                      <a:pt x="31299" y="1398"/>
                      <a:pt x="31234" y="1380"/>
                    </a:cubicBezTo>
                    <a:cubicBezTo>
                      <a:pt x="31067" y="1306"/>
                      <a:pt x="30929" y="1157"/>
                      <a:pt x="30780" y="1074"/>
                    </a:cubicBezTo>
                    <a:cubicBezTo>
                      <a:pt x="30623" y="991"/>
                      <a:pt x="30475" y="907"/>
                      <a:pt x="30326" y="824"/>
                    </a:cubicBezTo>
                    <a:cubicBezTo>
                      <a:pt x="29836" y="583"/>
                      <a:pt x="29243" y="546"/>
                      <a:pt x="28715" y="416"/>
                    </a:cubicBezTo>
                    <a:cubicBezTo>
                      <a:pt x="28011" y="240"/>
                      <a:pt x="27279" y="240"/>
                      <a:pt x="26557" y="194"/>
                    </a:cubicBezTo>
                    <a:cubicBezTo>
                      <a:pt x="26264" y="176"/>
                      <a:pt x="25972" y="171"/>
                      <a:pt x="25680" y="171"/>
                    </a:cubicBezTo>
                    <a:cubicBezTo>
                      <a:pt x="25213" y="171"/>
                      <a:pt x="24745" y="185"/>
                      <a:pt x="24278" y="185"/>
                    </a:cubicBezTo>
                    <a:cubicBezTo>
                      <a:pt x="24224" y="184"/>
                      <a:pt x="24169" y="184"/>
                      <a:pt x="24115" y="184"/>
                    </a:cubicBezTo>
                    <a:cubicBezTo>
                      <a:pt x="23354" y="184"/>
                      <a:pt x="22593" y="240"/>
                      <a:pt x="21833" y="240"/>
                    </a:cubicBezTo>
                    <a:cubicBezTo>
                      <a:pt x="21129" y="240"/>
                      <a:pt x="20406" y="315"/>
                      <a:pt x="19702" y="370"/>
                    </a:cubicBezTo>
                    <a:cubicBezTo>
                      <a:pt x="19137" y="426"/>
                      <a:pt x="18535" y="416"/>
                      <a:pt x="17998" y="592"/>
                    </a:cubicBezTo>
                    <a:cubicBezTo>
                      <a:pt x="17757" y="676"/>
                      <a:pt x="17470" y="694"/>
                      <a:pt x="17248" y="815"/>
                    </a:cubicBezTo>
                    <a:cubicBezTo>
                      <a:pt x="17155" y="870"/>
                      <a:pt x="17053" y="917"/>
                      <a:pt x="16961" y="954"/>
                    </a:cubicBezTo>
                    <a:cubicBezTo>
                      <a:pt x="16860" y="990"/>
                      <a:pt x="16760" y="1003"/>
                      <a:pt x="16663" y="1003"/>
                    </a:cubicBezTo>
                    <a:cubicBezTo>
                      <a:pt x="16635" y="1003"/>
                      <a:pt x="16608" y="1002"/>
                      <a:pt x="16581" y="1000"/>
                    </a:cubicBezTo>
                    <a:lnTo>
                      <a:pt x="16164" y="1000"/>
                    </a:lnTo>
                    <a:cubicBezTo>
                      <a:pt x="15979" y="1000"/>
                      <a:pt x="15849" y="1065"/>
                      <a:pt x="15673" y="1065"/>
                    </a:cubicBezTo>
                    <a:cubicBezTo>
                      <a:pt x="15494" y="1065"/>
                      <a:pt x="15307" y="1073"/>
                      <a:pt x="15122" y="1073"/>
                    </a:cubicBezTo>
                    <a:cubicBezTo>
                      <a:pt x="15030" y="1073"/>
                      <a:pt x="14938" y="1071"/>
                      <a:pt x="14849" y="1065"/>
                    </a:cubicBezTo>
                    <a:cubicBezTo>
                      <a:pt x="14710" y="1046"/>
                      <a:pt x="14580" y="1000"/>
                      <a:pt x="14432" y="1000"/>
                    </a:cubicBezTo>
                    <a:cubicBezTo>
                      <a:pt x="14395" y="997"/>
                      <a:pt x="14357" y="996"/>
                      <a:pt x="14318" y="996"/>
                    </a:cubicBezTo>
                    <a:cubicBezTo>
                      <a:pt x="14242" y="996"/>
                      <a:pt x="14163" y="1000"/>
                      <a:pt x="14089" y="1000"/>
                    </a:cubicBezTo>
                    <a:cubicBezTo>
                      <a:pt x="13858" y="1000"/>
                      <a:pt x="13654" y="935"/>
                      <a:pt x="13422" y="935"/>
                    </a:cubicBezTo>
                    <a:cubicBezTo>
                      <a:pt x="13377" y="935"/>
                      <a:pt x="13326" y="942"/>
                      <a:pt x="13278" y="942"/>
                    </a:cubicBezTo>
                    <a:cubicBezTo>
                      <a:pt x="13218" y="942"/>
                      <a:pt x="13162" y="931"/>
                      <a:pt x="13126" y="880"/>
                    </a:cubicBezTo>
                    <a:cubicBezTo>
                      <a:pt x="13163" y="833"/>
                      <a:pt x="13219" y="843"/>
                      <a:pt x="13265" y="805"/>
                    </a:cubicBezTo>
                    <a:cubicBezTo>
                      <a:pt x="13302" y="768"/>
                      <a:pt x="13339" y="731"/>
                      <a:pt x="13376" y="694"/>
                    </a:cubicBezTo>
                    <a:cubicBezTo>
                      <a:pt x="13432" y="639"/>
                      <a:pt x="13543" y="537"/>
                      <a:pt x="13552" y="463"/>
                    </a:cubicBezTo>
                    <a:cubicBezTo>
                      <a:pt x="13608" y="55"/>
                      <a:pt x="13061" y="166"/>
                      <a:pt x="12820" y="129"/>
                    </a:cubicBezTo>
                    <a:cubicBezTo>
                      <a:pt x="12279" y="42"/>
                      <a:pt x="11739" y="0"/>
                      <a:pt x="11198" y="0"/>
                    </a:cubicBezTo>
                    <a:close/>
                    <a:moveTo>
                      <a:pt x="576" y="1769"/>
                    </a:moveTo>
                    <a:lnTo>
                      <a:pt x="1" y="1769"/>
                    </a:lnTo>
                    <a:cubicBezTo>
                      <a:pt x="87" y="1769"/>
                      <a:pt x="248" y="1785"/>
                      <a:pt x="389" y="1785"/>
                    </a:cubicBezTo>
                    <a:cubicBezTo>
                      <a:pt x="460" y="1785"/>
                      <a:pt x="526" y="1781"/>
                      <a:pt x="575" y="1769"/>
                    </a:cubicBezTo>
                    <a:cubicBezTo>
                      <a:pt x="575" y="1769"/>
                      <a:pt x="575" y="1769"/>
                      <a:pt x="576" y="1769"/>
                    </a:cubicBez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4" name="Google Shape;364;p5"/>
              <p:cNvSpPr/>
              <p:nvPr/>
            </p:nvSpPr>
            <p:spPr>
              <a:xfrm>
                <a:off x="7155134" y="1000145"/>
                <a:ext cx="461184" cy="310289"/>
              </a:xfrm>
              <a:custGeom>
                <a:avLst/>
                <a:gdLst/>
                <a:ahLst/>
                <a:cxnLst/>
                <a:rect l="l" t="t" r="r" b="b"/>
                <a:pathLst>
                  <a:path w="9606" h="6463" extrusionOk="0">
                    <a:moveTo>
                      <a:pt x="5161" y="1"/>
                    </a:moveTo>
                    <a:cubicBezTo>
                      <a:pt x="4615" y="1"/>
                      <a:pt x="4054" y="136"/>
                      <a:pt x="3538" y="284"/>
                    </a:cubicBezTo>
                    <a:cubicBezTo>
                      <a:pt x="3233" y="377"/>
                      <a:pt x="2936" y="516"/>
                      <a:pt x="2686" y="710"/>
                    </a:cubicBezTo>
                    <a:cubicBezTo>
                      <a:pt x="2492" y="840"/>
                      <a:pt x="2307" y="979"/>
                      <a:pt x="2121" y="1127"/>
                    </a:cubicBezTo>
                    <a:cubicBezTo>
                      <a:pt x="1686" y="1479"/>
                      <a:pt x="1251" y="1859"/>
                      <a:pt x="954" y="2350"/>
                    </a:cubicBezTo>
                    <a:cubicBezTo>
                      <a:pt x="723" y="2767"/>
                      <a:pt x="389" y="3165"/>
                      <a:pt x="259" y="3628"/>
                    </a:cubicBezTo>
                    <a:cubicBezTo>
                      <a:pt x="195" y="3887"/>
                      <a:pt x="102" y="4156"/>
                      <a:pt x="56" y="4415"/>
                    </a:cubicBezTo>
                    <a:cubicBezTo>
                      <a:pt x="9" y="4684"/>
                      <a:pt x="0" y="4962"/>
                      <a:pt x="37" y="5230"/>
                    </a:cubicBezTo>
                    <a:cubicBezTo>
                      <a:pt x="46" y="5406"/>
                      <a:pt x="56" y="5582"/>
                      <a:pt x="46" y="5768"/>
                    </a:cubicBezTo>
                    <a:cubicBezTo>
                      <a:pt x="39" y="5957"/>
                      <a:pt x="62" y="6145"/>
                      <a:pt x="101" y="6334"/>
                    </a:cubicBezTo>
                    <a:lnTo>
                      <a:pt x="101" y="6334"/>
                    </a:lnTo>
                    <a:cubicBezTo>
                      <a:pt x="77" y="6142"/>
                      <a:pt x="174" y="6103"/>
                      <a:pt x="213" y="6064"/>
                    </a:cubicBezTo>
                    <a:cubicBezTo>
                      <a:pt x="269" y="6008"/>
                      <a:pt x="306" y="5953"/>
                      <a:pt x="352" y="5879"/>
                    </a:cubicBezTo>
                    <a:cubicBezTo>
                      <a:pt x="426" y="5749"/>
                      <a:pt x="491" y="5601"/>
                      <a:pt x="537" y="5443"/>
                    </a:cubicBezTo>
                    <a:cubicBezTo>
                      <a:pt x="769" y="4841"/>
                      <a:pt x="1408" y="4610"/>
                      <a:pt x="1992" y="4517"/>
                    </a:cubicBezTo>
                    <a:cubicBezTo>
                      <a:pt x="2199" y="4477"/>
                      <a:pt x="2407" y="4454"/>
                      <a:pt x="2614" y="4454"/>
                    </a:cubicBezTo>
                    <a:cubicBezTo>
                      <a:pt x="2740" y="4454"/>
                      <a:pt x="2866" y="4463"/>
                      <a:pt x="2992" y="4480"/>
                    </a:cubicBezTo>
                    <a:cubicBezTo>
                      <a:pt x="3242" y="4517"/>
                      <a:pt x="3492" y="4554"/>
                      <a:pt x="3733" y="4591"/>
                    </a:cubicBezTo>
                    <a:cubicBezTo>
                      <a:pt x="4298" y="4665"/>
                      <a:pt x="4882" y="4665"/>
                      <a:pt x="5437" y="4786"/>
                    </a:cubicBezTo>
                    <a:cubicBezTo>
                      <a:pt x="5780" y="4869"/>
                      <a:pt x="6104" y="5008"/>
                      <a:pt x="6401" y="5193"/>
                    </a:cubicBezTo>
                    <a:cubicBezTo>
                      <a:pt x="6660" y="5360"/>
                      <a:pt x="6938" y="5490"/>
                      <a:pt x="7225" y="5592"/>
                    </a:cubicBezTo>
                    <a:cubicBezTo>
                      <a:pt x="7545" y="5689"/>
                      <a:pt x="7883" y="5737"/>
                      <a:pt x="8220" y="5737"/>
                    </a:cubicBezTo>
                    <a:cubicBezTo>
                      <a:pt x="8361" y="5737"/>
                      <a:pt x="8502" y="5728"/>
                      <a:pt x="8642" y="5712"/>
                    </a:cubicBezTo>
                    <a:cubicBezTo>
                      <a:pt x="8929" y="5684"/>
                      <a:pt x="9179" y="5527"/>
                      <a:pt x="9328" y="5286"/>
                    </a:cubicBezTo>
                    <a:cubicBezTo>
                      <a:pt x="9531" y="4980"/>
                      <a:pt x="9550" y="4536"/>
                      <a:pt x="9596" y="4184"/>
                    </a:cubicBezTo>
                    <a:cubicBezTo>
                      <a:pt x="9605" y="4017"/>
                      <a:pt x="9587" y="3841"/>
                      <a:pt x="9559" y="3674"/>
                    </a:cubicBezTo>
                    <a:cubicBezTo>
                      <a:pt x="9550" y="3461"/>
                      <a:pt x="9504" y="3257"/>
                      <a:pt x="9429" y="3054"/>
                    </a:cubicBezTo>
                    <a:cubicBezTo>
                      <a:pt x="9365" y="2887"/>
                      <a:pt x="9290" y="2730"/>
                      <a:pt x="9207" y="2563"/>
                    </a:cubicBezTo>
                    <a:cubicBezTo>
                      <a:pt x="9114" y="2405"/>
                      <a:pt x="9003" y="2248"/>
                      <a:pt x="8892" y="2090"/>
                    </a:cubicBezTo>
                    <a:lnTo>
                      <a:pt x="8633" y="1674"/>
                    </a:lnTo>
                    <a:cubicBezTo>
                      <a:pt x="8485" y="1479"/>
                      <a:pt x="8318" y="1303"/>
                      <a:pt x="8114" y="1155"/>
                    </a:cubicBezTo>
                    <a:cubicBezTo>
                      <a:pt x="7716" y="840"/>
                      <a:pt x="7299" y="525"/>
                      <a:pt x="6817" y="349"/>
                    </a:cubicBezTo>
                    <a:cubicBezTo>
                      <a:pt x="6382" y="182"/>
                      <a:pt x="5928" y="71"/>
                      <a:pt x="5465" y="16"/>
                    </a:cubicBezTo>
                    <a:cubicBezTo>
                      <a:pt x="5365" y="5"/>
                      <a:pt x="5263" y="1"/>
                      <a:pt x="5161" y="1"/>
                    </a:cubicBezTo>
                    <a:close/>
                    <a:moveTo>
                      <a:pt x="101" y="6334"/>
                    </a:moveTo>
                    <a:cubicBezTo>
                      <a:pt x="106" y="6371"/>
                      <a:pt x="115" y="6413"/>
                      <a:pt x="130" y="6462"/>
                    </a:cubicBezTo>
                    <a:cubicBezTo>
                      <a:pt x="120" y="6420"/>
                      <a:pt x="110" y="6377"/>
                      <a:pt x="101" y="633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5" name="Google Shape;365;p5"/>
              <p:cNvSpPr/>
              <p:nvPr/>
            </p:nvSpPr>
            <p:spPr>
              <a:xfrm>
                <a:off x="7214281" y="1232512"/>
                <a:ext cx="200154" cy="62845"/>
              </a:xfrm>
              <a:custGeom>
                <a:avLst/>
                <a:gdLst/>
                <a:ahLst/>
                <a:cxnLst/>
                <a:rect l="l" t="t" r="r" b="b"/>
                <a:pathLst>
                  <a:path w="4169" h="1309" extrusionOk="0">
                    <a:moveTo>
                      <a:pt x="1349" y="1"/>
                    </a:moveTo>
                    <a:cubicBezTo>
                      <a:pt x="1136" y="1"/>
                      <a:pt x="922" y="57"/>
                      <a:pt x="732" y="168"/>
                    </a:cubicBezTo>
                    <a:cubicBezTo>
                      <a:pt x="565" y="251"/>
                      <a:pt x="417" y="353"/>
                      <a:pt x="269" y="474"/>
                    </a:cubicBezTo>
                    <a:cubicBezTo>
                      <a:pt x="102" y="622"/>
                      <a:pt x="74" y="844"/>
                      <a:pt x="0" y="1048"/>
                    </a:cubicBezTo>
                    <a:cubicBezTo>
                      <a:pt x="380" y="1150"/>
                      <a:pt x="519" y="1233"/>
                      <a:pt x="685" y="1252"/>
                    </a:cubicBezTo>
                    <a:cubicBezTo>
                      <a:pt x="899" y="1289"/>
                      <a:pt x="1112" y="1307"/>
                      <a:pt x="1334" y="1307"/>
                    </a:cubicBezTo>
                    <a:cubicBezTo>
                      <a:pt x="1389" y="1308"/>
                      <a:pt x="1444" y="1309"/>
                      <a:pt x="1499" y="1309"/>
                    </a:cubicBezTo>
                    <a:cubicBezTo>
                      <a:pt x="2001" y="1309"/>
                      <a:pt x="2510" y="1270"/>
                      <a:pt x="3010" y="1187"/>
                    </a:cubicBezTo>
                    <a:cubicBezTo>
                      <a:pt x="3251" y="1150"/>
                      <a:pt x="3492" y="1067"/>
                      <a:pt x="3733" y="1002"/>
                    </a:cubicBezTo>
                    <a:cubicBezTo>
                      <a:pt x="3872" y="965"/>
                      <a:pt x="4048" y="909"/>
                      <a:pt x="4103" y="761"/>
                    </a:cubicBezTo>
                    <a:cubicBezTo>
                      <a:pt x="4168" y="585"/>
                      <a:pt x="3927" y="474"/>
                      <a:pt x="3788" y="409"/>
                    </a:cubicBezTo>
                    <a:cubicBezTo>
                      <a:pt x="3446" y="261"/>
                      <a:pt x="3020" y="224"/>
                      <a:pt x="2649" y="159"/>
                    </a:cubicBezTo>
                    <a:cubicBezTo>
                      <a:pt x="2306" y="94"/>
                      <a:pt x="1964" y="75"/>
                      <a:pt x="1612" y="29"/>
                    </a:cubicBezTo>
                    <a:cubicBezTo>
                      <a:pt x="1525" y="10"/>
                      <a:pt x="1437" y="1"/>
                      <a:pt x="134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6" name="Google Shape;366;p5"/>
              <p:cNvSpPr/>
              <p:nvPr/>
            </p:nvSpPr>
            <p:spPr>
              <a:xfrm>
                <a:off x="7598452" y="1194248"/>
                <a:ext cx="260646" cy="135436"/>
              </a:xfrm>
              <a:custGeom>
                <a:avLst/>
                <a:gdLst/>
                <a:ahLst/>
                <a:cxnLst/>
                <a:rect l="l" t="t" r="r" b="b"/>
                <a:pathLst>
                  <a:path w="5429" h="2821" extrusionOk="0">
                    <a:moveTo>
                      <a:pt x="45" y="1870"/>
                    </a:moveTo>
                    <a:cubicBezTo>
                      <a:pt x="9" y="1870"/>
                      <a:pt x="1" y="1905"/>
                      <a:pt x="66" y="2067"/>
                    </a:cubicBezTo>
                    <a:cubicBezTo>
                      <a:pt x="74" y="2004"/>
                      <a:pt x="87" y="1942"/>
                      <a:pt x="105" y="1882"/>
                    </a:cubicBezTo>
                    <a:lnTo>
                      <a:pt x="105" y="1882"/>
                    </a:lnTo>
                    <a:cubicBezTo>
                      <a:pt x="104" y="1882"/>
                      <a:pt x="103" y="1882"/>
                      <a:pt x="103" y="1882"/>
                    </a:cubicBezTo>
                    <a:cubicBezTo>
                      <a:pt x="81" y="1877"/>
                      <a:pt x="60" y="1870"/>
                      <a:pt x="45" y="1870"/>
                    </a:cubicBezTo>
                    <a:close/>
                    <a:moveTo>
                      <a:pt x="3007" y="0"/>
                    </a:moveTo>
                    <a:cubicBezTo>
                      <a:pt x="2521" y="0"/>
                      <a:pt x="2044" y="161"/>
                      <a:pt x="1594" y="363"/>
                    </a:cubicBezTo>
                    <a:cubicBezTo>
                      <a:pt x="1233" y="548"/>
                      <a:pt x="909" y="798"/>
                      <a:pt x="649" y="1095"/>
                    </a:cubicBezTo>
                    <a:cubicBezTo>
                      <a:pt x="529" y="1234"/>
                      <a:pt x="427" y="1382"/>
                      <a:pt x="325" y="1530"/>
                    </a:cubicBezTo>
                    <a:cubicBezTo>
                      <a:pt x="297" y="1576"/>
                      <a:pt x="251" y="1623"/>
                      <a:pt x="205" y="1651"/>
                    </a:cubicBezTo>
                    <a:cubicBezTo>
                      <a:pt x="162" y="1725"/>
                      <a:pt x="129" y="1802"/>
                      <a:pt x="105" y="1882"/>
                    </a:cubicBezTo>
                    <a:lnTo>
                      <a:pt x="105" y="1882"/>
                    </a:lnTo>
                    <a:cubicBezTo>
                      <a:pt x="160" y="1882"/>
                      <a:pt x="215" y="1891"/>
                      <a:pt x="270" y="1891"/>
                    </a:cubicBezTo>
                    <a:cubicBezTo>
                      <a:pt x="362" y="1891"/>
                      <a:pt x="436" y="1938"/>
                      <a:pt x="529" y="1938"/>
                    </a:cubicBezTo>
                    <a:cubicBezTo>
                      <a:pt x="621" y="1938"/>
                      <a:pt x="714" y="1947"/>
                      <a:pt x="807" y="1965"/>
                    </a:cubicBezTo>
                    <a:cubicBezTo>
                      <a:pt x="877" y="1976"/>
                      <a:pt x="948" y="1981"/>
                      <a:pt x="1018" y="1981"/>
                    </a:cubicBezTo>
                    <a:cubicBezTo>
                      <a:pt x="1068" y="1981"/>
                      <a:pt x="1118" y="1979"/>
                      <a:pt x="1168" y="1975"/>
                    </a:cubicBezTo>
                    <a:cubicBezTo>
                      <a:pt x="1335" y="1975"/>
                      <a:pt x="1492" y="2012"/>
                      <a:pt x="1659" y="2021"/>
                    </a:cubicBezTo>
                    <a:cubicBezTo>
                      <a:pt x="2085" y="2049"/>
                      <a:pt x="2511" y="2114"/>
                      <a:pt x="2928" y="2197"/>
                    </a:cubicBezTo>
                    <a:cubicBezTo>
                      <a:pt x="3132" y="2243"/>
                      <a:pt x="3326" y="2243"/>
                      <a:pt x="3530" y="2290"/>
                    </a:cubicBezTo>
                    <a:cubicBezTo>
                      <a:pt x="3752" y="2354"/>
                      <a:pt x="3975" y="2438"/>
                      <a:pt x="4188" y="2540"/>
                    </a:cubicBezTo>
                    <a:cubicBezTo>
                      <a:pt x="4317" y="2595"/>
                      <a:pt x="4428" y="2660"/>
                      <a:pt x="4549" y="2725"/>
                    </a:cubicBezTo>
                    <a:cubicBezTo>
                      <a:pt x="4591" y="2750"/>
                      <a:pt x="4685" y="2820"/>
                      <a:pt x="4751" y="2820"/>
                    </a:cubicBezTo>
                    <a:cubicBezTo>
                      <a:pt x="4758" y="2820"/>
                      <a:pt x="4765" y="2819"/>
                      <a:pt x="4771" y="2818"/>
                    </a:cubicBezTo>
                    <a:cubicBezTo>
                      <a:pt x="4836" y="2799"/>
                      <a:pt x="4938" y="2642"/>
                      <a:pt x="4984" y="2595"/>
                    </a:cubicBezTo>
                    <a:cubicBezTo>
                      <a:pt x="5095" y="2466"/>
                      <a:pt x="5188" y="2327"/>
                      <a:pt x="5271" y="2169"/>
                    </a:cubicBezTo>
                    <a:cubicBezTo>
                      <a:pt x="5336" y="2058"/>
                      <a:pt x="5382" y="1928"/>
                      <a:pt x="5420" y="1799"/>
                    </a:cubicBezTo>
                    <a:cubicBezTo>
                      <a:pt x="5429" y="1706"/>
                      <a:pt x="5373" y="1632"/>
                      <a:pt x="5373" y="1539"/>
                    </a:cubicBezTo>
                    <a:cubicBezTo>
                      <a:pt x="5382" y="1336"/>
                      <a:pt x="5327" y="1141"/>
                      <a:pt x="5216" y="974"/>
                    </a:cubicBezTo>
                    <a:cubicBezTo>
                      <a:pt x="5049" y="743"/>
                      <a:pt x="4827" y="567"/>
                      <a:pt x="4577" y="465"/>
                    </a:cubicBezTo>
                    <a:cubicBezTo>
                      <a:pt x="4262" y="317"/>
                      <a:pt x="3947" y="196"/>
                      <a:pt x="3623" y="94"/>
                    </a:cubicBezTo>
                    <a:cubicBezTo>
                      <a:pt x="3417" y="29"/>
                      <a:pt x="3211" y="0"/>
                      <a:pt x="30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7" name="Google Shape;367;p5"/>
              <p:cNvSpPr/>
              <p:nvPr/>
            </p:nvSpPr>
            <p:spPr>
              <a:xfrm>
                <a:off x="7059500" y="1278265"/>
                <a:ext cx="100101" cy="58140"/>
              </a:xfrm>
              <a:custGeom>
                <a:avLst/>
                <a:gdLst/>
                <a:ahLst/>
                <a:cxnLst/>
                <a:rect l="l" t="t" r="r" b="b"/>
                <a:pathLst>
                  <a:path w="2085" h="1211" extrusionOk="0">
                    <a:moveTo>
                      <a:pt x="586" y="0"/>
                    </a:moveTo>
                    <a:cubicBezTo>
                      <a:pt x="453" y="0"/>
                      <a:pt x="316" y="32"/>
                      <a:pt x="242" y="123"/>
                    </a:cubicBezTo>
                    <a:cubicBezTo>
                      <a:pt x="1" y="428"/>
                      <a:pt x="19" y="827"/>
                      <a:pt x="19" y="1197"/>
                    </a:cubicBezTo>
                    <a:cubicBezTo>
                      <a:pt x="202" y="1206"/>
                      <a:pt x="384" y="1210"/>
                      <a:pt x="565" y="1210"/>
                    </a:cubicBezTo>
                    <a:cubicBezTo>
                      <a:pt x="787" y="1210"/>
                      <a:pt x="1008" y="1203"/>
                      <a:pt x="1233" y="1188"/>
                    </a:cubicBezTo>
                    <a:cubicBezTo>
                      <a:pt x="1464" y="1188"/>
                      <a:pt x="1696" y="1142"/>
                      <a:pt x="1909" y="1049"/>
                    </a:cubicBezTo>
                    <a:cubicBezTo>
                      <a:pt x="1955" y="1021"/>
                      <a:pt x="1992" y="993"/>
                      <a:pt x="2029" y="956"/>
                    </a:cubicBezTo>
                    <a:cubicBezTo>
                      <a:pt x="2085" y="901"/>
                      <a:pt x="2075" y="910"/>
                      <a:pt x="2057" y="845"/>
                    </a:cubicBezTo>
                    <a:cubicBezTo>
                      <a:pt x="2020" y="716"/>
                      <a:pt x="1937" y="604"/>
                      <a:pt x="1816" y="540"/>
                    </a:cubicBezTo>
                    <a:cubicBezTo>
                      <a:pt x="1696" y="419"/>
                      <a:pt x="1557" y="317"/>
                      <a:pt x="1418" y="225"/>
                    </a:cubicBezTo>
                    <a:cubicBezTo>
                      <a:pt x="1223" y="141"/>
                      <a:pt x="1020" y="67"/>
                      <a:pt x="816" y="30"/>
                    </a:cubicBezTo>
                    <a:cubicBezTo>
                      <a:pt x="752" y="12"/>
                      <a:pt x="670" y="0"/>
                      <a:pt x="5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8" name="Google Shape;368;p5"/>
              <p:cNvSpPr/>
              <p:nvPr/>
            </p:nvSpPr>
            <p:spPr>
              <a:xfrm>
                <a:off x="6925650" y="1246771"/>
                <a:ext cx="88530" cy="44553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928" extrusionOk="0">
                    <a:moveTo>
                      <a:pt x="196" y="800"/>
                    </a:moveTo>
                    <a:cubicBezTo>
                      <a:pt x="131" y="809"/>
                      <a:pt x="66" y="823"/>
                      <a:pt x="1" y="844"/>
                    </a:cubicBezTo>
                    <a:lnTo>
                      <a:pt x="177" y="844"/>
                    </a:lnTo>
                    <a:cubicBezTo>
                      <a:pt x="183" y="829"/>
                      <a:pt x="189" y="814"/>
                      <a:pt x="196" y="800"/>
                    </a:cubicBezTo>
                    <a:close/>
                    <a:moveTo>
                      <a:pt x="1344" y="1"/>
                    </a:moveTo>
                    <a:cubicBezTo>
                      <a:pt x="1149" y="10"/>
                      <a:pt x="955" y="66"/>
                      <a:pt x="779" y="167"/>
                    </a:cubicBezTo>
                    <a:cubicBezTo>
                      <a:pt x="524" y="308"/>
                      <a:pt x="319" y="532"/>
                      <a:pt x="196" y="800"/>
                    </a:cubicBezTo>
                    <a:lnTo>
                      <a:pt x="196" y="800"/>
                    </a:lnTo>
                    <a:cubicBezTo>
                      <a:pt x="260" y="791"/>
                      <a:pt x="325" y="787"/>
                      <a:pt x="389" y="787"/>
                    </a:cubicBezTo>
                    <a:cubicBezTo>
                      <a:pt x="640" y="787"/>
                      <a:pt x="890" y="844"/>
                      <a:pt x="1140" y="881"/>
                    </a:cubicBezTo>
                    <a:cubicBezTo>
                      <a:pt x="1260" y="908"/>
                      <a:pt x="1390" y="927"/>
                      <a:pt x="1510" y="927"/>
                    </a:cubicBezTo>
                    <a:cubicBezTo>
                      <a:pt x="1640" y="927"/>
                      <a:pt x="1659" y="844"/>
                      <a:pt x="1723" y="751"/>
                    </a:cubicBezTo>
                    <a:cubicBezTo>
                      <a:pt x="1798" y="658"/>
                      <a:pt x="1835" y="547"/>
                      <a:pt x="1844" y="427"/>
                    </a:cubicBezTo>
                    <a:cubicBezTo>
                      <a:pt x="1844" y="316"/>
                      <a:pt x="1807" y="205"/>
                      <a:pt x="1723" y="130"/>
                    </a:cubicBezTo>
                    <a:cubicBezTo>
                      <a:pt x="1677" y="84"/>
                      <a:pt x="1686" y="75"/>
                      <a:pt x="1612" y="47"/>
                    </a:cubicBezTo>
                    <a:cubicBezTo>
                      <a:pt x="1529" y="19"/>
                      <a:pt x="1436" y="1"/>
                      <a:pt x="134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9" name="Google Shape;369;p5"/>
              <p:cNvSpPr/>
              <p:nvPr/>
            </p:nvSpPr>
            <p:spPr>
              <a:xfrm>
                <a:off x="6533649" y="1000149"/>
                <a:ext cx="412715" cy="255748"/>
              </a:xfrm>
              <a:custGeom>
                <a:avLst/>
                <a:gdLst/>
                <a:ahLst/>
                <a:cxnLst/>
                <a:rect l="l" t="t" r="r" b="b"/>
                <a:pathLst>
                  <a:path w="9902" h="6136" extrusionOk="0">
                    <a:moveTo>
                      <a:pt x="5058" y="0"/>
                    </a:moveTo>
                    <a:cubicBezTo>
                      <a:pt x="4539" y="0"/>
                      <a:pt x="4022" y="91"/>
                      <a:pt x="3511" y="176"/>
                    </a:cubicBezTo>
                    <a:cubicBezTo>
                      <a:pt x="3011" y="259"/>
                      <a:pt x="2473" y="269"/>
                      <a:pt x="2010" y="482"/>
                    </a:cubicBezTo>
                    <a:cubicBezTo>
                      <a:pt x="1529" y="676"/>
                      <a:pt x="1075" y="936"/>
                      <a:pt x="658" y="1241"/>
                    </a:cubicBezTo>
                    <a:cubicBezTo>
                      <a:pt x="501" y="1389"/>
                      <a:pt x="352" y="1556"/>
                      <a:pt x="241" y="1751"/>
                    </a:cubicBezTo>
                    <a:cubicBezTo>
                      <a:pt x="158" y="1853"/>
                      <a:pt x="93" y="1973"/>
                      <a:pt x="56" y="2103"/>
                    </a:cubicBezTo>
                    <a:cubicBezTo>
                      <a:pt x="37" y="2205"/>
                      <a:pt x="19" y="2306"/>
                      <a:pt x="10" y="2408"/>
                    </a:cubicBezTo>
                    <a:cubicBezTo>
                      <a:pt x="0" y="2538"/>
                      <a:pt x="19" y="2668"/>
                      <a:pt x="47" y="2797"/>
                    </a:cubicBezTo>
                    <a:cubicBezTo>
                      <a:pt x="56" y="2881"/>
                      <a:pt x="56" y="2973"/>
                      <a:pt x="47" y="3066"/>
                    </a:cubicBezTo>
                    <a:cubicBezTo>
                      <a:pt x="47" y="3168"/>
                      <a:pt x="0" y="3251"/>
                      <a:pt x="0" y="3353"/>
                    </a:cubicBezTo>
                    <a:cubicBezTo>
                      <a:pt x="10" y="3446"/>
                      <a:pt x="37" y="3529"/>
                      <a:pt x="93" y="3603"/>
                    </a:cubicBezTo>
                    <a:cubicBezTo>
                      <a:pt x="158" y="3788"/>
                      <a:pt x="260" y="3964"/>
                      <a:pt x="399" y="4122"/>
                    </a:cubicBezTo>
                    <a:cubicBezTo>
                      <a:pt x="723" y="4418"/>
                      <a:pt x="1093" y="4659"/>
                      <a:pt x="1501" y="4826"/>
                    </a:cubicBezTo>
                    <a:cubicBezTo>
                      <a:pt x="1751" y="4918"/>
                      <a:pt x="2001" y="4983"/>
                      <a:pt x="2260" y="5020"/>
                    </a:cubicBezTo>
                    <a:cubicBezTo>
                      <a:pt x="2575" y="5085"/>
                      <a:pt x="2890" y="5169"/>
                      <a:pt x="3205" y="5252"/>
                    </a:cubicBezTo>
                    <a:cubicBezTo>
                      <a:pt x="4122" y="5483"/>
                      <a:pt x="5030" y="5771"/>
                      <a:pt x="5928" y="6058"/>
                    </a:cubicBezTo>
                    <a:cubicBezTo>
                      <a:pt x="6145" y="6109"/>
                      <a:pt x="6365" y="6136"/>
                      <a:pt x="6587" y="6136"/>
                    </a:cubicBezTo>
                    <a:cubicBezTo>
                      <a:pt x="6725" y="6136"/>
                      <a:pt x="6864" y="6125"/>
                      <a:pt x="7003" y="6104"/>
                    </a:cubicBezTo>
                    <a:cubicBezTo>
                      <a:pt x="7429" y="6048"/>
                      <a:pt x="7818" y="5882"/>
                      <a:pt x="8244" y="5798"/>
                    </a:cubicBezTo>
                    <a:cubicBezTo>
                      <a:pt x="8457" y="5761"/>
                      <a:pt x="8652" y="5659"/>
                      <a:pt x="8865" y="5613"/>
                    </a:cubicBezTo>
                    <a:cubicBezTo>
                      <a:pt x="9004" y="5585"/>
                      <a:pt x="9133" y="5548"/>
                      <a:pt x="9263" y="5493"/>
                    </a:cubicBezTo>
                    <a:cubicBezTo>
                      <a:pt x="9439" y="5409"/>
                      <a:pt x="9550" y="5215"/>
                      <a:pt x="9819" y="5048"/>
                    </a:cubicBezTo>
                    <a:cubicBezTo>
                      <a:pt x="9865" y="4705"/>
                      <a:pt x="9902" y="4390"/>
                      <a:pt x="9800" y="4057"/>
                    </a:cubicBezTo>
                    <a:cubicBezTo>
                      <a:pt x="9754" y="3909"/>
                      <a:pt x="9698" y="3751"/>
                      <a:pt x="9643" y="3594"/>
                    </a:cubicBezTo>
                    <a:cubicBezTo>
                      <a:pt x="9569" y="3399"/>
                      <a:pt x="9485" y="3205"/>
                      <a:pt x="9383" y="3020"/>
                    </a:cubicBezTo>
                    <a:cubicBezTo>
                      <a:pt x="9189" y="2621"/>
                      <a:pt x="8929" y="2251"/>
                      <a:pt x="8633" y="1927"/>
                    </a:cubicBezTo>
                    <a:cubicBezTo>
                      <a:pt x="8439" y="1714"/>
                      <a:pt x="8216" y="1528"/>
                      <a:pt x="8003" y="1325"/>
                    </a:cubicBezTo>
                    <a:cubicBezTo>
                      <a:pt x="7744" y="1065"/>
                      <a:pt x="7457" y="834"/>
                      <a:pt x="7151" y="630"/>
                    </a:cubicBezTo>
                    <a:cubicBezTo>
                      <a:pt x="6660" y="315"/>
                      <a:pt x="6104" y="111"/>
                      <a:pt x="5530" y="28"/>
                    </a:cubicBezTo>
                    <a:cubicBezTo>
                      <a:pt x="5373" y="8"/>
                      <a:pt x="5215" y="0"/>
                      <a:pt x="50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0" name="Google Shape;370;p5"/>
              <p:cNvSpPr/>
              <p:nvPr/>
            </p:nvSpPr>
            <p:spPr>
              <a:xfrm>
                <a:off x="6505424" y="1219933"/>
                <a:ext cx="310433" cy="92035"/>
              </a:xfrm>
              <a:custGeom>
                <a:avLst/>
                <a:gdLst/>
                <a:ahLst/>
                <a:cxnLst/>
                <a:rect l="l" t="t" r="r" b="b"/>
                <a:pathLst>
                  <a:path w="6466" h="1917" extrusionOk="0">
                    <a:moveTo>
                      <a:pt x="2060" y="0"/>
                    </a:moveTo>
                    <a:cubicBezTo>
                      <a:pt x="1926" y="0"/>
                      <a:pt x="1790" y="18"/>
                      <a:pt x="1649" y="60"/>
                    </a:cubicBezTo>
                    <a:cubicBezTo>
                      <a:pt x="1316" y="143"/>
                      <a:pt x="1010" y="282"/>
                      <a:pt x="723" y="467"/>
                    </a:cubicBezTo>
                    <a:cubicBezTo>
                      <a:pt x="584" y="551"/>
                      <a:pt x="454" y="652"/>
                      <a:pt x="334" y="764"/>
                    </a:cubicBezTo>
                    <a:cubicBezTo>
                      <a:pt x="232" y="875"/>
                      <a:pt x="139" y="1004"/>
                      <a:pt x="65" y="1134"/>
                    </a:cubicBezTo>
                    <a:cubicBezTo>
                      <a:pt x="28" y="1329"/>
                      <a:pt x="1" y="1421"/>
                      <a:pt x="93" y="1569"/>
                    </a:cubicBezTo>
                    <a:cubicBezTo>
                      <a:pt x="177" y="1662"/>
                      <a:pt x="278" y="1727"/>
                      <a:pt x="399" y="1755"/>
                    </a:cubicBezTo>
                    <a:cubicBezTo>
                      <a:pt x="683" y="1874"/>
                      <a:pt x="968" y="1917"/>
                      <a:pt x="1257" y="1917"/>
                    </a:cubicBezTo>
                    <a:cubicBezTo>
                      <a:pt x="1438" y="1917"/>
                      <a:pt x="1621" y="1900"/>
                      <a:pt x="1807" y="1875"/>
                    </a:cubicBezTo>
                    <a:cubicBezTo>
                      <a:pt x="1973" y="1847"/>
                      <a:pt x="2122" y="1782"/>
                      <a:pt x="2279" y="1755"/>
                    </a:cubicBezTo>
                    <a:cubicBezTo>
                      <a:pt x="2418" y="1736"/>
                      <a:pt x="2548" y="1736"/>
                      <a:pt x="2677" y="1718"/>
                    </a:cubicBezTo>
                    <a:cubicBezTo>
                      <a:pt x="3048" y="1662"/>
                      <a:pt x="3409" y="1634"/>
                      <a:pt x="3780" y="1616"/>
                    </a:cubicBezTo>
                    <a:cubicBezTo>
                      <a:pt x="3821" y="1617"/>
                      <a:pt x="3862" y="1618"/>
                      <a:pt x="3903" y="1618"/>
                    </a:cubicBezTo>
                    <a:cubicBezTo>
                      <a:pt x="4100" y="1618"/>
                      <a:pt x="4293" y="1600"/>
                      <a:pt x="4493" y="1569"/>
                    </a:cubicBezTo>
                    <a:cubicBezTo>
                      <a:pt x="4604" y="1542"/>
                      <a:pt x="4715" y="1505"/>
                      <a:pt x="4817" y="1458"/>
                    </a:cubicBezTo>
                    <a:cubicBezTo>
                      <a:pt x="4877" y="1430"/>
                      <a:pt x="4935" y="1398"/>
                      <a:pt x="4993" y="1365"/>
                    </a:cubicBezTo>
                    <a:lnTo>
                      <a:pt x="4993" y="1365"/>
                    </a:lnTo>
                    <a:lnTo>
                      <a:pt x="5113" y="1486"/>
                    </a:lnTo>
                    <a:cubicBezTo>
                      <a:pt x="5456" y="1393"/>
                      <a:pt x="5817" y="1403"/>
                      <a:pt x="6160" y="1319"/>
                    </a:cubicBezTo>
                    <a:cubicBezTo>
                      <a:pt x="6262" y="1282"/>
                      <a:pt x="6364" y="1245"/>
                      <a:pt x="6466" y="1217"/>
                    </a:cubicBezTo>
                    <a:cubicBezTo>
                      <a:pt x="6466" y="1069"/>
                      <a:pt x="6169" y="1051"/>
                      <a:pt x="6077" y="1041"/>
                    </a:cubicBezTo>
                    <a:cubicBezTo>
                      <a:pt x="5799" y="1051"/>
                      <a:pt x="5530" y="1106"/>
                      <a:pt x="5280" y="1208"/>
                    </a:cubicBezTo>
                    <a:cubicBezTo>
                      <a:pt x="5182" y="1254"/>
                      <a:pt x="5088" y="1311"/>
                      <a:pt x="4993" y="1365"/>
                    </a:cubicBezTo>
                    <a:lnTo>
                      <a:pt x="4993" y="1365"/>
                    </a:lnTo>
                    <a:lnTo>
                      <a:pt x="4928" y="1301"/>
                    </a:lnTo>
                    <a:cubicBezTo>
                      <a:pt x="4928" y="1273"/>
                      <a:pt x="4937" y="1254"/>
                      <a:pt x="4937" y="1236"/>
                    </a:cubicBezTo>
                    <a:cubicBezTo>
                      <a:pt x="4956" y="1060"/>
                      <a:pt x="4836" y="995"/>
                      <a:pt x="4706" y="921"/>
                    </a:cubicBezTo>
                    <a:cubicBezTo>
                      <a:pt x="4539" y="801"/>
                      <a:pt x="4363" y="699"/>
                      <a:pt x="4169" y="634"/>
                    </a:cubicBezTo>
                    <a:cubicBezTo>
                      <a:pt x="3789" y="523"/>
                      <a:pt x="3437" y="347"/>
                      <a:pt x="3057" y="226"/>
                    </a:cubicBezTo>
                    <a:cubicBezTo>
                      <a:pt x="2718" y="113"/>
                      <a:pt x="2398" y="0"/>
                      <a:pt x="206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1" name="Google Shape;371;p5"/>
              <p:cNvSpPr/>
              <p:nvPr/>
            </p:nvSpPr>
            <p:spPr>
              <a:xfrm>
                <a:off x="6471331" y="1185720"/>
                <a:ext cx="62317" cy="7019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462" extrusionOk="0">
                    <a:moveTo>
                      <a:pt x="737" y="0"/>
                    </a:moveTo>
                    <a:cubicBezTo>
                      <a:pt x="652" y="0"/>
                      <a:pt x="568" y="15"/>
                      <a:pt x="492" y="46"/>
                    </a:cubicBezTo>
                    <a:cubicBezTo>
                      <a:pt x="362" y="120"/>
                      <a:pt x="297" y="306"/>
                      <a:pt x="186" y="352"/>
                    </a:cubicBezTo>
                    <a:cubicBezTo>
                      <a:pt x="167" y="481"/>
                      <a:pt x="167" y="620"/>
                      <a:pt x="177" y="759"/>
                    </a:cubicBezTo>
                    <a:lnTo>
                      <a:pt x="1" y="1065"/>
                    </a:lnTo>
                    <a:cubicBezTo>
                      <a:pt x="1" y="1289"/>
                      <a:pt x="187" y="1461"/>
                      <a:pt x="399" y="1461"/>
                    </a:cubicBezTo>
                    <a:cubicBezTo>
                      <a:pt x="423" y="1461"/>
                      <a:pt x="448" y="1459"/>
                      <a:pt x="473" y="1454"/>
                    </a:cubicBezTo>
                    <a:cubicBezTo>
                      <a:pt x="566" y="1436"/>
                      <a:pt x="658" y="1426"/>
                      <a:pt x="742" y="1408"/>
                    </a:cubicBezTo>
                    <a:cubicBezTo>
                      <a:pt x="853" y="1361"/>
                      <a:pt x="955" y="1287"/>
                      <a:pt x="1038" y="1195"/>
                    </a:cubicBezTo>
                    <a:cubicBezTo>
                      <a:pt x="1223" y="972"/>
                      <a:pt x="1298" y="676"/>
                      <a:pt x="1223" y="389"/>
                    </a:cubicBezTo>
                    <a:cubicBezTo>
                      <a:pt x="1177" y="176"/>
                      <a:pt x="1084" y="18"/>
                      <a:pt x="853" y="9"/>
                    </a:cubicBezTo>
                    <a:cubicBezTo>
                      <a:pt x="815" y="3"/>
                      <a:pt x="776" y="0"/>
                      <a:pt x="7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2" name="Google Shape;372;p5"/>
              <p:cNvSpPr/>
              <p:nvPr/>
            </p:nvSpPr>
            <p:spPr>
              <a:xfrm>
                <a:off x="7426818" y="1267703"/>
                <a:ext cx="78784" cy="28614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596" extrusionOk="0">
                    <a:moveTo>
                      <a:pt x="362" y="0"/>
                    </a:moveTo>
                    <a:cubicBezTo>
                      <a:pt x="241" y="28"/>
                      <a:pt x="84" y="176"/>
                      <a:pt x="1" y="232"/>
                    </a:cubicBezTo>
                    <a:lnTo>
                      <a:pt x="130" y="315"/>
                    </a:lnTo>
                    <a:cubicBezTo>
                      <a:pt x="427" y="426"/>
                      <a:pt x="732" y="510"/>
                      <a:pt x="1047" y="574"/>
                    </a:cubicBezTo>
                    <a:cubicBezTo>
                      <a:pt x="1140" y="588"/>
                      <a:pt x="1235" y="595"/>
                      <a:pt x="1331" y="595"/>
                    </a:cubicBezTo>
                    <a:cubicBezTo>
                      <a:pt x="1427" y="595"/>
                      <a:pt x="1524" y="588"/>
                      <a:pt x="1622" y="574"/>
                    </a:cubicBezTo>
                    <a:cubicBezTo>
                      <a:pt x="1640" y="472"/>
                      <a:pt x="1464" y="408"/>
                      <a:pt x="1408" y="380"/>
                    </a:cubicBezTo>
                    <a:cubicBezTo>
                      <a:pt x="1297" y="315"/>
                      <a:pt x="1186" y="259"/>
                      <a:pt x="1075" y="204"/>
                    </a:cubicBezTo>
                    <a:cubicBezTo>
                      <a:pt x="899" y="121"/>
                      <a:pt x="723" y="9"/>
                      <a:pt x="5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73" name="Google Shape;373;p5"/>
            <p:cNvSpPr/>
            <p:nvPr/>
          </p:nvSpPr>
          <p:spPr>
            <a:xfrm>
              <a:off x="8280082" y="764302"/>
              <a:ext cx="149744" cy="129007"/>
            </a:xfrm>
            <a:custGeom>
              <a:avLst/>
              <a:gdLst/>
              <a:ahLst/>
              <a:cxnLst/>
              <a:rect l="l" t="t" r="r" b="b"/>
              <a:pathLst>
                <a:path w="1993" h="1717" extrusionOk="0">
                  <a:moveTo>
                    <a:pt x="471" y="1"/>
                  </a:moveTo>
                  <a:cubicBezTo>
                    <a:pt x="292" y="1"/>
                    <a:pt x="107" y="37"/>
                    <a:pt x="47" y="204"/>
                  </a:cubicBezTo>
                  <a:cubicBezTo>
                    <a:pt x="1" y="324"/>
                    <a:pt x="66" y="491"/>
                    <a:pt x="103" y="611"/>
                  </a:cubicBezTo>
                  <a:cubicBezTo>
                    <a:pt x="131" y="676"/>
                    <a:pt x="158" y="750"/>
                    <a:pt x="186" y="815"/>
                  </a:cubicBezTo>
                  <a:cubicBezTo>
                    <a:pt x="251" y="898"/>
                    <a:pt x="325" y="954"/>
                    <a:pt x="418" y="1010"/>
                  </a:cubicBezTo>
                  <a:cubicBezTo>
                    <a:pt x="242" y="1213"/>
                    <a:pt x="399" y="1445"/>
                    <a:pt x="612" y="1584"/>
                  </a:cubicBezTo>
                  <a:cubicBezTo>
                    <a:pt x="756" y="1672"/>
                    <a:pt x="918" y="1716"/>
                    <a:pt x="1081" y="1716"/>
                  </a:cubicBezTo>
                  <a:cubicBezTo>
                    <a:pt x="1211" y="1716"/>
                    <a:pt x="1341" y="1688"/>
                    <a:pt x="1464" y="1630"/>
                  </a:cubicBezTo>
                  <a:cubicBezTo>
                    <a:pt x="1677" y="1528"/>
                    <a:pt x="1872" y="1408"/>
                    <a:pt x="1937" y="1176"/>
                  </a:cubicBezTo>
                  <a:cubicBezTo>
                    <a:pt x="1992" y="982"/>
                    <a:pt x="1974" y="769"/>
                    <a:pt x="1900" y="584"/>
                  </a:cubicBezTo>
                  <a:cubicBezTo>
                    <a:pt x="1826" y="417"/>
                    <a:pt x="1696" y="287"/>
                    <a:pt x="1529" y="222"/>
                  </a:cubicBezTo>
                  <a:cubicBezTo>
                    <a:pt x="1446" y="176"/>
                    <a:pt x="1353" y="139"/>
                    <a:pt x="1261" y="102"/>
                  </a:cubicBezTo>
                  <a:cubicBezTo>
                    <a:pt x="1094" y="46"/>
                    <a:pt x="918" y="19"/>
                    <a:pt x="742" y="19"/>
                  </a:cubicBezTo>
                  <a:cubicBezTo>
                    <a:pt x="669" y="12"/>
                    <a:pt x="571" y="1"/>
                    <a:pt x="471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5"/>
            <p:cNvSpPr/>
            <p:nvPr/>
          </p:nvSpPr>
          <p:spPr>
            <a:xfrm>
              <a:off x="8307405" y="539510"/>
              <a:ext cx="48763" cy="42000"/>
            </a:xfrm>
            <a:custGeom>
              <a:avLst/>
              <a:gdLst/>
              <a:ahLst/>
              <a:cxnLst/>
              <a:rect l="l" t="t" r="r" b="b"/>
              <a:pathLst>
                <a:path w="649" h="559" extrusionOk="0">
                  <a:moveTo>
                    <a:pt x="247" y="0"/>
                  </a:moveTo>
                  <a:cubicBezTo>
                    <a:pt x="156" y="0"/>
                    <a:pt x="56" y="35"/>
                    <a:pt x="28" y="132"/>
                  </a:cubicBezTo>
                  <a:cubicBezTo>
                    <a:pt x="0" y="206"/>
                    <a:pt x="65" y="298"/>
                    <a:pt x="112" y="345"/>
                  </a:cubicBezTo>
                  <a:cubicBezTo>
                    <a:pt x="139" y="363"/>
                    <a:pt x="167" y="419"/>
                    <a:pt x="195" y="437"/>
                  </a:cubicBezTo>
                  <a:cubicBezTo>
                    <a:pt x="269" y="474"/>
                    <a:pt x="352" y="493"/>
                    <a:pt x="436" y="502"/>
                  </a:cubicBezTo>
                  <a:lnTo>
                    <a:pt x="491" y="558"/>
                  </a:lnTo>
                  <a:cubicBezTo>
                    <a:pt x="493" y="558"/>
                    <a:pt x="494" y="558"/>
                    <a:pt x="496" y="558"/>
                  </a:cubicBezTo>
                  <a:cubicBezTo>
                    <a:pt x="551" y="558"/>
                    <a:pt x="631" y="399"/>
                    <a:pt x="640" y="354"/>
                  </a:cubicBezTo>
                  <a:cubicBezTo>
                    <a:pt x="649" y="308"/>
                    <a:pt x="630" y="252"/>
                    <a:pt x="593" y="215"/>
                  </a:cubicBezTo>
                  <a:cubicBezTo>
                    <a:pt x="538" y="122"/>
                    <a:pt x="445" y="48"/>
                    <a:pt x="334" y="11"/>
                  </a:cubicBezTo>
                  <a:cubicBezTo>
                    <a:pt x="308" y="4"/>
                    <a:pt x="278" y="0"/>
                    <a:pt x="247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5"/>
            <p:cNvSpPr/>
            <p:nvPr/>
          </p:nvSpPr>
          <p:spPr>
            <a:xfrm rot="-4215946">
              <a:off x="7094530" y="641522"/>
              <a:ext cx="48763" cy="42001"/>
            </a:xfrm>
            <a:custGeom>
              <a:avLst/>
              <a:gdLst/>
              <a:ahLst/>
              <a:cxnLst/>
              <a:rect l="l" t="t" r="r" b="b"/>
              <a:pathLst>
                <a:path w="649" h="559" extrusionOk="0">
                  <a:moveTo>
                    <a:pt x="247" y="0"/>
                  </a:moveTo>
                  <a:cubicBezTo>
                    <a:pt x="156" y="0"/>
                    <a:pt x="56" y="35"/>
                    <a:pt x="28" y="132"/>
                  </a:cubicBezTo>
                  <a:cubicBezTo>
                    <a:pt x="0" y="206"/>
                    <a:pt x="65" y="298"/>
                    <a:pt x="112" y="345"/>
                  </a:cubicBezTo>
                  <a:cubicBezTo>
                    <a:pt x="139" y="363"/>
                    <a:pt x="167" y="419"/>
                    <a:pt x="195" y="437"/>
                  </a:cubicBezTo>
                  <a:cubicBezTo>
                    <a:pt x="269" y="474"/>
                    <a:pt x="352" y="493"/>
                    <a:pt x="436" y="502"/>
                  </a:cubicBezTo>
                  <a:lnTo>
                    <a:pt x="491" y="558"/>
                  </a:lnTo>
                  <a:cubicBezTo>
                    <a:pt x="493" y="558"/>
                    <a:pt x="494" y="558"/>
                    <a:pt x="496" y="558"/>
                  </a:cubicBezTo>
                  <a:cubicBezTo>
                    <a:pt x="551" y="558"/>
                    <a:pt x="631" y="399"/>
                    <a:pt x="640" y="354"/>
                  </a:cubicBezTo>
                  <a:cubicBezTo>
                    <a:pt x="649" y="308"/>
                    <a:pt x="630" y="252"/>
                    <a:pt x="593" y="215"/>
                  </a:cubicBezTo>
                  <a:cubicBezTo>
                    <a:pt x="538" y="122"/>
                    <a:pt x="445" y="48"/>
                    <a:pt x="334" y="11"/>
                  </a:cubicBezTo>
                  <a:cubicBezTo>
                    <a:pt x="308" y="4"/>
                    <a:pt x="278" y="0"/>
                    <a:pt x="247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76" name="Google Shape;376;p5"/>
          <p:cNvGrpSpPr/>
          <p:nvPr/>
        </p:nvGrpSpPr>
        <p:grpSpPr>
          <a:xfrm rot="60093" flipH="1">
            <a:off x="-1825723" y="162873"/>
            <a:ext cx="2376551" cy="1118138"/>
            <a:chOff x="6011250" y="3839863"/>
            <a:chExt cx="2884774" cy="1357251"/>
          </a:xfrm>
        </p:grpSpPr>
        <p:sp>
          <p:nvSpPr>
            <p:cNvPr id="377" name="Google Shape;377;p5"/>
            <p:cNvSpPr/>
            <p:nvPr/>
          </p:nvSpPr>
          <p:spPr>
            <a:xfrm>
              <a:off x="6011250" y="3897226"/>
              <a:ext cx="2884774" cy="1299887"/>
            </a:xfrm>
            <a:custGeom>
              <a:avLst/>
              <a:gdLst/>
              <a:ahLst/>
              <a:cxnLst/>
              <a:rect l="l" t="t" r="r" b="b"/>
              <a:pathLst>
                <a:path w="24880" h="11211" extrusionOk="0">
                  <a:moveTo>
                    <a:pt x="0" y="10849"/>
                  </a:moveTo>
                  <a:lnTo>
                    <a:pt x="0" y="10849"/>
                  </a:lnTo>
                  <a:cubicBezTo>
                    <a:pt x="16" y="10851"/>
                    <a:pt x="32" y="10852"/>
                    <a:pt x="50" y="10852"/>
                  </a:cubicBezTo>
                  <a:cubicBezTo>
                    <a:pt x="63" y="10852"/>
                    <a:pt x="77" y="10851"/>
                    <a:pt x="91" y="10850"/>
                  </a:cubicBezTo>
                  <a:lnTo>
                    <a:pt x="91" y="10850"/>
                  </a:lnTo>
                  <a:lnTo>
                    <a:pt x="0" y="10849"/>
                  </a:lnTo>
                  <a:close/>
                  <a:moveTo>
                    <a:pt x="19143" y="0"/>
                  </a:moveTo>
                  <a:cubicBezTo>
                    <a:pt x="18287" y="0"/>
                    <a:pt x="17567" y="376"/>
                    <a:pt x="16839" y="799"/>
                  </a:cubicBezTo>
                  <a:cubicBezTo>
                    <a:pt x="16349" y="1095"/>
                    <a:pt x="15904" y="1447"/>
                    <a:pt x="15506" y="1864"/>
                  </a:cubicBezTo>
                  <a:cubicBezTo>
                    <a:pt x="15181" y="2179"/>
                    <a:pt x="14802" y="2494"/>
                    <a:pt x="14616" y="2902"/>
                  </a:cubicBezTo>
                  <a:cubicBezTo>
                    <a:pt x="14269" y="3650"/>
                    <a:pt x="14187" y="4594"/>
                    <a:pt x="14214" y="5407"/>
                  </a:cubicBezTo>
                  <a:lnTo>
                    <a:pt x="14214" y="5407"/>
                  </a:lnTo>
                  <a:cubicBezTo>
                    <a:pt x="14186" y="5307"/>
                    <a:pt x="14078" y="5277"/>
                    <a:pt x="14005" y="5189"/>
                  </a:cubicBezTo>
                  <a:cubicBezTo>
                    <a:pt x="13838" y="5023"/>
                    <a:pt x="13737" y="4856"/>
                    <a:pt x="13486" y="4773"/>
                  </a:cubicBezTo>
                  <a:cubicBezTo>
                    <a:pt x="13343" y="4719"/>
                    <a:pt x="13217" y="4691"/>
                    <a:pt x="13107" y="4691"/>
                  </a:cubicBezTo>
                  <a:cubicBezTo>
                    <a:pt x="12840" y="4691"/>
                    <a:pt x="12672" y="4852"/>
                    <a:pt x="12606" y="5180"/>
                  </a:cubicBezTo>
                  <a:cubicBezTo>
                    <a:pt x="12005" y="4957"/>
                    <a:pt x="11344" y="4621"/>
                    <a:pt x="10675" y="4621"/>
                  </a:cubicBezTo>
                  <a:cubicBezTo>
                    <a:pt x="10427" y="4621"/>
                    <a:pt x="10177" y="4667"/>
                    <a:pt x="9930" y="4782"/>
                  </a:cubicBezTo>
                  <a:cubicBezTo>
                    <a:pt x="9439" y="5014"/>
                    <a:pt x="9152" y="5254"/>
                    <a:pt x="8938" y="5717"/>
                  </a:cubicBezTo>
                  <a:cubicBezTo>
                    <a:pt x="8837" y="5940"/>
                    <a:pt x="8874" y="6144"/>
                    <a:pt x="8790" y="6357"/>
                  </a:cubicBezTo>
                  <a:cubicBezTo>
                    <a:pt x="8679" y="6292"/>
                    <a:pt x="8577" y="6218"/>
                    <a:pt x="8485" y="6144"/>
                  </a:cubicBezTo>
                  <a:cubicBezTo>
                    <a:pt x="8197" y="5968"/>
                    <a:pt x="7827" y="5884"/>
                    <a:pt x="7512" y="5773"/>
                  </a:cubicBezTo>
                  <a:cubicBezTo>
                    <a:pt x="7050" y="5628"/>
                    <a:pt x="6567" y="5549"/>
                    <a:pt x="6088" y="5549"/>
                  </a:cubicBezTo>
                  <a:cubicBezTo>
                    <a:pt x="5347" y="5549"/>
                    <a:pt x="4617" y="5737"/>
                    <a:pt x="3992" y="6153"/>
                  </a:cubicBezTo>
                  <a:cubicBezTo>
                    <a:pt x="2566" y="7107"/>
                    <a:pt x="1760" y="8329"/>
                    <a:pt x="1362" y="9867"/>
                  </a:cubicBezTo>
                  <a:cubicBezTo>
                    <a:pt x="1276" y="10211"/>
                    <a:pt x="518" y="10812"/>
                    <a:pt x="91" y="10850"/>
                  </a:cubicBezTo>
                  <a:lnTo>
                    <a:pt x="91" y="10850"/>
                  </a:lnTo>
                  <a:lnTo>
                    <a:pt x="24879" y="11210"/>
                  </a:lnTo>
                  <a:cubicBezTo>
                    <a:pt x="24796" y="10571"/>
                    <a:pt x="24852" y="10349"/>
                    <a:pt x="24500" y="9932"/>
                  </a:cubicBezTo>
                  <a:cubicBezTo>
                    <a:pt x="24185" y="9561"/>
                    <a:pt x="23888" y="9358"/>
                    <a:pt x="23453" y="9080"/>
                  </a:cubicBezTo>
                  <a:cubicBezTo>
                    <a:pt x="23194" y="8913"/>
                    <a:pt x="23092" y="8848"/>
                    <a:pt x="22758" y="8848"/>
                  </a:cubicBezTo>
                  <a:cubicBezTo>
                    <a:pt x="22699" y="8855"/>
                    <a:pt x="22640" y="8858"/>
                    <a:pt x="22581" y="8858"/>
                  </a:cubicBezTo>
                  <a:cubicBezTo>
                    <a:pt x="22473" y="8858"/>
                    <a:pt x="22366" y="8848"/>
                    <a:pt x="22258" y="8830"/>
                  </a:cubicBezTo>
                  <a:cubicBezTo>
                    <a:pt x="22341" y="8543"/>
                    <a:pt x="22805" y="8292"/>
                    <a:pt x="22971" y="8033"/>
                  </a:cubicBezTo>
                  <a:cubicBezTo>
                    <a:pt x="23082" y="7829"/>
                    <a:pt x="23036" y="7737"/>
                    <a:pt x="22869" y="7579"/>
                  </a:cubicBezTo>
                  <a:cubicBezTo>
                    <a:pt x="22647" y="7385"/>
                    <a:pt x="22527" y="7496"/>
                    <a:pt x="22258" y="7412"/>
                  </a:cubicBezTo>
                  <a:cubicBezTo>
                    <a:pt x="22277" y="7292"/>
                    <a:pt x="22462" y="7172"/>
                    <a:pt x="22554" y="7079"/>
                  </a:cubicBezTo>
                  <a:cubicBezTo>
                    <a:pt x="23129" y="6458"/>
                    <a:pt x="23462" y="5875"/>
                    <a:pt x="23546" y="5060"/>
                  </a:cubicBezTo>
                  <a:cubicBezTo>
                    <a:pt x="23777" y="2892"/>
                    <a:pt x="22045" y="382"/>
                    <a:pt x="19563" y="30"/>
                  </a:cubicBezTo>
                  <a:cubicBezTo>
                    <a:pt x="19419" y="10"/>
                    <a:pt x="19279" y="0"/>
                    <a:pt x="19143" y="0"/>
                  </a:cubicBezTo>
                  <a:close/>
                </a:path>
              </a:pathLst>
            </a:custGeom>
            <a:solidFill>
              <a:srgbClr val="FFFFFF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5"/>
            <p:cNvSpPr/>
            <p:nvPr/>
          </p:nvSpPr>
          <p:spPr>
            <a:xfrm>
              <a:off x="8618134" y="3839863"/>
              <a:ext cx="142080" cy="132162"/>
            </a:xfrm>
            <a:custGeom>
              <a:avLst/>
              <a:gdLst/>
              <a:ahLst/>
              <a:cxnLst/>
              <a:rect l="l" t="t" r="r" b="b"/>
              <a:pathLst>
                <a:path w="1891" h="1759" extrusionOk="0">
                  <a:moveTo>
                    <a:pt x="1125" y="1"/>
                  </a:moveTo>
                  <a:cubicBezTo>
                    <a:pt x="714" y="1"/>
                    <a:pt x="213" y="175"/>
                    <a:pt x="84" y="554"/>
                  </a:cubicBezTo>
                  <a:cubicBezTo>
                    <a:pt x="1" y="785"/>
                    <a:pt x="75" y="961"/>
                    <a:pt x="195" y="1174"/>
                  </a:cubicBezTo>
                  <a:cubicBezTo>
                    <a:pt x="269" y="1313"/>
                    <a:pt x="371" y="1452"/>
                    <a:pt x="445" y="1564"/>
                  </a:cubicBezTo>
                  <a:cubicBezTo>
                    <a:pt x="528" y="1684"/>
                    <a:pt x="612" y="1702"/>
                    <a:pt x="742" y="1758"/>
                  </a:cubicBezTo>
                  <a:cubicBezTo>
                    <a:pt x="1029" y="1684"/>
                    <a:pt x="1307" y="1610"/>
                    <a:pt x="1510" y="1443"/>
                  </a:cubicBezTo>
                  <a:cubicBezTo>
                    <a:pt x="1677" y="1276"/>
                    <a:pt x="1788" y="1073"/>
                    <a:pt x="1835" y="850"/>
                  </a:cubicBezTo>
                  <a:cubicBezTo>
                    <a:pt x="1890" y="656"/>
                    <a:pt x="1872" y="443"/>
                    <a:pt x="1779" y="257"/>
                  </a:cubicBezTo>
                  <a:cubicBezTo>
                    <a:pt x="1696" y="91"/>
                    <a:pt x="1557" y="63"/>
                    <a:pt x="1381" y="26"/>
                  </a:cubicBezTo>
                  <a:cubicBezTo>
                    <a:pt x="1303" y="9"/>
                    <a:pt x="1216" y="1"/>
                    <a:pt x="1125" y="1"/>
                  </a:cubicBezTo>
                  <a:close/>
                </a:path>
              </a:pathLst>
            </a:custGeom>
            <a:solidFill>
              <a:srgbClr val="FFFFFF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" name="Google Shape;379;p5"/>
            <p:cNvSpPr/>
            <p:nvPr/>
          </p:nvSpPr>
          <p:spPr>
            <a:xfrm>
              <a:off x="7285434" y="4045400"/>
              <a:ext cx="142080" cy="132162"/>
            </a:xfrm>
            <a:custGeom>
              <a:avLst/>
              <a:gdLst/>
              <a:ahLst/>
              <a:cxnLst/>
              <a:rect l="l" t="t" r="r" b="b"/>
              <a:pathLst>
                <a:path w="1891" h="1759" extrusionOk="0">
                  <a:moveTo>
                    <a:pt x="1125" y="1"/>
                  </a:moveTo>
                  <a:cubicBezTo>
                    <a:pt x="714" y="1"/>
                    <a:pt x="213" y="175"/>
                    <a:pt x="84" y="554"/>
                  </a:cubicBezTo>
                  <a:cubicBezTo>
                    <a:pt x="1" y="785"/>
                    <a:pt x="75" y="961"/>
                    <a:pt x="195" y="1174"/>
                  </a:cubicBezTo>
                  <a:cubicBezTo>
                    <a:pt x="269" y="1313"/>
                    <a:pt x="371" y="1452"/>
                    <a:pt x="445" y="1564"/>
                  </a:cubicBezTo>
                  <a:cubicBezTo>
                    <a:pt x="528" y="1684"/>
                    <a:pt x="612" y="1702"/>
                    <a:pt x="742" y="1758"/>
                  </a:cubicBezTo>
                  <a:cubicBezTo>
                    <a:pt x="1029" y="1684"/>
                    <a:pt x="1307" y="1610"/>
                    <a:pt x="1510" y="1443"/>
                  </a:cubicBezTo>
                  <a:cubicBezTo>
                    <a:pt x="1677" y="1276"/>
                    <a:pt x="1788" y="1073"/>
                    <a:pt x="1835" y="850"/>
                  </a:cubicBezTo>
                  <a:cubicBezTo>
                    <a:pt x="1890" y="656"/>
                    <a:pt x="1872" y="443"/>
                    <a:pt x="1779" y="257"/>
                  </a:cubicBezTo>
                  <a:cubicBezTo>
                    <a:pt x="1696" y="91"/>
                    <a:pt x="1557" y="63"/>
                    <a:pt x="1381" y="26"/>
                  </a:cubicBezTo>
                  <a:cubicBezTo>
                    <a:pt x="1303" y="9"/>
                    <a:pt x="1216" y="1"/>
                    <a:pt x="1125" y="1"/>
                  </a:cubicBezTo>
                  <a:close/>
                </a:path>
              </a:pathLst>
            </a:custGeom>
            <a:solidFill>
              <a:srgbClr val="FFFFFF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980779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6"/>
          <p:cNvSpPr txBox="1">
            <a:spLocks noGrp="1"/>
          </p:cNvSpPr>
          <p:nvPr>
            <p:ph type="title"/>
          </p:nvPr>
        </p:nvSpPr>
        <p:spPr>
          <a:xfrm>
            <a:off x="714150" y="769350"/>
            <a:ext cx="7715700" cy="42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6"/>
          <p:cNvSpPr/>
          <p:nvPr/>
        </p:nvSpPr>
        <p:spPr>
          <a:xfrm>
            <a:off x="714176" y="218851"/>
            <a:ext cx="2165804" cy="975890"/>
          </a:xfrm>
          <a:custGeom>
            <a:avLst/>
            <a:gdLst/>
            <a:ahLst/>
            <a:cxnLst/>
            <a:rect l="l" t="t" r="r" b="b"/>
            <a:pathLst>
              <a:path w="24880" h="11211" extrusionOk="0">
                <a:moveTo>
                  <a:pt x="0" y="10849"/>
                </a:moveTo>
                <a:lnTo>
                  <a:pt x="0" y="10849"/>
                </a:lnTo>
                <a:cubicBezTo>
                  <a:pt x="16" y="10851"/>
                  <a:pt x="32" y="10852"/>
                  <a:pt x="50" y="10852"/>
                </a:cubicBezTo>
                <a:cubicBezTo>
                  <a:pt x="63" y="10852"/>
                  <a:pt x="77" y="10851"/>
                  <a:pt x="91" y="10850"/>
                </a:cubicBezTo>
                <a:lnTo>
                  <a:pt x="91" y="10850"/>
                </a:lnTo>
                <a:lnTo>
                  <a:pt x="0" y="10849"/>
                </a:lnTo>
                <a:close/>
                <a:moveTo>
                  <a:pt x="19143" y="0"/>
                </a:moveTo>
                <a:cubicBezTo>
                  <a:pt x="18287" y="0"/>
                  <a:pt x="17567" y="376"/>
                  <a:pt x="16839" y="799"/>
                </a:cubicBezTo>
                <a:cubicBezTo>
                  <a:pt x="16349" y="1095"/>
                  <a:pt x="15904" y="1447"/>
                  <a:pt x="15506" y="1864"/>
                </a:cubicBezTo>
                <a:cubicBezTo>
                  <a:pt x="15181" y="2179"/>
                  <a:pt x="14802" y="2494"/>
                  <a:pt x="14616" y="2902"/>
                </a:cubicBezTo>
                <a:cubicBezTo>
                  <a:pt x="14269" y="3650"/>
                  <a:pt x="14187" y="4594"/>
                  <a:pt x="14214" y="5407"/>
                </a:cubicBezTo>
                <a:lnTo>
                  <a:pt x="14214" y="5407"/>
                </a:lnTo>
                <a:cubicBezTo>
                  <a:pt x="14186" y="5307"/>
                  <a:pt x="14078" y="5277"/>
                  <a:pt x="14005" y="5189"/>
                </a:cubicBezTo>
                <a:cubicBezTo>
                  <a:pt x="13838" y="5023"/>
                  <a:pt x="13737" y="4856"/>
                  <a:pt x="13486" y="4773"/>
                </a:cubicBezTo>
                <a:cubicBezTo>
                  <a:pt x="13343" y="4719"/>
                  <a:pt x="13217" y="4691"/>
                  <a:pt x="13107" y="4691"/>
                </a:cubicBezTo>
                <a:cubicBezTo>
                  <a:pt x="12840" y="4691"/>
                  <a:pt x="12672" y="4852"/>
                  <a:pt x="12606" y="5180"/>
                </a:cubicBezTo>
                <a:cubicBezTo>
                  <a:pt x="12005" y="4957"/>
                  <a:pt x="11344" y="4621"/>
                  <a:pt x="10675" y="4621"/>
                </a:cubicBezTo>
                <a:cubicBezTo>
                  <a:pt x="10427" y="4621"/>
                  <a:pt x="10177" y="4667"/>
                  <a:pt x="9930" y="4782"/>
                </a:cubicBezTo>
                <a:cubicBezTo>
                  <a:pt x="9439" y="5014"/>
                  <a:pt x="9152" y="5254"/>
                  <a:pt x="8938" y="5717"/>
                </a:cubicBezTo>
                <a:cubicBezTo>
                  <a:pt x="8837" y="5940"/>
                  <a:pt x="8874" y="6144"/>
                  <a:pt x="8790" y="6357"/>
                </a:cubicBezTo>
                <a:cubicBezTo>
                  <a:pt x="8679" y="6292"/>
                  <a:pt x="8577" y="6218"/>
                  <a:pt x="8485" y="6144"/>
                </a:cubicBezTo>
                <a:cubicBezTo>
                  <a:pt x="8197" y="5968"/>
                  <a:pt x="7827" y="5884"/>
                  <a:pt x="7512" y="5773"/>
                </a:cubicBezTo>
                <a:cubicBezTo>
                  <a:pt x="7050" y="5628"/>
                  <a:pt x="6567" y="5549"/>
                  <a:pt x="6088" y="5549"/>
                </a:cubicBezTo>
                <a:cubicBezTo>
                  <a:pt x="5347" y="5549"/>
                  <a:pt x="4617" y="5737"/>
                  <a:pt x="3992" y="6153"/>
                </a:cubicBezTo>
                <a:cubicBezTo>
                  <a:pt x="2566" y="7107"/>
                  <a:pt x="1760" y="8329"/>
                  <a:pt x="1362" y="9867"/>
                </a:cubicBezTo>
                <a:cubicBezTo>
                  <a:pt x="1276" y="10211"/>
                  <a:pt x="518" y="10812"/>
                  <a:pt x="91" y="10850"/>
                </a:cubicBezTo>
                <a:lnTo>
                  <a:pt x="91" y="10850"/>
                </a:lnTo>
                <a:lnTo>
                  <a:pt x="24879" y="11210"/>
                </a:lnTo>
                <a:cubicBezTo>
                  <a:pt x="24796" y="10571"/>
                  <a:pt x="24852" y="10349"/>
                  <a:pt x="24500" y="9932"/>
                </a:cubicBezTo>
                <a:cubicBezTo>
                  <a:pt x="24185" y="9561"/>
                  <a:pt x="23888" y="9358"/>
                  <a:pt x="23453" y="9080"/>
                </a:cubicBezTo>
                <a:cubicBezTo>
                  <a:pt x="23194" y="8913"/>
                  <a:pt x="23092" y="8848"/>
                  <a:pt x="22758" y="8848"/>
                </a:cubicBezTo>
                <a:cubicBezTo>
                  <a:pt x="22699" y="8855"/>
                  <a:pt x="22640" y="8858"/>
                  <a:pt x="22581" y="8858"/>
                </a:cubicBezTo>
                <a:cubicBezTo>
                  <a:pt x="22473" y="8858"/>
                  <a:pt x="22366" y="8848"/>
                  <a:pt x="22258" y="8830"/>
                </a:cubicBezTo>
                <a:cubicBezTo>
                  <a:pt x="22341" y="8543"/>
                  <a:pt x="22805" y="8292"/>
                  <a:pt x="22971" y="8033"/>
                </a:cubicBezTo>
                <a:cubicBezTo>
                  <a:pt x="23082" y="7829"/>
                  <a:pt x="23036" y="7737"/>
                  <a:pt x="22869" y="7579"/>
                </a:cubicBezTo>
                <a:cubicBezTo>
                  <a:pt x="22647" y="7385"/>
                  <a:pt x="22527" y="7496"/>
                  <a:pt x="22258" y="7412"/>
                </a:cubicBezTo>
                <a:cubicBezTo>
                  <a:pt x="22277" y="7292"/>
                  <a:pt x="22462" y="7172"/>
                  <a:pt x="22554" y="7079"/>
                </a:cubicBezTo>
                <a:cubicBezTo>
                  <a:pt x="23129" y="6458"/>
                  <a:pt x="23462" y="5875"/>
                  <a:pt x="23546" y="5060"/>
                </a:cubicBezTo>
                <a:cubicBezTo>
                  <a:pt x="23777" y="2892"/>
                  <a:pt x="22045" y="382"/>
                  <a:pt x="19563" y="30"/>
                </a:cubicBezTo>
                <a:cubicBezTo>
                  <a:pt x="19419" y="10"/>
                  <a:pt x="19279" y="0"/>
                  <a:pt x="19143" y="0"/>
                </a:cubicBezTo>
                <a:close/>
              </a:path>
            </a:pathLst>
          </a:custGeom>
          <a:solidFill>
            <a:srgbClr val="FFFFFF">
              <a:alpha val="7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4" name="Google Shape;384;p6"/>
          <p:cNvSpPr/>
          <p:nvPr/>
        </p:nvSpPr>
        <p:spPr>
          <a:xfrm>
            <a:off x="4303098" y="4221313"/>
            <a:ext cx="3652961" cy="975903"/>
          </a:xfrm>
          <a:custGeom>
            <a:avLst/>
            <a:gdLst/>
            <a:ahLst/>
            <a:cxnLst/>
            <a:rect l="l" t="t" r="r" b="b"/>
            <a:pathLst>
              <a:path w="31986" h="8545" extrusionOk="0">
                <a:moveTo>
                  <a:pt x="7475" y="0"/>
                </a:moveTo>
                <a:cubicBezTo>
                  <a:pt x="7324" y="0"/>
                  <a:pt x="7173" y="4"/>
                  <a:pt x="7022" y="12"/>
                </a:cubicBezTo>
                <a:cubicBezTo>
                  <a:pt x="6983" y="11"/>
                  <a:pt x="6943" y="11"/>
                  <a:pt x="6903" y="11"/>
                </a:cubicBezTo>
                <a:cubicBezTo>
                  <a:pt x="6148" y="11"/>
                  <a:pt x="5412" y="179"/>
                  <a:pt x="4735" y="522"/>
                </a:cubicBezTo>
                <a:cubicBezTo>
                  <a:pt x="4123" y="763"/>
                  <a:pt x="3595" y="1179"/>
                  <a:pt x="3197" y="1707"/>
                </a:cubicBezTo>
                <a:cubicBezTo>
                  <a:pt x="2799" y="2078"/>
                  <a:pt x="2521" y="2550"/>
                  <a:pt x="2400" y="3078"/>
                </a:cubicBezTo>
                <a:cubicBezTo>
                  <a:pt x="2252" y="3560"/>
                  <a:pt x="2187" y="4069"/>
                  <a:pt x="2215" y="4579"/>
                </a:cubicBezTo>
                <a:cubicBezTo>
                  <a:pt x="2206" y="5431"/>
                  <a:pt x="2308" y="6228"/>
                  <a:pt x="2697" y="6996"/>
                </a:cubicBezTo>
                <a:cubicBezTo>
                  <a:pt x="2821" y="7238"/>
                  <a:pt x="2952" y="7518"/>
                  <a:pt x="3184" y="7679"/>
                </a:cubicBezTo>
                <a:lnTo>
                  <a:pt x="3184" y="7679"/>
                </a:lnTo>
                <a:cubicBezTo>
                  <a:pt x="3067" y="7632"/>
                  <a:pt x="2929" y="7611"/>
                  <a:pt x="2784" y="7611"/>
                </a:cubicBezTo>
                <a:cubicBezTo>
                  <a:pt x="2334" y="7611"/>
                  <a:pt x="1815" y="7817"/>
                  <a:pt x="1632" y="8126"/>
                </a:cubicBezTo>
                <a:cubicBezTo>
                  <a:pt x="1524" y="8113"/>
                  <a:pt x="1416" y="8107"/>
                  <a:pt x="1309" y="8107"/>
                </a:cubicBezTo>
                <a:cubicBezTo>
                  <a:pt x="886" y="8107"/>
                  <a:pt x="471" y="8201"/>
                  <a:pt x="57" y="8312"/>
                </a:cubicBezTo>
                <a:cubicBezTo>
                  <a:pt x="0" y="8327"/>
                  <a:pt x="138" y="8336"/>
                  <a:pt x="369" y="8336"/>
                </a:cubicBezTo>
                <a:cubicBezTo>
                  <a:pt x="817" y="8336"/>
                  <a:pt x="1615" y="8305"/>
                  <a:pt x="2030" y="8237"/>
                </a:cubicBezTo>
                <a:cubicBezTo>
                  <a:pt x="2108" y="8226"/>
                  <a:pt x="2198" y="8222"/>
                  <a:pt x="2296" y="8222"/>
                </a:cubicBezTo>
                <a:cubicBezTo>
                  <a:pt x="2606" y="8222"/>
                  <a:pt x="2992" y="8269"/>
                  <a:pt x="3280" y="8312"/>
                </a:cubicBezTo>
                <a:lnTo>
                  <a:pt x="31892" y="8312"/>
                </a:lnTo>
                <a:cubicBezTo>
                  <a:pt x="31892" y="8452"/>
                  <a:pt x="31926" y="8544"/>
                  <a:pt x="31953" y="8544"/>
                </a:cubicBezTo>
                <a:cubicBezTo>
                  <a:pt x="31968" y="8544"/>
                  <a:pt x="31982" y="8513"/>
                  <a:pt x="31985" y="8441"/>
                </a:cubicBezTo>
                <a:cubicBezTo>
                  <a:pt x="31985" y="8173"/>
                  <a:pt x="31948" y="7765"/>
                  <a:pt x="31800" y="7534"/>
                </a:cubicBezTo>
                <a:cubicBezTo>
                  <a:pt x="31726" y="7395"/>
                  <a:pt x="31596" y="7293"/>
                  <a:pt x="31448" y="7246"/>
                </a:cubicBezTo>
                <a:cubicBezTo>
                  <a:pt x="31441" y="7246"/>
                  <a:pt x="31433" y="7246"/>
                  <a:pt x="31426" y="7246"/>
                </a:cubicBezTo>
                <a:cubicBezTo>
                  <a:pt x="31398" y="7246"/>
                  <a:pt x="31366" y="7249"/>
                  <a:pt x="31333" y="7256"/>
                </a:cubicBezTo>
                <a:lnTo>
                  <a:pt x="31333" y="7256"/>
                </a:lnTo>
                <a:cubicBezTo>
                  <a:pt x="31542" y="7000"/>
                  <a:pt x="31648" y="6531"/>
                  <a:pt x="31578" y="6292"/>
                </a:cubicBezTo>
                <a:cubicBezTo>
                  <a:pt x="31466" y="5903"/>
                  <a:pt x="31207" y="5598"/>
                  <a:pt x="30938" y="5301"/>
                </a:cubicBezTo>
                <a:cubicBezTo>
                  <a:pt x="30525" y="4830"/>
                  <a:pt x="29929" y="4563"/>
                  <a:pt x="29312" y="4563"/>
                </a:cubicBezTo>
                <a:cubicBezTo>
                  <a:pt x="29141" y="4563"/>
                  <a:pt x="28969" y="4583"/>
                  <a:pt x="28799" y="4625"/>
                </a:cubicBezTo>
                <a:cubicBezTo>
                  <a:pt x="27937" y="4810"/>
                  <a:pt x="27141" y="5422"/>
                  <a:pt x="26539" y="6033"/>
                </a:cubicBezTo>
                <a:cubicBezTo>
                  <a:pt x="26502" y="6068"/>
                  <a:pt x="26467" y="6104"/>
                  <a:pt x="26433" y="6140"/>
                </a:cubicBezTo>
                <a:lnTo>
                  <a:pt x="26433" y="6140"/>
                </a:lnTo>
                <a:cubicBezTo>
                  <a:pt x="26521" y="5936"/>
                  <a:pt x="26589" y="5724"/>
                  <a:pt x="26631" y="5505"/>
                </a:cubicBezTo>
                <a:cubicBezTo>
                  <a:pt x="26761" y="4912"/>
                  <a:pt x="26733" y="4292"/>
                  <a:pt x="26539" y="3717"/>
                </a:cubicBezTo>
                <a:cubicBezTo>
                  <a:pt x="26122" y="2430"/>
                  <a:pt x="25075" y="1226"/>
                  <a:pt x="23769" y="800"/>
                </a:cubicBezTo>
                <a:cubicBezTo>
                  <a:pt x="23473" y="679"/>
                  <a:pt x="23158" y="587"/>
                  <a:pt x="22843" y="513"/>
                </a:cubicBezTo>
                <a:cubicBezTo>
                  <a:pt x="22597" y="480"/>
                  <a:pt x="22350" y="464"/>
                  <a:pt x="22102" y="464"/>
                </a:cubicBezTo>
                <a:cubicBezTo>
                  <a:pt x="21854" y="464"/>
                  <a:pt x="21606" y="480"/>
                  <a:pt x="21361" y="513"/>
                </a:cubicBezTo>
                <a:cubicBezTo>
                  <a:pt x="20203" y="651"/>
                  <a:pt x="19129" y="1207"/>
                  <a:pt x="18351" y="2087"/>
                </a:cubicBezTo>
                <a:cubicBezTo>
                  <a:pt x="17554" y="2995"/>
                  <a:pt x="17072" y="4134"/>
                  <a:pt x="16980" y="5338"/>
                </a:cubicBezTo>
                <a:cubicBezTo>
                  <a:pt x="16925" y="5922"/>
                  <a:pt x="16906" y="6730"/>
                  <a:pt x="17144" y="7303"/>
                </a:cubicBezTo>
                <a:lnTo>
                  <a:pt x="17144" y="7303"/>
                </a:lnTo>
                <a:cubicBezTo>
                  <a:pt x="16905" y="6754"/>
                  <a:pt x="16360" y="6274"/>
                  <a:pt x="15743" y="6274"/>
                </a:cubicBezTo>
                <a:cubicBezTo>
                  <a:pt x="15696" y="6274"/>
                  <a:pt x="15648" y="6277"/>
                  <a:pt x="15600" y="6283"/>
                </a:cubicBezTo>
                <a:cubicBezTo>
                  <a:pt x="15266" y="6329"/>
                  <a:pt x="14960" y="6793"/>
                  <a:pt x="15044" y="7145"/>
                </a:cubicBezTo>
                <a:cubicBezTo>
                  <a:pt x="14952" y="6999"/>
                  <a:pt x="14639" y="6986"/>
                  <a:pt x="14434" y="6986"/>
                </a:cubicBezTo>
                <a:cubicBezTo>
                  <a:pt x="14390" y="6986"/>
                  <a:pt x="14352" y="6987"/>
                  <a:pt x="14321" y="6987"/>
                </a:cubicBezTo>
                <a:cubicBezTo>
                  <a:pt x="13951" y="7006"/>
                  <a:pt x="13691" y="7163"/>
                  <a:pt x="13367" y="7320"/>
                </a:cubicBezTo>
                <a:cubicBezTo>
                  <a:pt x="13608" y="6959"/>
                  <a:pt x="14738" y="6320"/>
                  <a:pt x="14071" y="5774"/>
                </a:cubicBezTo>
                <a:cubicBezTo>
                  <a:pt x="13940" y="5666"/>
                  <a:pt x="13794" y="5621"/>
                  <a:pt x="13644" y="5621"/>
                </a:cubicBezTo>
                <a:cubicBezTo>
                  <a:pt x="13390" y="5621"/>
                  <a:pt x="13125" y="5752"/>
                  <a:pt x="12903" y="5935"/>
                </a:cubicBezTo>
                <a:lnTo>
                  <a:pt x="12903" y="5935"/>
                </a:lnTo>
                <a:cubicBezTo>
                  <a:pt x="13136" y="5521"/>
                  <a:pt x="13246" y="5044"/>
                  <a:pt x="13210" y="4560"/>
                </a:cubicBezTo>
                <a:cubicBezTo>
                  <a:pt x="13164" y="3504"/>
                  <a:pt x="12404" y="2485"/>
                  <a:pt x="11737" y="1717"/>
                </a:cubicBezTo>
                <a:cubicBezTo>
                  <a:pt x="10628" y="464"/>
                  <a:pt x="9071" y="0"/>
                  <a:pt x="7475" y="0"/>
                </a:cubicBezTo>
                <a:close/>
              </a:path>
            </a:pathLst>
          </a:custGeom>
          <a:solidFill>
            <a:srgbClr val="FFFFFF">
              <a:alpha val="7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7" name="Google Shape;427;p6"/>
          <p:cNvSpPr/>
          <p:nvPr/>
        </p:nvSpPr>
        <p:spPr>
          <a:xfrm>
            <a:off x="8639643" y="3862511"/>
            <a:ext cx="144019" cy="146173"/>
          </a:xfrm>
          <a:custGeom>
            <a:avLst/>
            <a:gdLst/>
            <a:ahLst/>
            <a:cxnLst/>
            <a:rect l="l" t="t" r="r" b="b"/>
            <a:pathLst>
              <a:path w="2206" h="2239" extrusionOk="0">
                <a:moveTo>
                  <a:pt x="1386" y="1"/>
                </a:moveTo>
                <a:cubicBezTo>
                  <a:pt x="1128" y="1"/>
                  <a:pt x="872" y="57"/>
                  <a:pt x="631" y="178"/>
                </a:cubicBezTo>
                <a:cubicBezTo>
                  <a:pt x="510" y="243"/>
                  <a:pt x="408" y="326"/>
                  <a:pt x="316" y="437"/>
                </a:cubicBezTo>
                <a:cubicBezTo>
                  <a:pt x="223" y="567"/>
                  <a:pt x="149" y="715"/>
                  <a:pt x="103" y="872"/>
                </a:cubicBezTo>
                <a:cubicBezTo>
                  <a:pt x="29" y="1011"/>
                  <a:pt x="1" y="1178"/>
                  <a:pt x="10" y="1336"/>
                </a:cubicBezTo>
                <a:cubicBezTo>
                  <a:pt x="10" y="1419"/>
                  <a:pt x="29" y="1502"/>
                  <a:pt x="56" y="1586"/>
                </a:cubicBezTo>
                <a:cubicBezTo>
                  <a:pt x="29" y="1613"/>
                  <a:pt x="38" y="1641"/>
                  <a:pt x="66" y="1660"/>
                </a:cubicBezTo>
                <a:cubicBezTo>
                  <a:pt x="121" y="1752"/>
                  <a:pt x="186" y="1836"/>
                  <a:pt x="269" y="1891"/>
                </a:cubicBezTo>
                <a:cubicBezTo>
                  <a:pt x="258" y="1875"/>
                  <a:pt x="253" y="1868"/>
                  <a:pt x="253" y="1868"/>
                </a:cubicBezTo>
                <a:lnTo>
                  <a:pt x="253" y="1868"/>
                </a:lnTo>
                <a:cubicBezTo>
                  <a:pt x="256" y="1868"/>
                  <a:pt x="383" y="2024"/>
                  <a:pt x="566" y="2123"/>
                </a:cubicBezTo>
                <a:cubicBezTo>
                  <a:pt x="669" y="2175"/>
                  <a:pt x="731" y="2238"/>
                  <a:pt x="832" y="2238"/>
                </a:cubicBezTo>
                <a:cubicBezTo>
                  <a:pt x="858" y="2238"/>
                  <a:pt x="886" y="2234"/>
                  <a:pt x="918" y="2225"/>
                </a:cubicBezTo>
                <a:cubicBezTo>
                  <a:pt x="1131" y="2169"/>
                  <a:pt x="1251" y="1919"/>
                  <a:pt x="1362" y="1734"/>
                </a:cubicBezTo>
                <a:cubicBezTo>
                  <a:pt x="1529" y="1465"/>
                  <a:pt x="1622" y="1160"/>
                  <a:pt x="1853" y="928"/>
                </a:cubicBezTo>
                <a:cubicBezTo>
                  <a:pt x="2011" y="771"/>
                  <a:pt x="2205" y="520"/>
                  <a:pt x="2066" y="289"/>
                </a:cubicBezTo>
                <a:cubicBezTo>
                  <a:pt x="1955" y="94"/>
                  <a:pt x="1659" y="30"/>
                  <a:pt x="1446" y="2"/>
                </a:cubicBezTo>
                <a:cubicBezTo>
                  <a:pt x="1426" y="1"/>
                  <a:pt x="1406" y="1"/>
                  <a:pt x="138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5" name="Google Shape;455;p6"/>
          <p:cNvSpPr/>
          <p:nvPr/>
        </p:nvSpPr>
        <p:spPr>
          <a:xfrm flipH="1">
            <a:off x="1034886" y="4266686"/>
            <a:ext cx="84184" cy="61349"/>
          </a:xfrm>
          <a:custGeom>
            <a:avLst/>
            <a:gdLst/>
            <a:ahLst/>
            <a:cxnLst/>
            <a:rect l="l" t="t" r="r" b="b"/>
            <a:pathLst>
              <a:path w="1047" h="763" extrusionOk="0">
                <a:moveTo>
                  <a:pt x="504" y="0"/>
                </a:moveTo>
                <a:cubicBezTo>
                  <a:pt x="306" y="0"/>
                  <a:pt x="31" y="97"/>
                  <a:pt x="0" y="290"/>
                </a:cubicBezTo>
                <a:cubicBezTo>
                  <a:pt x="0" y="364"/>
                  <a:pt x="28" y="438"/>
                  <a:pt x="74" y="503"/>
                </a:cubicBezTo>
                <a:cubicBezTo>
                  <a:pt x="139" y="614"/>
                  <a:pt x="260" y="623"/>
                  <a:pt x="371" y="670"/>
                </a:cubicBezTo>
                <a:lnTo>
                  <a:pt x="491" y="762"/>
                </a:lnTo>
                <a:cubicBezTo>
                  <a:pt x="649" y="725"/>
                  <a:pt x="871" y="716"/>
                  <a:pt x="973" y="586"/>
                </a:cubicBezTo>
                <a:cubicBezTo>
                  <a:pt x="1019" y="531"/>
                  <a:pt x="1047" y="466"/>
                  <a:pt x="1047" y="392"/>
                </a:cubicBezTo>
                <a:cubicBezTo>
                  <a:pt x="1019" y="197"/>
                  <a:pt x="797" y="58"/>
                  <a:pt x="612" y="12"/>
                </a:cubicBezTo>
                <a:cubicBezTo>
                  <a:pt x="581" y="4"/>
                  <a:pt x="544" y="0"/>
                  <a:pt x="504" y="0"/>
                </a:cubicBezTo>
                <a:close/>
              </a:path>
            </a:pathLst>
          </a:custGeom>
          <a:solidFill>
            <a:srgbClr val="FFFFFF">
              <a:alpha val="7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6" name="Google Shape;456;p6"/>
          <p:cNvSpPr/>
          <p:nvPr/>
        </p:nvSpPr>
        <p:spPr>
          <a:xfrm flipH="1">
            <a:off x="1644718" y="4519589"/>
            <a:ext cx="152046" cy="141432"/>
          </a:xfrm>
          <a:custGeom>
            <a:avLst/>
            <a:gdLst/>
            <a:ahLst/>
            <a:cxnLst/>
            <a:rect l="l" t="t" r="r" b="b"/>
            <a:pathLst>
              <a:path w="1891" h="1759" extrusionOk="0">
                <a:moveTo>
                  <a:pt x="1125" y="1"/>
                </a:moveTo>
                <a:cubicBezTo>
                  <a:pt x="714" y="1"/>
                  <a:pt x="213" y="175"/>
                  <a:pt x="84" y="554"/>
                </a:cubicBezTo>
                <a:cubicBezTo>
                  <a:pt x="1" y="785"/>
                  <a:pt x="75" y="961"/>
                  <a:pt x="195" y="1174"/>
                </a:cubicBezTo>
                <a:cubicBezTo>
                  <a:pt x="269" y="1313"/>
                  <a:pt x="371" y="1452"/>
                  <a:pt x="445" y="1564"/>
                </a:cubicBezTo>
                <a:cubicBezTo>
                  <a:pt x="528" y="1684"/>
                  <a:pt x="612" y="1702"/>
                  <a:pt x="742" y="1758"/>
                </a:cubicBezTo>
                <a:cubicBezTo>
                  <a:pt x="1029" y="1684"/>
                  <a:pt x="1307" y="1610"/>
                  <a:pt x="1510" y="1443"/>
                </a:cubicBezTo>
                <a:cubicBezTo>
                  <a:pt x="1677" y="1276"/>
                  <a:pt x="1788" y="1073"/>
                  <a:pt x="1835" y="850"/>
                </a:cubicBezTo>
                <a:cubicBezTo>
                  <a:pt x="1890" y="656"/>
                  <a:pt x="1872" y="443"/>
                  <a:pt x="1779" y="257"/>
                </a:cubicBezTo>
                <a:cubicBezTo>
                  <a:pt x="1696" y="91"/>
                  <a:pt x="1557" y="63"/>
                  <a:pt x="1381" y="26"/>
                </a:cubicBezTo>
                <a:cubicBezTo>
                  <a:pt x="1303" y="9"/>
                  <a:pt x="1216" y="1"/>
                  <a:pt x="112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7" name="Google Shape;457;p6"/>
          <p:cNvSpPr/>
          <p:nvPr/>
        </p:nvSpPr>
        <p:spPr>
          <a:xfrm flipH="1">
            <a:off x="1688824" y="4141950"/>
            <a:ext cx="84184" cy="61349"/>
          </a:xfrm>
          <a:custGeom>
            <a:avLst/>
            <a:gdLst/>
            <a:ahLst/>
            <a:cxnLst/>
            <a:rect l="l" t="t" r="r" b="b"/>
            <a:pathLst>
              <a:path w="1047" h="763" extrusionOk="0">
                <a:moveTo>
                  <a:pt x="504" y="0"/>
                </a:moveTo>
                <a:cubicBezTo>
                  <a:pt x="306" y="0"/>
                  <a:pt x="31" y="97"/>
                  <a:pt x="0" y="290"/>
                </a:cubicBezTo>
                <a:cubicBezTo>
                  <a:pt x="0" y="364"/>
                  <a:pt x="28" y="438"/>
                  <a:pt x="74" y="503"/>
                </a:cubicBezTo>
                <a:cubicBezTo>
                  <a:pt x="139" y="614"/>
                  <a:pt x="260" y="623"/>
                  <a:pt x="371" y="670"/>
                </a:cubicBezTo>
                <a:lnTo>
                  <a:pt x="491" y="762"/>
                </a:lnTo>
                <a:cubicBezTo>
                  <a:pt x="649" y="725"/>
                  <a:pt x="871" y="716"/>
                  <a:pt x="973" y="586"/>
                </a:cubicBezTo>
                <a:cubicBezTo>
                  <a:pt x="1019" y="531"/>
                  <a:pt x="1047" y="466"/>
                  <a:pt x="1047" y="392"/>
                </a:cubicBezTo>
                <a:cubicBezTo>
                  <a:pt x="1019" y="197"/>
                  <a:pt x="797" y="58"/>
                  <a:pt x="612" y="12"/>
                </a:cubicBezTo>
                <a:cubicBezTo>
                  <a:pt x="581" y="4"/>
                  <a:pt x="544" y="0"/>
                  <a:pt x="50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8" name="Google Shape;458;p6"/>
          <p:cNvSpPr/>
          <p:nvPr/>
        </p:nvSpPr>
        <p:spPr>
          <a:xfrm flipH="1">
            <a:off x="2050714" y="4293713"/>
            <a:ext cx="84184" cy="61349"/>
          </a:xfrm>
          <a:custGeom>
            <a:avLst/>
            <a:gdLst/>
            <a:ahLst/>
            <a:cxnLst/>
            <a:rect l="l" t="t" r="r" b="b"/>
            <a:pathLst>
              <a:path w="1047" h="763" extrusionOk="0">
                <a:moveTo>
                  <a:pt x="504" y="0"/>
                </a:moveTo>
                <a:cubicBezTo>
                  <a:pt x="306" y="0"/>
                  <a:pt x="31" y="97"/>
                  <a:pt x="0" y="290"/>
                </a:cubicBezTo>
                <a:cubicBezTo>
                  <a:pt x="0" y="364"/>
                  <a:pt x="28" y="438"/>
                  <a:pt x="74" y="503"/>
                </a:cubicBezTo>
                <a:cubicBezTo>
                  <a:pt x="139" y="614"/>
                  <a:pt x="260" y="623"/>
                  <a:pt x="371" y="670"/>
                </a:cubicBezTo>
                <a:lnTo>
                  <a:pt x="491" y="762"/>
                </a:lnTo>
                <a:cubicBezTo>
                  <a:pt x="649" y="725"/>
                  <a:pt x="871" y="716"/>
                  <a:pt x="973" y="586"/>
                </a:cubicBezTo>
                <a:cubicBezTo>
                  <a:pt x="1019" y="531"/>
                  <a:pt x="1047" y="466"/>
                  <a:pt x="1047" y="392"/>
                </a:cubicBezTo>
                <a:cubicBezTo>
                  <a:pt x="1019" y="197"/>
                  <a:pt x="797" y="58"/>
                  <a:pt x="612" y="12"/>
                </a:cubicBezTo>
                <a:cubicBezTo>
                  <a:pt x="581" y="4"/>
                  <a:pt x="544" y="0"/>
                  <a:pt x="50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9" name="Google Shape;459;p6"/>
          <p:cNvSpPr/>
          <p:nvPr/>
        </p:nvSpPr>
        <p:spPr>
          <a:xfrm flipH="1">
            <a:off x="638143" y="4226627"/>
            <a:ext cx="152046" cy="141432"/>
          </a:xfrm>
          <a:custGeom>
            <a:avLst/>
            <a:gdLst/>
            <a:ahLst/>
            <a:cxnLst/>
            <a:rect l="l" t="t" r="r" b="b"/>
            <a:pathLst>
              <a:path w="1891" h="1759" extrusionOk="0">
                <a:moveTo>
                  <a:pt x="1125" y="1"/>
                </a:moveTo>
                <a:cubicBezTo>
                  <a:pt x="714" y="1"/>
                  <a:pt x="213" y="175"/>
                  <a:pt x="84" y="554"/>
                </a:cubicBezTo>
                <a:cubicBezTo>
                  <a:pt x="1" y="785"/>
                  <a:pt x="75" y="961"/>
                  <a:pt x="195" y="1174"/>
                </a:cubicBezTo>
                <a:cubicBezTo>
                  <a:pt x="269" y="1313"/>
                  <a:pt x="371" y="1452"/>
                  <a:pt x="445" y="1564"/>
                </a:cubicBezTo>
                <a:cubicBezTo>
                  <a:pt x="528" y="1684"/>
                  <a:pt x="612" y="1702"/>
                  <a:pt x="742" y="1758"/>
                </a:cubicBezTo>
                <a:cubicBezTo>
                  <a:pt x="1029" y="1684"/>
                  <a:pt x="1307" y="1610"/>
                  <a:pt x="1510" y="1443"/>
                </a:cubicBezTo>
                <a:cubicBezTo>
                  <a:pt x="1677" y="1276"/>
                  <a:pt x="1788" y="1073"/>
                  <a:pt x="1835" y="850"/>
                </a:cubicBezTo>
                <a:cubicBezTo>
                  <a:pt x="1890" y="656"/>
                  <a:pt x="1872" y="443"/>
                  <a:pt x="1779" y="257"/>
                </a:cubicBezTo>
                <a:cubicBezTo>
                  <a:pt x="1696" y="91"/>
                  <a:pt x="1557" y="63"/>
                  <a:pt x="1381" y="26"/>
                </a:cubicBezTo>
                <a:cubicBezTo>
                  <a:pt x="1303" y="9"/>
                  <a:pt x="1216" y="1"/>
                  <a:pt x="1125" y="1"/>
                </a:cubicBezTo>
                <a:close/>
              </a:path>
            </a:pathLst>
          </a:custGeom>
          <a:solidFill>
            <a:srgbClr val="FFFFFF">
              <a:alpha val="7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0" name="Google Shape;460;p6"/>
          <p:cNvSpPr/>
          <p:nvPr/>
        </p:nvSpPr>
        <p:spPr>
          <a:xfrm flipH="1">
            <a:off x="2791486" y="4588211"/>
            <a:ext cx="84184" cy="61349"/>
          </a:xfrm>
          <a:custGeom>
            <a:avLst/>
            <a:gdLst/>
            <a:ahLst/>
            <a:cxnLst/>
            <a:rect l="l" t="t" r="r" b="b"/>
            <a:pathLst>
              <a:path w="1047" h="763" extrusionOk="0">
                <a:moveTo>
                  <a:pt x="504" y="0"/>
                </a:moveTo>
                <a:cubicBezTo>
                  <a:pt x="306" y="0"/>
                  <a:pt x="31" y="97"/>
                  <a:pt x="0" y="290"/>
                </a:cubicBezTo>
                <a:cubicBezTo>
                  <a:pt x="0" y="364"/>
                  <a:pt x="28" y="438"/>
                  <a:pt x="74" y="503"/>
                </a:cubicBezTo>
                <a:cubicBezTo>
                  <a:pt x="139" y="614"/>
                  <a:pt x="260" y="623"/>
                  <a:pt x="371" y="670"/>
                </a:cubicBezTo>
                <a:lnTo>
                  <a:pt x="491" y="762"/>
                </a:lnTo>
                <a:cubicBezTo>
                  <a:pt x="649" y="725"/>
                  <a:pt x="871" y="716"/>
                  <a:pt x="973" y="586"/>
                </a:cubicBezTo>
                <a:cubicBezTo>
                  <a:pt x="1019" y="531"/>
                  <a:pt x="1047" y="466"/>
                  <a:pt x="1047" y="392"/>
                </a:cubicBezTo>
                <a:cubicBezTo>
                  <a:pt x="1019" y="197"/>
                  <a:pt x="797" y="58"/>
                  <a:pt x="612" y="12"/>
                </a:cubicBezTo>
                <a:cubicBezTo>
                  <a:pt x="581" y="4"/>
                  <a:pt x="544" y="0"/>
                  <a:pt x="504" y="0"/>
                </a:cubicBezTo>
                <a:close/>
              </a:path>
            </a:pathLst>
          </a:custGeom>
          <a:solidFill>
            <a:srgbClr val="FFFFFF">
              <a:alpha val="7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1" name="Google Shape;461;p6"/>
          <p:cNvSpPr/>
          <p:nvPr/>
        </p:nvSpPr>
        <p:spPr>
          <a:xfrm flipH="1">
            <a:off x="1119064" y="3973063"/>
            <a:ext cx="84184" cy="61349"/>
          </a:xfrm>
          <a:custGeom>
            <a:avLst/>
            <a:gdLst/>
            <a:ahLst/>
            <a:cxnLst/>
            <a:rect l="l" t="t" r="r" b="b"/>
            <a:pathLst>
              <a:path w="1047" h="763" extrusionOk="0">
                <a:moveTo>
                  <a:pt x="504" y="0"/>
                </a:moveTo>
                <a:cubicBezTo>
                  <a:pt x="306" y="0"/>
                  <a:pt x="31" y="97"/>
                  <a:pt x="0" y="290"/>
                </a:cubicBezTo>
                <a:cubicBezTo>
                  <a:pt x="0" y="364"/>
                  <a:pt x="28" y="438"/>
                  <a:pt x="74" y="503"/>
                </a:cubicBezTo>
                <a:cubicBezTo>
                  <a:pt x="139" y="614"/>
                  <a:pt x="260" y="623"/>
                  <a:pt x="371" y="670"/>
                </a:cubicBezTo>
                <a:lnTo>
                  <a:pt x="491" y="762"/>
                </a:lnTo>
                <a:cubicBezTo>
                  <a:pt x="649" y="725"/>
                  <a:pt x="871" y="716"/>
                  <a:pt x="973" y="586"/>
                </a:cubicBezTo>
                <a:cubicBezTo>
                  <a:pt x="1019" y="531"/>
                  <a:pt x="1047" y="466"/>
                  <a:pt x="1047" y="392"/>
                </a:cubicBezTo>
                <a:cubicBezTo>
                  <a:pt x="1019" y="197"/>
                  <a:pt x="797" y="58"/>
                  <a:pt x="612" y="12"/>
                </a:cubicBezTo>
                <a:cubicBezTo>
                  <a:pt x="581" y="4"/>
                  <a:pt x="544" y="0"/>
                  <a:pt x="504" y="0"/>
                </a:cubicBezTo>
                <a:close/>
              </a:path>
            </a:pathLst>
          </a:custGeom>
          <a:solidFill>
            <a:srgbClr val="FFFFFF">
              <a:alpha val="7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2" name="Google Shape;462;p6"/>
          <p:cNvSpPr/>
          <p:nvPr/>
        </p:nvSpPr>
        <p:spPr>
          <a:xfrm flipH="1">
            <a:off x="4303093" y="4414977"/>
            <a:ext cx="152046" cy="141432"/>
          </a:xfrm>
          <a:custGeom>
            <a:avLst/>
            <a:gdLst/>
            <a:ahLst/>
            <a:cxnLst/>
            <a:rect l="l" t="t" r="r" b="b"/>
            <a:pathLst>
              <a:path w="1891" h="1759" extrusionOk="0">
                <a:moveTo>
                  <a:pt x="1125" y="1"/>
                </a:moveTo>
                <a:cubicBezTo>
                  <a:pt x="714" y="1"/>
                  <a:pt x="213" y="175"/>
                  <a:pt x="84" y="554"/>
                </a:cubicBezTo>
                <a:cubicBezTo>
                  <a:pt x="1" y="785"/>
                  <a:pt x="75" y="961"/>
                  <a:pt x="195" y="1174"/>
                </a:cubicBezTo>
                <a:cubicBezTo>
                  <a:pt x="269" y="1313"/>
                  <a:pt x="371" y="1452"/>
                  <a:pt x="445" y="1564"/>
                </a:cubicBezTo>
                <a:cubicBezTo>
                  <a:pt x="528" y="1684"/>
                  <a:pt x="612" y="1702"/>
                  <a:pt x="742" y="1758"/>
                </a:cubicBezTo>
                <a:cubicBezTo>
                  <a:pt x="1029" y="1684"/>
                  <a:pt x="1307" y="1610"/>
                  <a:pt x="1510" y="1443"/>
                </a:cubicBezTo>
                <a:cubicBezTo>
                  <a:pt x="1677" y="1276"/>
                  <a:pt x="1788" y="1073"/>
                  <a:pt x="1835" y="850"/>
                </a:cubicBezTo>
                <a:cubicBezTo>
                  <a:pt x="1890" y="656"/>
                  <a:pt x="1872" y="443"/>
                  <a:pt x="1779" y="257"/>
                </a:cubicBezTo>
                <a:cubicBezTo>
                  <a:pt x="1696" y="91"/>
                  <a:pt x="1557" y="63"/>
                  <a:pt x="1381" y="26"/>
                </a:cubicBezTo>
                <a:cubicBezTo>
                  <a:pt x="1303" y="9"/>
                  <a:pt x="1216" y="1"/>
                  <a:pt x="1125" y="1"/>
                </a:cubicBezTo>
                <a:close/>
              </a:path>
            </a:pathLst>
          </a:custGeom>
          <a:solidFill>
            <a:srgbClr val="FFFFFF">
              <a:alpha val="7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3" name="Google Shape;463;p6"/>
          <p:cNvSpPr/>
          <p:nvPr/>
        </p:nvSpPr>
        <p:spPr>
          <a:xfrm flipH="1">
            <a:off x="4697974" y="4077362"/>
            <a:ext cx="84184" cy="61349"/>
          </a:xfrm>
          <a:custGeom>
            <a:avLst/>
            <a:gdLst/>
            <a:ahLst/>
            <a:cxnLst/>
            <a:rect l="l" t="t" r="r" b="b"/>
            <a:pathLst>
              <a:path w="1047" h="763" extrusionOk="0">
                <a:moveTo>
                  <a:pt x="504" y="0"/>
                </a:moveTo>
                <a:cubicBezTo>
                  <a:pt x="306" y="0"/>
                  <a:pt x="31" y="97"/>
                  <a:pt x="0" y="290"/>
                </a:cubicBezTo>
                <a:cubicBezTo>
                  <a:pt x="0" y="364"/>
                  <a:pt x="28" y="438"/>
                  <a:pt x="74" y="503"/>
                </a:cubicBezTo>
                <a:cubicBezTo>
                  <a:pt x="139" y="614"/>
                  <a:pt x="260" y="623"/>
                  <a:pt x="371" y="670"/>
                </a:cubicBezTo>
                <a:lnTo>
                  <a:pt x="491" y="762"/>
                </a:lnTo>
                <a:cubicBezTo>
                  <a:pt x="649" y="725"/>
                  <a:pt x="871" y="716"/>
                  <a:pt x="973" y="586"/>
                </a:cubicBezTo>
                <a:cubicBezTo>
                  <a:pt x="1019" y="531"/>
                  <a:pt x="1047" y="466"/>
                  <a:pt x="1047" y="392"/>
                </a:cubicBezTo>
                <a:cubicBezTo>
                  <a:pt x="1019" y="197"/>
                  <a:pt x="797" y="58"/>
                  <a:pt x="612" y="12"/>
                </a:cubicBezTo>
                <a:cubicBezTo>
                  <a:pt x="581" y="4"/>
                  <a:pt x="544" y="0"/>
                  <a:pt x="504" y="0"/>
                </a:cubicBezTo>
                <a:close/>
              </a:path>
            </a:pathLst>
          </a:custGeom>
          <a:solidFill>
            <a:srgbClr val="FFFFFF">
              <a:alpha val="7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4" name="Google Shape;464;p6"/>
          <p:cNvSpPr/>
          <p:nvPr/>
        </p:nvSpPr>
        <p:spPr>
          <a:xfrm flipH="1">
            <a:off x="1119068" y="262177"/>
            <a:ext cx="152046" cy="141432"/>
          </a:xfrm>
          <a:custGeom>
            <a:avLst/>
            <a:gdLst/>
            <a:ahLst/>
            <a:cxnLst/>
            <a:rect l="l" t="t" r="r" b="b"/>
            <a:pathLst>
              <a:path w="1891" h="1759" extrusionOk="0">
                <a:moveTo>
                  <a:pt x="1125" y="1"/>
                </a:moveTo>
                <a:cubicBezTo>
                  <a:pt x="714" y="1"/>
                  <a:pt x="213" y="175"/>
                  <a:pt x="84" y="554"/>
                </a:cubicBezTo>
                <a:cubicBezTo>
                  <a:pt x="1" y="785"/>
                  <a:pt x="75" y="961"/>
                  <a:pt x="195" y="1174"/>
                </a:cubicBezTo>
                <a:cubicBezTo>
                  <a:pt x="269" y="1313"/>
                  <a:pt x="371" y="1452"/>
                  <a:pt x="445" y="1564"/>
                </a:cubicBezTo>
                <a:cubicBezTo>
                  <a:pt x="528" y="1684"/>
                  <a:pt x="612" y="1702"/>
                  <a:pt x="742" y="1758"/>
                </a:cubicBezTo>
                <a:cubicBezTo>
                  <a:pt x="1029" y="1684"/>
                  <a:pt x="1307" y="1610"/>
                  <a:pt x="1510" y="1443"/>
                </a:cubicBezTo>
                <a:cubicBezTo>
                  <a:pt x="1677" y="1276"/>
                  <a:pt x="1788" y="1073"/>
                  <a:pt x="1835" y="850"/>
                </a:cubicBezTo>
                <a:cubicBezTo>
                  <a:pt x="1890" y="656"/>
                  <a:pt x="1872" y="443"/>
                  <a:pt x="1779" y="257"/>
                </a:cubicBezTo>
                <a:cubicBezTo>
                  <a:pt x="1696" y="91"/>
                  <a:pt x="1557" y="63"/>
                  <a:pt x="1381" y="26"/>
                </a:cubicBezTo>
                <a:cubicBezTo>
                  <a:pt x="1303" y="9"/>
                  <a:pt x="1216" y="1"/>
                  <a:pt x="1125" y="1"/>
                </a:cubicBezTo>
                <a:close/>
              </a:path>
            </a:pathLst>
          </a:custGeom>
          <a:solidFill>
            <a:srgbClr val="FFFFFF">
              <a:alpha val="7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5" name="Google Shape;465;p6"/>
          <p:cNvSpPr/>
          <p:nvPr/>
        </p:nvSpPr>
        <p:spPr>
          <a:xfrm flipH="1">
            <a:off x="734093" y="535652"/>
            <a:ext cx="152046" cy="141432"/>
          </a:xfrm>
          <a:custGeom>
            <a:avLst/>
            <a:gdLst/>
            <a:ahLst/>
            <a:cxnLst/>
            <a:rect l="l" t="t" r="r" b="b"/>
            <a:pathLst>
              <a:path w="1891" h="1759" extrusionOk="0">
                <a:moveTo>
                  <a:pt x="1125" y="1"/>
                </a:moveTo>
                <a:cubicBezTo>
                  <a:pt x="714" y="1"/>
                  <a:pt x="213" y="175"/>
                  <a:pt x="84" y="554"/>
                </a:cubicBezTo>
                <a:cubicBezTo>
                  <a:pt x="1" y="785"/>
                  <a:pt x="75" y="961"/>
                  <a:pt x="195" y="1174"/>
                </a:cubicBezTo>
                <a:cubicBezTo>
                  <a:pt x="269" y="1313"/>
                  <a:pt x="371" y="1452"/>
                  <a:pt x="445" y="1564"/>
                </a:cubicBezTo>
                <a:cubicBezTo>
                  <a:pt x="528" y="1684"/>
                  <a:pt x="612" y="1702"/>
                  <a:pt x="742" y="1758"/>
                </a:cubicBezTo>
                <a:cubicBezTo>
                  <a:pt x="1029" y="1684"/>
                  <a:pt x="1307" y="1610"/>
                  <a:pt x="1510" y="1443"/>
                </a:cubicBezTo>
                <a:cubicBezTo>
                  <a:pt x="1677" y="1276"/>
                  <a:pt x="1788" y="1073"/>
                  <a:pt x="1835" y="850"/>
                </a:cubicBezTo>
                <a:cubicBezTo>
                  <a:pt x="1890" y="656"/>
                  <a:pt x="1872" y="443"/>
                  <a:pt x="1779" y="257"/>
                </a:cubicBezTo>
                <a:cubicBezTo>
                  <a:pt x="1696" y="91"/>
                  <a:pt x="1557" y="63"/>
                  <a:pt x="1381" y="26"/>
                </a:cubicBezTo>
                <a:cubicBezTo>
                  <a:pt x="1303" y="9"/>
                  <a:pt x="1216" y="1"/>
                  <a:pt x="1125" y="1"/>
                </a:cubicBezTo>
                <a:close/>
              </a:path>
            </a:pathLst>
          </a:custGeom>
          <a:solidFill>
            <a:srgbClr val="FFFFFF">
              <a:alpha val="7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06754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7"/>
          <p:cNvSpPr/>
          <p:nvPr/>
        </p:nvSpPr>
        <p:spPr>
          <a:xfrm flipH="1">
            <a:off x="-719028" y="382874"/>
            <a:ext cx="3064259" cy="818654"/>
          </a:xfrm>
          <a:custGeom>
            <a:avLst/>
            <a:gdLst/>
            <a:ahLst/>
            <a:cxnLst/>
            <a:rect l="l" t="t" r="r" b="b"/>
            <a:pathLst>
              <a:path w="31986" h="8545" extrusionOk="0">
                <a:moveTo>
                  <a:pt x="7475" y="0"/>
                </a:moveTo>
                <a:cubicBezTo>
                  <a:pt x="7324" y="0"/>
                  <a:pt x="7173" y="4"/>
                  <a:pt x="7022" y="12"/>
                </a:cubicBezTo>
                <a:cubicBezTo>
                  <a:pt x="6983" y="11"/>
                  <a:pt x="6943" y="11"/>
                  <a:pt x="6903" y="11"/>
                </a:cubicBezTo>
                <a:cubicBezTo>
                  <a:pt x="6148" y="11"/>
                  <a:pt x="5412" y="179"/>
                  <a:pt x="4735" y="522"/>
                </a:cubicBezTo>
                <a:cubicBezTo>
                  <a:pt x="4123" y="763"/>
                  <a:pt x="3595" y="1179"/>
                  <a:pt x="3197" y="1707"/>
                </a:cubicBezTo>
                <a:cubicBezTo>
                  <a:pt x="2799" y="2078"/>
                  <a:pt x="2521" y="2550"/>
                  <a:pt x="2400" y="3078"/>
                </a:cubicBezTo>
                <a:cubicBezTo>
                  <a:pt x="2252" y="3560"/>
                  <a:pt x="2187" y="4069"/>
                  <a:pt x="2215" y="4579"/>
                </a:cubicBezTo>
                <a:cubicBezTo>
                  <a:pt x="2206" y="5431"/>
                  <a:pt x="2308" y="6228"/>
                  <a:pt x="2697" y="6996"/>
                </a:cubicBezTo>
                <a:cubicBezTo>
                  <a:pt x="2821" y="7238"/>
                  <a:pt x="2952" y="7518"/>
                  <a:pt x="3184" y="7679"/>
                </a:cubicBezTo>
                <a:lnTo>
                  <a:pt x="3184" y="7679"/>
                </a:lnTo>
                <a:cubicBezTo>
                  <a:pt x="3067" y="7632"/>
                  <a:pt x="2929" y="7611"/>
                  <a:pt x="2784" y="7611"/>
                </a:cubicBezTo>
                <a:cubicBezTo>
                  <a:pt x="2334" y="7611"/>
                  <a:pt x="1815" y="7817"/>
                  <a:pt x="1632" y="8126"/>
                </a:cubicBezTo>
                <a:cubicBezTo>
                  <a:pt x="1524" y="8113"/>
                  <a:pt x="1416" y="8107"/>
                  <a:pt x="1309" y="8107"/>
                </a:cubicBezTo>
                <a:cubicBezTo>
                  <a:pt x="886" y="8107"/>
                  <a:pt x="471" y="8201"/>
                  <a:pt x="57" y="8312"/>
                </a:cubicBezTo>
                <a:cubicBezTo>
                  <a:pt x="0" y="8327"/>
                  <a:pt x="138" y="8336"/>
                  <a:pt x="369" y="8336"/>
                </a:cubicBezTo>
                <a:cubicBezTo>
                  <a:pt x="817" y="8336"/>
                  <a:pt x="1615" y="8305"/>
                  <a:pt x="2030" y="8237"/>
                </a:cubicBezTo>
                <a:cubicBezTo>
                  <a:pt x="2108" y="8226"/>
                  <a:pt x="2198" y="8222"/>
                  <a:pt x="2296" y="8222"/>
                </a:cubicBezTo>
                <a:cubicBezTo>
                  <a:pt x="2606" y="8222"/>
                  <a:pt x="2992" y="8269"/>
                  <a:pt x="3280" y="8312"/>
                </a:cubicBezTo>
                <a:lnTo>
                  <a:pt x="31892" y="8312"/>
                </a:lnTo>
                <a:cubicBezTo>
                  <a:pt x="31892" y="8452"/>
                  <a:pt x="31926" y="8544"/>
                  <a:pt x="31953" y="8544"/>
                </a:cubicBezTo>
                <a:cubicBezTo>
                  <a:pt x="31968" y="8544"/>
                  <a:pt x="31982" y="8513"/>
                  <a:pt x="31985" y="8441"/>
                </a:cubicBezTo>
                <a:cubicBezTo>
                  <a:pt x="31985" y="8173"/>
                  <a:pt x="31948" y="7765"/>
                  <a:pt x="31800" y="7534"/>
                </a:cubicBezTo>
                <a:cubicBezTo>
                  <a:pt x="31726" y="7395"/>
                  <a:pt x="31596" y="7293"/>
                  <a:pt x="31448" y="7246"/>
                </a:cubicBezTo>
                <a:cubicBezTo>
                  <a:pt x="31441" y="7246"/>
                  <a:pt x="31433" y="7246"/>
                  <a:pt x="31426" y="7246"/>
                </a:cubicBezTo>
                <a:cubicBezTo>
                  <a:pt x="31398" y="7246"/>
                  <a:pt x="31366" y="7249"/>
                  <a:pt x="31333" y="7256"/>
                </a:cubicBezTo>
                <a:lnTo>
                  <a:pt x="31333" y="7256"/>
                </a:lnTo>
                <a:cubicBezTo>
                  <a:pt x="31542" y="7000"/>
                  <a:pt x="31648" y="6531"/>
                  <a:pt x="31578" y="6292"/>
                </a:cubicBezTo>
                <a:cubicBezTo>
                  <a:pt x="31466" y="5903"/>
                  <a:pt x="31207" y="5598"/>
                  <a:pt x="30938" y="5301"/>
                </a:cubicBezTo>
                <a:cubicBezTo>
                  <a:pt x="30525" y="4830"/>
                  <a:pt x="29929" y="4563"/>
                  <a:pt x="29312" y="4563"/>
                </a:cubicBezTo>
                <a:cubicBezTo>
                  <a:pt x="29141" y="4563"/>
                  <a:pt x="28969" y="4583"/>
                  <a:pt x="28799" y="4625"/>
                </a:cubicBezTo>
                <a:cubicBezTo>
                  <a:pt x="27937" y="4810"/>
                  <a:pt x="27141" y="5422"/>
                  <a:pt x="26539" y="6033"/>
                </a:cubicBezTo>
                <a:cubicBezTo>
                  <a:pt x="26502" y="6068"/>
                  <a:pt x="26467" y="6104"/>
                  <a:pt x="26433" y="6140"/>
                </a:cubicBezTo>
                <a:lnTo>
                  <a:pt x="26433" y="6140"/>
                </a:lnTo>
                <a:cubicBezTo>
                  <a:pt x="26521" y="5936"/>
                  <a:pt x="26589" y="5724"/>
                  <a:pt x="26631" y="5505"/>
                </a:cubicBezTo>
                <a:cubicBezTo>
                  <a:pt x="26761" y="4912"/>
                  <a:pt x="26733" y="4292"/>
                  <a:pt x="26539" y="3717"/>
                </a:cubicBezTo>
                <a:cubicBezTo>
                  <a:pt x="26122" y="2430"/>
                  <a:pt x="25075" y="1226"/>
                  <a:pt x="23769" y="800"/>
                </a:cubicBezTo>
                <a:cubicBezTo>
                  <a:pt x="23473" y="679"/>
                  <a:pt x="23158" y="587"/>
                  <a:pt x="22843" y="513"/>
                </a:cubicBezTo>
                <a:cubicBezTo>
                  <a:pt x="22597" y="480"/>
                  <a:pt x="22350" y="464"/>
                  <a:pt x="22102" y="464"/>
                </a:cubicBezTo>
                <a:cubicBezTo>
                  <a:pt x="21854" y="464"/>
                  <a:pt x="21606" y="480"/>
                  <a:pt x="21361" y="513"/>
                </a:cubicBezTo>
                <a:cubicBezTo>
                  <a:pt x="20203" y="651"/>
                  <a:pt x="19129" y="1207"/>
                  <a:pt x="18351" y="2087"/>
                </a:cubicBezTo>
                <a:cubicBezTo>
                  <a:pt x="17554" y="2995"/>
                  <a:pt x="17072" y="4134"/>
                  <a:pt x="16980" y="5338"/>
                </a:cubicBezTo>
                <a:cubicBezTo>
                  <a:pt x="16925" y="5922"/>
                  <a:pt x="16906" y="6730"/>
                  <a:pt x="17144" y="7303"/>
                </a:cubicBezTo>
                <a:lnTo>
                  <a:pt x="17144" y="7303"/>
                </a:lnTo>
                <a:cubicBezTo>
                  <a:pt x="16905" y="6754"/>
                  <a:pt x="16360" y="6274"/>
                  <a:pt x="15743" y="6274"/>
                </a:cubicBezTo>
                <a:cubicBezTo>
                  <a:pt x="15696" y="6274"/>
                  <a:pt x="15648" y="6277"/>
                  <a:pt x="15600" y="6283"/>
                </a:cubicBezTo>
                <a:cubicBezTo>
                  <a:pt x="15266" y="6329"/>
                  <a:pt x="14960" y="6793"/>
                  <a:pt x="15044" y="7145"/>
                </a:cubicBezTo>
                <a:cubicBezTo>
                  <a:pt x="14952" y="6999"/>
                  <a:pt x="14639" y="6986"/>
                  <a:pt x="14434" y="6986"/>
                </a:cubicBezTo>
                <a:cubicBezTo>
                  <a:pt x="14390" y="6986"/>
                  <a:pt x="14352" y="6987"/>
                  <a:pt x="14321" y="6987"/>
                </a:cubicBezTo>
                <a:cubicBezTo>
                  <a:pt x="13951" y="7006"/>
                  <a:pt x="13691" y="7163"/>
                  <a:pt x="13367" y="7320"/>
                </a:cubicBezTo>
                <a:cubicBezTo>
                  <a:pt x="13608" y="6959"/>
                  <a:pt x="14738" y="6320"/>
                  <a:pt x="14071" y="5774"/>
                </a:cubicBezTo>
                <a:cubicBezTo>
                  <a:pt x="13940" y="5666"/>
                  <a:pt x="13794" y="5621"/>
                  <a:pt x="13644" y="5621"/>
                </a:cubicBezTo>
                <a:cubicBezTo>
                  <a:pt x="13390" y="5621"/>
                  <a:pt x="13125" y="5752"/>
                  <a:pt x="12903" y="5935"/>
                </a:cubicBezTo>
                <a:lnTo>
                  <a:pt x="12903" y="5935"/>
                </a:lnTo>
                <a:cubicBezTo>
                  <a:pt x="13136" y="5521"/>
                  <a:pt x="13246" y="5044"/>
                  <a:pt x="13210" y="4560"/>
                </a:cubicBezTo>
                <a:cubicBezTo>
                  <a:pt x="13164" y="3504"/>
                  <a:pt x="12404" y="2485"/>
                  <a:pt x="11737" y="1717"/>
                </a:cubicBezTo>
                <a:cubicBezTo>
                  <a:pt x="10628" y="464"/>
                  <a:pt x="9071" y="0"/>
                  <a:pt x="7475" y="0"/>
                </a:cubicBezTo>
                <a:close/>
              </a:path>
            </a:pathLst>
          </a:custGeom>
          <a:solidFill>
            <a:srgbClr val="FFFFFF">
              <a:alpha val="401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3984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userDrawn="1">
  <p:cSld name="Section title and description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427935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507633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8" name="Google Shape;1688;p27"/>
          <p:cNvSpPr/>
          <p:nvPr/>
        </p:nvSpPr>
        <p:spPr>
          <a:xfrm>
            <a:off x="6602889" y="3550670"/>
            <a:ext cx="3653877" cy="1646419"/>
          </a:xfrm>
          <a:custGeom>
            <a:avLst/>
            <a:gdLst/>
            <a:ahLst/>
            <a:cxnLst/>
            <a:rect l="l" t="t" r="r" b="b"/>
            <a:pathLst>
              <a:path w="24880" h="11211" extrusionOk="0">
                <a:moveTo>
                  <a:pt x="0" y="10849"/>
                </a:moveTo>
                <a:lnTo>
                  <a:pt x="0" y="10849"/>
                </a:lnTo>
                <a:cubicBezTo>
                  <a:pt x="16" y="10851"/>
                  <a:pt x="32" y="10852"/>
                  <a:pt x="50" y="10852"/>
                </a:cubicBezTo>
                <a:cubicBezTo>
                  <a:pt x="63" y="10852"/>
                  <a:pt x="77" y="10851"/>
                  <a:pt x="91" y="10850"/>
                </a:cubicBezTo>
                <a:lnTo>
                  <a:pt x="91" y="10850"/>
                </a:lnTo>
                <a:lnTo>
                  <a:pt x="0" y="10849"/>
                </a:lnTo>
                <a:close/>
                <a:moveTo>
                  <a:pt x="19143" y="0"/>
                </a:moveTo>
                <a:cubicBezTo>
                  <a:pt x="18287" y="0"/>
                  <a:pt x="17567" y="376"/>
                  <a:pt x="16839" y="799"/>
                </a:cubicBezTo>
                <a:cubicBezTo>
                  <a:pt x="16349" y="1095"/>
                  <a:pt x="15904" y="1447"/>
                  <a:pt x="15506" y="1864"/>
                </a:cubicBezTo>
                <a:cubicBezTo>
                  <a:pt x="15181" y="2179"/>
                  <a:pt x="14802" y="2494"/>
                  <a:pt x="14616" y="2902"/>
                </a:cubicBezTo>
                <a:cubicBezTo>
                  <a:pt x="14269" y="3650"/>
                  <a:pt x="14187" y="4594"/>
                  <a:pt x="14214" y="5407"/>
                </a:cubicBezTo>
                <a:lnTo>
                  <a:pt x="14214" y="5407"/>
                </a:lnTo>
                <a:cubicBezTo>
                  <a:pt x="14186" y="5307"/>
                  <a:pt x="14078" y="5277"/>
                  <a:pt x="14005" y="5189"/>
                </a:cubicBezTo>
                <a:cubicBezTo>
                  <a:pt x="13838" y="5023"/>
                  <a:pt x="13737" y="4856"/>
                  <a:pt x="13486" y="4773"/>
                </a:cubicBezTo>
                <a:cubicBezTo>
                  <a:pt x="13343" y="4719"/>
                  <a:pt x="13217" y="4691"/>
                  <a:pt x="13107" y="4691"/>
                </a:cubicBezTo>
                <a:cubicBezTo>
                  <a:pt x="12840" y="4691"/>
                  <a:pt x="12672" y="4852"/>
                  <a:pt x="12606" y="5180"/>
                </a:cubicBezTo>
                <a:cubicBezTo>
                  <a:pt x="12005" y="4957"/>
                  <a:pt x="11344" y="4621"/>
                  <a:pt x="10675" y="4621"/>
                </a:cubicBezTo>
                <a:cubicBezTo>
                  <a:pt x="10427" y="4621"/>
                  <a:pt x="10177" y="4667"/>
                  <a:pt x="9930" y="4782"/>
                </a:cubicBezTo>
                <a:cubicBezTo>
                  <a:pt x="9439" y="5014"/>
                  <a:pt x="9152" y="5254"/>
                  <a:pt x="8938" y="5717"/>
                </a:cubicBezTo>
                <a:cubicBezTo>
                  <a:pt x="8837" y="5940"/>
                  <a:pt x="8874" y="6144"/>
                  <a:pt x="8790" y="6357"/>
                </a:cubicBezTo>
                <a:cubicBezTo>
                  <a:pt x="8679" y="6292"/>
                  <a:pt x="8577" y="6218"/>
                  <a:pt x="8485" y="6144"/>
                </a:cubicBezTo>
                <a:cubicBezTo>
                  <a:pt x="8197" y="5968"/>
                  <a:pt x="7827" y="5884"/>
                  <a:pt x="7512" y="5773"/>
                </a:cubicBezTo>
                <a:cubicBezTo>
                  <a:pt x="7050" y="5628"/>
                  <a:pt x="6567" y="5549"/>
                  <a:pt x="6088" y="5549"/>
                </a:cubicBezTo>
                <a:cubicBezTo>
                  <a:pt x="5347" y="5549"/>
                  <a:pt x="4617" y="5737"/>
                  <a:pt x="3992" y="6153"/>
                </a:cubicBezTo>
                <a:cubicBezTo>
                  <a:pt x="2566" y="7107"/>
                  <a:pt x="1760" y="8329"/>
                  <a:pt x="1362" y="9867"/>
                </a:cubicBezTo>
                <a:cubicBezTo>
                  <a:pt x="1276" y="10211"/>
                  <a:pt x="518" y="10812"/>
                  <a:pt x="91" y="10850"/>
                </a:cubicBezTo>
                <a:lnTo>
                  <a:pt x="91" y="10850"/>
                </a:lnTo>
                <a:lnTo>
                  <a:pt x="24879" y="11210"/>
                </a:lnTo>
                <a:cubicBezTo>
                  <a:pt x="24796" y="10571"/>
                  <a:pt x="24852" y="10349"/>
                  <a:pt x="24500" y="9932"/>
                </a:cubicBezTo>
                <a:cubicBezTo>
                  <a:pt x="24185" y="9561"/>
                  <a:pt x="23888" y="9358"/>
                  <a:pt x="23453" y="9080"/>
                </a:cubicBezTo>
                <a:cubicBezTo>
                  <a:pt x="23194" y="8913"/>
                  <a:pt x="23092" y="8848"/>
                  <a:pt x="22758" y="8848"/>
                </a:cubicBezTo>
                <a:cubicBezTo>
                  <a:pt x="22699" y="8855"/>
                  <a:pt x="22640" y="8858"/>
                  <a:pt x="22581" y="8858"/>
                </a:cubicBezTo>
                <a:cubicBezTo>
                  <a:pt x="22473" y="8858"/>
                  <a:pt x="22366" y="8848"/>
                  <a:pt x="22258" y="8830"/>
                </a:cubicBezTo>
                <a:cubicBezTo>
                  <a:pt x="22341" y="8543"/>
                  <a:pt x="22805" y="8292"/>
                  <a:pt x="22971" y="8033"/>
                </a:cubicBezTo>
                <a:cubicBezTo>
                  <a:pt x="23082" y="7829"/>
                  <a:pt x="23036" y="7737"/>
                  <a:pt x="22869" y="7579"/>
                </a:cubicBezTo>
                <a:cubicBezTo>
                  <a:pt x="22647" y="7385"/>
                  <a:pt x="22527" y="7496"/>
                  <a:pt x="22258" y="7412"/>
                </a:cubicBezTo>
                <a:cubicBezTo>
                  <a:pt x="22277" y="7292"/>
                  <a:pt x="22462" y="7172"/>
                  <a:pt x="22554" y="7079"/>
                </a:cubicBezTo>
                <a:cubicBezTo>
                  <a:pt x="23129" y="6458"/>
                  <a:pt x="23462" y="5875"/>
                  <a:pt x="23546" y="5060"/>
                </a:cubicBezTo>
                <a:cubicBezTo>
                  <a:pt x="23777" y="2892"/>
                  <a:pt x="22045" y="382"/>
                  <a:pt x="19563" y="30"/>
                </a:cubicBezTo>
                <a:cubicBezTo>
                  <a:pt x="19419" y="10"/>
                  <a:pt x="19279" y="0"/>
                  <a:pt x="19143" y="0"/>
                </a:cubicBezTo>
                <a:close/>
              </a:path>
            </a:pathLst>
          </a:custGeom>
          <a:solidFill>
            <a:srgbClr val="FFFFFF">
              <a:alpha val="7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89" name="Google Shape;1689;p27"/>
          <p:cNvGrpSpPr/>
          <p:nvPr/>
        </p:nvGrpSpPr>
        <p:grpSpPr>
          <a:xfrm>
            <a:off x="6380649" y="4108253"/>
            <a:ext cx="4686138" cy="1178488"/>
            <a:chOff x="152400" y="4018603"/>
            <a:chExt cx="4686138" cy="1178488"/>
          </a:xfrm>
        </p:grpSpPr>
        <p:sp>
          <p:nvSpPr>
            <p:cNvPr id="1690" name="Google Shape;1690;p27"/>
            <p:cNvSpPr/>
            <p:nvPr/>
          </p:nvSpPr>
          <p:spPr>
            <a:xfrm flipH="1">
              <a:off x="218428" y="4021641"/>
              <a:ext cx="2606553" cy="1174520"/>
            </a:xfrm>
            <a:custGeom>
              <a:avLst/>
              <a:gdLst/>
              <a:ahLst/>
              <a:cxnLst/>
              <a:rect l="l" t="t" r="r" b="b"/>
              <a:pathLst>
                <a:path w="24880" h="11211" extrusionOk="0">
                  <a:moveTo>
                    <a:pt x="0" y="10849"/>
                  </a:moveTo>
                  <a:lnTo>
                    <a:pt x="0" y="10849"/>
                  </a:lnTo>
                  <a:cubicBezTo>
                    <a:pt x="16" y="10851"/>
                    <a:pt x="32" y="10852"/>
                    <a:pt x="50" y="10852"/>
                  </a:cubicBezTo>
                  <a:cubicBezTo>
                    <a:pt x="63" y="10852"/>
                    <a:pt x="77" y="10851"/>
                    <a:pt x="91" y="10850"/>
                  </a:cubicBezTo>
                  <a:lnTo>
                    <a:pt x="91" y="10850"/>
                  </a:lnTo>
                  <a:lnTo>
                    <a:pt x="0" y="10849"/>
                  </a:lnTo>
                  <a:close/>
                  <a:moveTo>
                    <a:pt x="19143" y="0"/>
                  </a:moveTo>
                  <a:cubicBezTo>
                    <a:pt x="18287" y="0"/>
                    <a:pt x="17567" y="376"/>
                    <a:pt x="16839" y="799"/>
                  </a:cubicBezTo>
                  <a:cubicBezTo>
                    <a:pt x="16349" y="1095"/>
                    <a:pt x="15904" y="1447"/>
                    <a:pt x="15506" y="1864"/>
                  </a:cubicBezTo>
                  <a:cubicBezTo>
                    <a:pt x="15181" y="2179"/>
                    <a:pt x="14802" y="2494"/>
                    <a:pt x="14616" y="2902"/>
                  </a:cubicBezTo>
                  <a:cubicBezTo>
                    <a:pt x="14269" y="3650"/>
                    <a:pt x="14187" y="4594"/>
                    <a:pt x="14214" y="5407"/>
                  </a:cubicBezTo>
                  <a:lnTo>
                    <a:pt x="14214" y="5407"/>
                  </a:lnTo>
                  <a:cubicBezTo>
                    <a:pt x="14186" y="5307"/>
                    <a:pt x="14078" y="5277"/>
                    <a:pt x="14005" y="5189"/>
                  </a:cubicBezTo>
                  <a:cubicBezTo>
                    <a:pt x="13838" y="5023"/>
                    <a:pt x="13737" y="4856"/>
                    <a:pt x="13486" y="4773"/>
                  </a:cubicBezTo>
                  <a:cubicBezTo>
                    <a:pt x="13343" y="4719"/>
                    <a:pt x="13217" y="4691"/>
                    <a:pt x="13107" y="4691"/>
                  </a:cubicBezTo>
                  <a:cubicBezTo>
                    <a:pt x="12840" y="4691"/>
                    <a:pt x="12672" y="4852"/>
                    <a:pt x="12606" y="5180"/>
                  </a:cubicBezTo>
                  <a:cubicBezTo>
                    <a:pt x="12005" y="4957"/>
                    <a:pt x="11344" y="4621"/>
                    <a:pt x="10675" y="4621"/>
                  </a:cubicBezTo>
                  <a:cubicBezTo>
                    <a:pt x="10427" y="4621"/>
                    <a:pt x="10177" y="4667"/>
                    <a:pt x="9930" y="4782"/>
                  </a:cubicBezTo>
                  <a:cubicBezTo>
                    <a:pt x="9439" y="5014"/>
                    <a:pt x="9152" y="5254"/>
                    <a:pt x="8938" y="5717"/>
                  </a:cubicBezTo>
                  <a:cubicBezTo>
                    <a:pt x="8837" y="5940"/>
                    <a:pt x="8874" y="6144"/>
                    <a:pt x="8790" y="6357"/>
                  </a:cubicBezTo>
                  <a:cubicBezTo>
                    <a:pt x="8679" y="6292"/>
                    <a:pt x="8577" y="6218"/>
                    <a:pt x="8485" y="6144"/>
                  </a:cubicBezTo>
                  <a:cubicBezTo>
                    <a:pt x="8197" y="5968"/>
                    <a:pt x="7827" y="5884"/>
                    <a:pt x="7512" y="5773"/>
                  </a:cubicBezTo>
                  <a:cubicBezTo>
                    <a:pt x="7050" y="5628"/>
                    <a:pt x="6567" y="5549"/>
                    <a:pt x="6088" y="5549"/>
                  </a:cubicBezTo>
                  <a:cubicBezTo>
                    <a:pt x="5347" y="5549"/>
                    <a:pt x="4617" y="5737"/>
                    <a:pt x="3992" y="6153"/>
                  </a:cubicBezTo>
                  <a:cubicBezTo>
                    <a:pt x="2566" y="7107"/>
                    <a:pt x="1760" y="8329"/>
                    <a:pt x="1362" y="9867"/>
                  </a:cubicBezTo>
                  <a:cubicBezTo>
                    <a:pt x="1276" y="10211"/>
                    <a:pt x="518" y="10812"/>
                    <a:pt x="91" y="10850"/>
                  </a:cubicBezTo>
                  <a:lnTo>
                    <a:pt x="91" y="10850"/>
                  </a:lnTo>
                  <a:lnTo>
                    <a:pt x="24879" y="11210"/>
                  </a:lnTo>
                  <a:cubicBezTo>
                    <a:pt x="24796" y="10571"/>
                    <a:pt x="24852" y="10349"/>
                    <a:pt x="24500" y="9932"/>
                  </a:cubicBezTo>
                  <a:cubicBezTo>
                    <a:pt x="24185" y="9561"/>
                    <a:pt x="23888" y="9358"/>
                    <a:pt x="23453" y="9080"/>
                  </a:cubicBezTo>
                  <a:cubicBezTo>
                    <a:pt x="23194" y="8913"/>
                    <a:pt x="23092" y="8848"/>
                    <a:pt x="22758" y="8848"/>
                  </a:cubicBezTo>
                  <a:cubicBezTo>
                    <a:pt x="22699" y="8855"/>
                    <a:pt x="22640" y="8858"/>
                    <a:pt x="22581" y="8858"/>
                  </a:cubicBezTo>
                  <a:cubicBezTo>
                    <a:pt x="22473" y="8858"/>
                    <a:pt x="22366" y="8848"/>
                    <a:pt x="22258" y="8830"/>
                  </a:cubicBezTo>
                  <a:cubicBezTo>
                    <a:pt x="22341" y="8543"/>
                    <a:pt x="22805" y="8292"/>
                    <a:pt x="22971" y="8033"/>
                  </a:cubicBezTo>
                  <a:cubicBezTo>
                    <a:pt x="23082" y="7829"/>
                    <a:pt x="23036" y="7737"/>
                    <a:pt x="22869" y="7579"/>
                  </a:cubicBezTo>
                  <a:cubicBezTo>
                    <a:pt x="22647" y="7385"/>
                    <a:pt x="22527" y="7496"/>
                    <a:pt x="22258" y="7412"/>
                  </a:cubicBezTo>
                  <a:cubicBezTo>
                    <a:pt x="22277" y="7292"/>
                    <a:pt x="22462" y="7172"/>
                    <a:pt x="22554" y="7079"/>
                  </a:cubicBezTo>
                  <a:cubicBezTo>
                    <a:pt x="23129" y="6458"/>
                    <a:pt x="23462" y="5875"/>
                    <a:pt x="23546" y="5060"/>
                  </a:cubicBezTo>
                  <a:cubicBezTo>
                    <a:pt x="23777" y="2892"/>
                    <a:pt x="22045" y="382"/>
                    <a:pt x="19563" y="30"/>
                  </a:cubicBezTo>
                  <a:cubicBezTo>
                    <a:pt x="19419" y="10"/>
                    <a:pt x="19279" y="0"/>
                    <a:pt x="19143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1" name="Google Shape;1691;p27"/>
            <p:cNvSpPr/>
            <p:nvPr/>
          </p:nvSpPr>
          <p:spPr>
            <a:xfrm flipH="1">
              <a:off x="364071" y="4018603"/>
              <a:ext cx="946237" cy="637390"/>
            </a:xfrm>
            <a:custGeom>
              <a:avLst/>
              <a:gdLst/>
              <a:ahLst/>
              <a:cxnLst/>
              <a:rect l="l" t="t" r="r" b="b"/>
              <a:pathLst>
                <a:path w="9032" h="6084" extrusionOk="0">
                  <a:moveTo>
                    <a:pt x="4996" y="0"/>
                  </a:moveTo>
                  <a:cubicBezTo>
                    <a:pt x="4682" y="0"/>
                    <a:pt x="4369" y="52"/>
                    <a:pt x="4095" y="124"/>
                  </a:cubicBezTo>
                  <a:cubicBezTo>
                    <a:pt x="3567" y="263"/>
                    <a:pt x="3048" y="476"/>
                    <a:pt x="2567" y="735"/>
                  </a:cubicBezTo>
                  <a:cubicBezTo>
                    <a:pt x="2252" y="921"/>
                    <a:pt x="1946" y="1115"/>
                    <a:pt x="1650" y="1328"/>
                  </a:cubicBezTo>
                  <a:cubicBezTo>
                    <a:pt x="1520" y="1421"/>
                    <a:pt x="1400" y="1523"/>
                    <a:pt x="1261" y="1625"/>
                  </a:cubicBezTo>
                  <a:cubicBezTo>
                    <a:pt x="1131" y="1727"/>
                    <a:pt x="1001" y="1847"/>
                    <a:pt x="890" y="1986"/>
                  </a:cubicBezTo>
                  <a:cubicBezTo>
                    <a:pt x="686" y="2217"/>
                    <a:pt x="446" y="2458"/>
                    <a:pt x="325" y="2736"/>
                  </a:cubicBezTo>
                  <a:cubicBezTo>
                    <a:pt x="270" y="2838"/>
                    <a:pt x="223" y="2940"/>
                    <a:pt x="186" y="3051"/>
                  </a:cubicBezTo>
                  <a:cubicBezTo>
                    <a:pt x="158" y="3171"/>
                    <a:pt x="112" y="3292"/>
                    <a:pt x="94" y="3412"/>
                  </a:cubicBezTo>
                  <a:cubicBezTo>
                    <a:pt x="66" y="3653"/>
                    <a:pt x="1" y="3912"/>
                    <a:pt x="38" y="4153"/>
                  </a:cubicBezTo>
                  <a:cubicBezTo>
                    <a:pt x="75" y="4283"/>
                    <a:pt x="112" y="4403"/>
                    <a:pt x="158" y="4524"/>
                  </a:cubicBezTo>
                  <a:cubicBezTo>
                    <a:pt x="205" y="4663"/>
                    <a:pt x="260" y="4802"/>
                    <a:pt x="334" y="4931"/>
                  </a:cubicBezTo>
                  <a:cubicBezTo>
                    <a:pt x="483" y="5218"/>
                    <a:pt x="677" y="5487"/>
                    <a:pt x="1001" y="5635"/>
                  </a:cubicBezTo>
                  <a:cubicBezTo>
                    <a:pt x="1236" y="5732"/>
                    <a:pt x="1482" y="5781"/>
                    <a:pt x="1727" y="5781"/>
                  </a:cubicBezTo>
                  <a:cubicBezTo>
                    <a:pt x="1860" y="5781"/>
                    <a:pt x="1992" y="5766"/>
                    <a:pt x="2122" y="5737"/>
                  </a:cubicBezTo>
                  <a:cubicBezTo>
                    <a:pt x="2484" y="5665"/>
                    <a:pt x="2852" y="5626"/>
                    <a:pt x="3217" y="5626"/>
                  </a:cubicBezTo>
                  <a:cubicBezTo>
                    <a:pt x="3319" y="5626"/>
                    <a:pt x="3420" y="5629"/>
                    <a:pt x="3521" y="5635"/>
                  </a:cubicBezTo>
                  <a:cubicBezTo>
                    <a:pt x="3687" y="5645"/>
                    <a:pt x="3863" y="5682"/>
                    <a:pt x="4021" y="5700"/>
                  </a:cubicBezTo>
                  <a:cubicBezTo>
                    <a:pt x="4178" y="5719"/>
                    <a:pt x="4327" y="5728"/>
                    <a:pt x="4484" y="5756"/>
                  </a:cubicBezTo>
                  <a:cubicBezTo>
                    <a:pt x="4734" y="5784"/>
                    <a:pt x="4975" y="5830"/>
                    <a:pt x="5225" y="5867"/>
                  </a:cubicBezTo>
                  <a:cubicBezTo>
                    <a:pt x="5762" y="5941"/>
                    <a:pt x="6300" y="6024"/>
                    <a:pt x="6837" y="6061"/>
                  </a:cubicBezTo>
                  <a:cubicBezTo>
                    <a:pt x="7041" y="6080"/>
                    <a:pt x="7244" y="6080"/>
                    <a:pt x="7448" y="6080"/>
                  </a:cubicBezTo>
                  <a:cubicBezTo>
                    <a:pt x="7492" y="6082"/>
                    <a:pt x="7535" y="6083"/>
                    <a:pt x="7578" y="6083"/>
                  </a:cubicBezTo>
                  <a:cubicBezTo>
                    <a:pt x="7707" y="6083"/>
                    <a:pt x="7832" y="6073"/>
                    <a:pt x="7958" y="6052"/>
                  </a:cubicBezTo>
                  <a:cubicBezTo>
                    <a:pt x="8310" y="5987"/>
                    <a:pt x="8726" y="5756"/>
                    <a:pt x="8875" y="5450"/>
                  </a:cubicBezTo>
                  <a:cubicBezTo>
                    <a:pt x="8939" y="5339"/>
                    <a:pt x="8986" y="5209"/>
                    <a:pt x="9004" y="5080"/>
                  </a:cubicBezTo>
                  <a:cubicBezTo>
                    <a:pt x="9023" y="4922"/>
                    <a:pt x="9032" y="4755"/>
                    <a:pt x="9023" y="4598"/>
                  </a:cubicBezTo>
                  <a:cubicBezTo>
                    <a:pt x="8967" y="3607"/>
                    <a:pt x="8671" y="2644"/>
                    <a:pt x="8161" y="1782"/>
                  </a:cubicBezTo>
                  <a:cubicBezTo>
                    <a:pt x="7865" y="1291"/>
                    <a:pt x="7374" y="958"/>
                    <a:pt x="6874" y="643"/>
                  </a:cubicBezTo>
                  <a:cubicBezTo>
                    <a:pt x="6689" y="522"/>
                    <a:pt x="6503" y="421"/>
                    <a:pt x="6309" y="328"/>
                  </a:cubicBezTo>
                  <a:cubicBezTo>
                    <a:pt x="6198" y="272"/>
                    <a:pt x="6077" y="235"/>
                    <a:pt x="5957" y="217"/>
                  </a:cubicBezTo>
                  <a:cubicBezTo>
                    <a:pt x="5666" y="59"/>
                    <a:pt x="5330" y="0"/>
                    <a:pt x="4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2" name="Google Shape;1692;p27"/>
            <p:cNvSpPr/>
            <p:nvPr/>
          </p:nvSpPr>
          <p:spPr>
            <a:xfrm flipH="1">
              <a:off x="471776" y="4674738"/>
              <a:ext cx="296066" cy="133366"/>
            </a:xfrm>
            <a:custGeom>
              <a:avLst/>
              <a:gdLst/>
              <a:ahLst/>
              <a:cxnLst/>
              <a:rect l="l" t="t" r="r" b="b"/>
              <a:pathLst>
                <a:path w="2826" h="1273" extrusionOk="0">
                  <a:moveTo>
                    <a:pt x="1337" y="0"/>
                  </a:moveTo>
                  <a:cubicBezTo>
                    <a:pt x="1198" y="0"/>
                    <a:pt x="1058" y="10"/>
                    <a:pt x="918" y="30"/>
                  </a:cubicBezTo>
                  <a:cubicBezTo>
                    <a:pt x="695" y="58"/>
                    <a:pt x="390" y="67"/>
                    <a:pt x="195" y="187"/>
                  </a:cubicBezTo>
                  <a:cubicBezTo>
                    <a:pt x="1" y="308"/>
                    <a:pt x="10" y="493"/>
                    <a:pt x="56" y="669"/>
                  </a:cubicBezTo>
                  <a:cubicBezTo>
                    <a:pt x="149" y="938"/>
                    <a:pt x="334" y="1040"/>
                    <a:pt x="603" y="1151"/>
                  </a:cubicBezTo>
                  <a:cubicBezTo>
                    <a:pt x="822" y="1230"/>
                    <a:pt x="1056" y="1272"/>
                    <a:pt x="1290" y="1272"/>
                  </a:cubicBezTo>
                  <a:cubicBezTo>
                    <a:pt x="1382" y="1272"/>
                    <a:pt x="1475" y="1266"/>
                    <a:pt x="1566" y="1253"/>
                  </a:cubicBezTo>
                  <a:cubicBezTo>
                    <a:pt x="1724" y="1243"/>
                    <a:pt x="1881" y="1206"/>
                    <a:pt x="2029" y="1123"/>
                  </a:cubicBezTo>
                  <a:cubicBezTo>
                    <a:pt x="2122" y="1058"/>
                    <a:pt x="2215" y="984"/>
                    <a:pt x="2307" y="919"/>
                  </a:cubicBezTo>
                  <a:cubicBezTo>
                    <a:pt x="2418" y="817"/>
                    <a:pt x="2520" y="706"/>
                    <a:pt x="2613" y="586"/>
                  </a:cubicBezTo>
                  <a:cubicBezTo>
                    <a:pt x="2678" y="521"/>
                    <a:pt x="2752" y="456"/>
                    <a:pt x="2826" y="391"/>
                  </a:cubicBezTo>
                  <a:cubicBezTo>
                    <a:pt x="2715" y="317"/>
                    <a:pt x="2585" y="252"/>
                    <a:pt x="2455" y="206"/>
                  </a:cubicBezTo>
                  <a:cubicBezTo>
                    <a:pt x="2270" y="141"/>
                    <a:pt x="2076" y="86"/>
                    <a:pt x="1881" y="48"/>
                  </a:cubicBezTo>
                  <a:cubicBezTo>
                    <a:pt x="1702" y="17"/>
                    <a:pt x="1520" y="0"/>
                    <a:pt x="13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3" name="Google Shape;1693;p27"/>
            <p:cNvSpPr/>
            <p:nvPr/>
          </p:nvSpPr>
          <p:spPr>
            <a:xfrm flipH="1">
              <a:off x="404833" y="4799092"/>
              <a:ext cx="263065" cy="137033"/>
            </a:xfrm>
            <a:custGeom>
              <a:avLst/>
              <a:gdLst/>
              <a:ahLst/>
              <a:cxnLst/>
              <a:rect l="l" t="t" r="r" b="b"/>
              <a:pathLst>
                <a:path w="2511" h="1308" extrusionOk="0">
                  <a:moveTo>
                    <a:pt x="1714" y="1"/>
                  </a:moveTo>
                  <a:cubicBezTo>
                    <a:pt x="1381" y="1"/>
                    <a:pt x="1057" y="29"/>
                    <a:pt x="742" y="93"/>
                  </a:cubicBezTo>
                  <a:cubicBezTo>
                    <a:pt x="418" y="149"/>
                    <a:pt x="10" y="279"/>
                    <a:pt x="1" y="631"/>
                  </a:cubicBezTo>
                  <a:cubicBezTo>
                    <a:pt x="1" y="807"/>
                    <a:pt x="75" y="964"/>
                    <a:pt x="205" y="1075"/>
                  </a:cubicBezTo>
                  <a:cubicBezTo>
                    <a:pt x="394" y="1248"/>
                    <a:pt x="680" y="1308"/>
                    <a:pt x="943" y="1308"/>
                  </a:cubicBezTo>
                  <a:cubicBezTo>
                    <a:pt x="963" y="1308"/>
                    <a:pt x="982" y="1307"/>
                    <a:pt x="1001" y="1307"/>
                  </a:cubicBezTo>
                  <a:cubicBezTo>
                    <a:pt x="1149" y="1307"/>
                    <a:pt x="1307" y="1279"/>
                    <a:pt x="1436" y="1205"/>
                  </a:cubicBezTo>
                  <a:cubicBezTo>
                    <a:pt x="1566" y="1131"/>
                    <a:pt x="1705" y="1084"/>
                    <a:pt x="1826" y="1010"/>
                  </a:cubicBezTo>
                  <a:cubicBezTo>
                    <a:pt x="1983" y="918"/>
                    <a:pt x="2140" y="816"/>
                    <a:pt x="2289" y="705"/>
                  </a:cubicBezTo>
                  <a:cubicBezTo>
                    <a:pt x="2418" y="603"/>
                    <a:pt x="2511" y="529"/>
                    <a:pt x="2437" y="362"/>
                  </a:cubicBezTo>
                  <a:cubicBezTo>
                    <a:pt x="2363" y="269"/>
                    <a:pt x="2307" y="158"/>
                    <a:pt x="2196" y="112"/>
                  </a:cubicBezTo>
                  <a:cubicBezTo>
                    <a:pt x="2039" y="47"/>
                    <a:pt x="1872" y="10"/>
                    <a:pt x="17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4" name="Google Shape;1694;p27"/>
            <p:cNvSpPr/>
            <p:nvPr/>
          </p:nvSpPr>
          <p:spPr>
            <a:xfrm flipH="1">
              <a:off x="474607" y="4946914"/>
              <a:ext cx="113670" cy="39392"/>
            </a:xfrm>
            <a:custGeom>
              <a:avLst/>
              <a:gdLst/>
              <a:ahLst/>
              <a:cxnLst/>
              <a:rect l="l" t="t" r="r" b="b"/>
              <a:pathLst>
                <a:path w="1085" h="376" extrusionOk="0">
                  <a:moveTo>
                    <a:pt x="561" y="1"/>
                  </a:moveTo>
                  <a:cubicBezTo>
                    <a:pt x="507" y="1"/>
                    <a:pt x="453" y="5"/>
                    <a:pt x="399" y="16"/>
                  </a:cubicBezTo>
                  <a:cubicBezTo>
                    <a:pt x="278" y="35"/>
                    <a:pt x="56" y="90"/>
                    <a:pt x="28" y="211"/>
                  </a:cubicBezTo>
                  <a:cubicBezTo>
                    <a:pt x="0" y="331"/>
                    <a:pt x="250" y="359"/>
                    <a:pt x="352" y="368"/>
                  </a:cubicBezTo>
                  <a:cubicBezTo>
                    <a:pt x="422" y="373"/>
                    <a:pt x="496" y="375"/>
                    <a:pt x="570" y="375"/>
                  </a:cubicBezTo>
                  <a:cubicBezTo>
                    <a:pt x="644" y="375"/>
                    <a:pt x="718" y="373"/>
                    <a:pt x="788" y="368"/>
                  </a:cubicBezTo>
                  <a:cubicBezTo>
                    <a:pt x="885" y="351"/>
                    <a:pt x="982" y="266"/>
                    <a:pt x="1071" y="266"/>
                  </a:cubicBezTo>
                  <a:cubicBezTo>
                    <a:pt x="1075" y="266"/>
                    <a:pt x="1080" y="266"/>
                    <a:pt x="1084" y="266"/>
                  </a:cubicBezTo>
                  <a:lnTo>
                    <a:pt x="1028" y="211"/>
                  </a:lnTo>
                  <a:cubicBezTo>
                    <a:pt x="936" y="100"/>
                    <a:pt x="815" y="35"/>
                    <a:pt x="676" y="7"/>
                  </a:cubicBezTo>
                  <a:cubicBezTo>
                    <a:pt x="638" y="3"/>
                    <a:pt x="600" y="1"/>
                    <a:pt x="5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5" name="Google Shape;1695;p27"/>
            <p:cNvSpPr/>
            <p:nvPr/>
          </p:nvSpPr>
          <p:spPr>
            <a:xfrm flipH="1">
              <a:off x="1207322" y="4516545"/>
              <a:ext cx="306752" cy="201254"/>
            </a:xfrm>
            <a:custGeom>
              <a:avLst/>
              <a:gdLst/>
              <a:ahLst/>
              <a:cxnLst/>
              <a:rect l="l" t="t" r="r" b="b"/>
              <a:pathLst>
                <a:path w="2928" h="1921" extrusionOk="0">
                  <a:moveTo>
                    <a:pt x="650" y="0"/>
                  </a:moveTo>
                  <a:cubicBezTo>
                    <a:pt x="612" y="0"/>
                    <a:pt x="575" y="4"/>
                    <a:pt x="538" y="12"/>
                  </a:cubicBezTo>
                  <a:cubicBezTo>
                    <a:pt x="455" y="30"/>
                    <a:pt x="381" y="58"/>
                    <a:pt x="316" y="104"/>
                  </a:cubicBezTo>
                  <a:cubicBezTo>
                    <a:pt x="288" y="123"/>
                    <a:pt x="260" y="141"/>
                    <a:pt x="242" y="169"/>
                  </a:cubicBezTo>
                  <a:cubicBezTo>
                    <a:pt x="205" y="197"/>
                    <a:pt x="158" y="215"/>
                    <a:pt x="121" y="243"/>
                  </a:cubicBezTo>
                  <a:cubicBezTo>
                    <a:pt x="19" y="364"/>
                    <a:pt x="1" y="540"/>
                    <a:pt x="84" y="679"/>
                  </a:cubicBezTo>
                  <a:cubicBezTo>
                    <a:pt x="103" y="716"/>
                    <a:pt x="131" y="762"/>
                    <a:pt x="168" y="790"/>
                  </a:cubicBezTo>
                  <a:cubicBezTo>
                    <a:pt x="232" y="836"/>
                    <a:pt x="316" y="882"/>
                    <a:pt x="390" y="919"/>
                  </a:cubicBezTo>
                  <a:cubicBezTo>
                    <a:pt x="520" y="993"/>
                    <a:pt x="668" y="1049"/>
                    <a:pt x="797" y="1132"/>
                  </a:cubicBezTo>
                  <a:cubicBezTo>
                    <a:pt x="1159" y="1355"/>
                    <a:pt x="1492" y="1586"/>
                    <a:pt x="1872" y="1790"/>
                  </a:cubicBezTo>
                  <a:cubicBezTo>
                    <a:pt x="2013" y="1861"/>
                    <a:pt x="2138" y="1920"/>
                    <a:pt x="2283" y="1920"/>
                  </a:cubicBezTo>
                  <a:cubicBezTo>
                    <a:pt x="2329" y="1920"/>
                    <a:pt x="2377" y="1914"/>
                    <a:pt x="2428" y="1901"/>
                  </a:cubicBezTo>
                  <a:cubicBezTo>
                    <a:pt x="2539" y="1873"/>
                    <a:pt x="2641" y="1827"/>
                    <a:pt x="2733" y="1762"/>
                  </a:cubicBezTo>
                  <a:cubicBezTo>
                    <a:pt x="2798" y="1716"/>
                    <a:pt x="2863" y="1679"/>
                    <a:pt x="2928" y="1642"/>
                  </a:cubicBezTo>
                  <a:cubicBezTo>
                    <a:pt x="2844" y="1457"/>
                    <a:pt x="2715" y="1299"/>
                    <a:pt x="2557" y="1179"/>
                  </a:cubicBezTo>
                  <a:cubicBezTo>
                    <a:pt x="2381" y="1040"/>
                    <a:pt x="2215" y="892"/>
                    <a:pt x="2057" y="743"/>
                  </a:cubicBezTo>
                  <a:cubicBezTo>
                    <a:pt x="1789" y="503"/>
                    <a:pt x="1483" y="308"/>
                    <a:pt x="1159" y="151"/>
                  </a:cubicBezTo>
                  <a:cubicBezTo>
                    <a:pt x="1013" y="82"/>
                    <a:pt x="830" y="0"/>
                    <a:pt x="6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6" name="Google Shape;1696;p27"/>
            <p:cNvSpPr/>
            <p:nvPr/>
          </p:nvSpPr>
          <p:spPr>
            <a:xfrm flipH="1">
              <a:off x="1338273" y="4534145"/>
              <a:ext cx="564893" cy="318695"/>
            </a:xfrm>
            <a:custGeom>
              <a:avLst/>
              <a:gdLst/>
              <a:ahLst/>
              <a:cxnLst/>
              <a:rect l="l" t="t" r="r" b="b"/>
              <a:pathLst>
                <a:path w="5392" h="3042" extrusionOk="0">
                  <a:moveTo>
                    <a:pt x="2190" y="0"/>
                  </a:moveTo>
                  <a:cubicBezTo>
                    <a:pt x="2016" y="0"/>
                    <a:pt x="1841" y="16"/>
                    <a:pt x="1668" y="47"/>
                  </a:cubicBezTo>
                  <a:cubicBezTo>
                    <a:pt x="1399" y="84"/>
                    <a:pt x="1140" y="159"/>
                    <a:pt x="890" y="251"/>
                  </a:cubicBezTo>
                  <a:cubicBezTo>
                    <a:pt x="732" y="325"/>
                    <a:pt x="584" y="427"/>
                    <a:pt x="454" y="538"/>
                  </a:cubicBezTo>
                  <a:cubicBezTo>
                    <a:pt x="343" y="612"/>
                    <a:pt x="251" y="705"/>
                    <a:pt x="177" y="807"/>
                  </a:cubicBezTo>
                  <a:cubicBezTo>
                    <a:pt x="93" y="955"/>
                    <a:pt x="102" y="1094"/>
                    <a:pt x="84" y="1242"/>
                  </a:cubicBezTo>
                  <a:cubicBezTo>
                    <a:pt x="47" y="1511"/>
                    <a:pt x="1" y="1807"/>
                    <a:pt x="269" y="1993"/>
                  </a:cubicBezTo>
                  <a:cubicBezTo>
                    <a:pt x="380" y="2067"/>
                    <a:pt x="510" y="2122"/>
                    <a:pt x="630" y="2178"/>
                  </a:cubicBezTo>
                  <a:cubicBezTo>
                    <a:pt x="816" y="2261"/>
                    <a:pt x="1010" y="2335"/>
                    <a:pt x="1205" y="2391"/>
                  </a:cubicBezTo>
                  <a:cubicBezTo>
                    <a:pt x="1696" y="2530"/>
                    <a:pt x="2224" y="2585"/>
                    <a:pt x="2724" y="2706"/>
                  </a:cubicBezTo>
                  <a:cubicBezTo>
                    <a:pt x="2983" y="2761"/>
                    <a:pt x="3252" y="2817"/>
                    <a:pt x="3502" y="2891"/>
                  </a:cubicBezTo>
                  <a:cubicBezTo>
                    <a:pt x="3687" y="2947"/>
                    <a:pt x="3872" y="2993"/>
                    <a:pt x="4058" y="3021"/>
                  </a:cubicBezTo>
                  <a:cubicBezTo>
                    <a:pt x="4138" y="3034"/>
                    <a:pt x="4219" y="3042"/>
                    <a:pt x="4301" y="3042"/>
                  </a:cubicBezTo>
                  <a:cubicBezTo>
                    <a:pt x="4631" y="3042"/>
                    <a:pt x="4975" y="2909"/>
                    <a:pt x="5391" y="2419"/>
                  </a:cubicBezTo>
                  <a:cubicBezTo>
                    <a:pt x="5391" y="2270"/>
                    <a:pt x="5364" y="2141"/>
                    <a:pt x="5289" y="2020"/>
                  </a:cubicBezTo>
                  <a:cubicBezTo>
                    <a:pt x="5215" y="1891"/>
                    <a:pt x="5123" y="1770"/>
                    <a:pt x="5021" y="1668"/>
                  </a:cubicBezTo>
                  <a:cubicBezTo>
                    <a:pt x="4780" y="1418"/>
                    <a:pt x="4558" y="1177"/>
                    <a:pt x="4298" y="946"/>
                  </a:cubicBezTo>
                  <a:cubicBezTo>
                    <a:pt x="4104" y="779"/>
                    <a:pt x="3928" y="603"/>
                    <a:pt x="3715" y="446"/>
                  </a:cubicBezTo>
                  <a:cubicBezTo>
                    <a:pt x="3259" y="151"/>
                    <a:pt x="2730" y="0"/>
                    <a:pt x="21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7" name="Google Shape;1697;p27"/>
            <p:cNvSpPr/>
            <p:nvPr/>
          </p:nvSpPr>
          <p:spPr>
            <a:xfrm flipH="1">
              <a:off x="1771049" y="4607375"/>
              <a:ext cx="741527" cy="366782"/>
            </a:xfrm>
            <a:custGeom>
              <a:avLst/>
              <a:gdLst/>
              <a:ahLst/>
              <a:cxnLst/>
              <a:rect l="l" t="t" r="r" b="b"/>
              <a:pathLst>
                <a:path w="7078" h="3501" extrusionOk="0">
                  <a:moveTo>
                    <a:pt x="3161" y="1"/>
                  </a:moveTo>
                  <a:cubicBezTo>
                    <a:pt x="2987" y="1"/>
                    <a:pt x="2812" y="13"/>
                    <a:pt x="2641" y="34"/>
                  </a:cubicBezTo>
                  <a:cubicBezTo>
                    <a:pt x="2409" y="71"/>
                    <a:pt x="2187" y="117"/>
                    <a:pt x="1964" y="191"/>
                  </a:cubicBezTo>
                  <a:cubicBezTo>
                    <a:pt x="1770" y="238"/>
                    <a:pt x="1575" y="330"/>
                    <a:pt x="1399" y="441"/>
                  </a:cubicBezTo>
                  <a:cubicBezTo>
                    <a:pt x="1094" y="627"/>
                    <a:pt x="825" y="858"/>
                    <a:pt x="603" y="1136"/>
                  </a:cubicBezTo>
                  <a:cubicBezTo>
                    <a:pt x="519" y="1229"/>
                    <a:pt x="445" y="1303"/>
                    <a:pt x="371" y="1386"/>
                  </a:cubicBezTo>
                  <a:cubicBezTo>
                    <a:pt x="316" y="1442"/>
                    <a:pt x="279" y="1507"/>
                    <a:pt x="232" y="1562"/>
                  </a:cubicBezTo>
                  <a:cubicBezTo>
                    <a:pt x="167" y="1627"/>
                    <a:pt x="121" y="1701"/>
                    <a:pt x="93" y="1775"/>
                  </a:cubicBezTo>
                  <a:cubicBezTo>
                    <a:pt x="1" y="2025"/>
                    <a:pt x="47" y="2461"/>
                    <a:pt x="316" y="2609"/>
                  </a:cubicBezTo>
                  <a:cubicBezTo>
                    <a:pt x="417" y="2664"/>
                    <a:pt x="519" y="2701"/>
                    <a:pt x="631" y="2720"/>
                  </a:cubicBezTo>
                  <a:cubicBezTo>
                    <a:pt x="779" y="2757"/>
                    <a:pt x="927" y="2813"/>
                    <a:pt x="1094" y="2840"/>
                  </a:cubicBezTo>
                  <a:cubicBezTo>
                    <a:pt x="1566" y="2924"/>
                    <a:pt x="2038" y="2989"/>
                    <a:pt x="2511" y="3100"/>
                  </a:cubicBezTo>
                  <a:cubicBezTo>
                    <a:pt x="2826" y="3165"/>
                    <a:pt x="3150" y="3229"/>
                    <a:pt x="3465" y="3276"/>
                  </a:cubicBezTo>
                  <a:cubicBezTo>
                    <a:pt x="3743" y="3322"/>
                    <a:pt x="4039" y="3387"/>
                    <a:pt x="4326" y="3415"/>
                  </a:cubicBezTo>
                  <a:cubicBezTo>
                    <a:pt x="4576" y="3433"/>
                    <a:pt x="4826" y="3470"/>
                    <a:pt x="5077" y="3489"/>
                  </a:cubicBezTo>
                  <a:cubicBezTo>
                    <a:pt x="5202" y="3498"/>
                    <a:pt x="5327" y="3500"/>
                    <a:pt x="5452" y="3500"/>
                  </a:cubicBezTo>
                  <a:cubicBezTo>
                    <a:pt x="5577" y="3500"/>
                    <a:pt x="5702" y="3498"/>
                    <a:pt x="5827" y="3498"/>
                  </a:cubicBezTo>
                  <a:cubicBezTo>
                    <a:pt x="6040" y="3498"/>
                    <a:pt x="6253" y="3452"/>
                    <a:pt x="6447" y="3368"/>
                  </a:cubicBezTo>
                  <a:cubicBezTo>
                    <a:pt x="6577" y="3313"/>
                    <a:pt x="6698" y="3229"/>
                    <a:pt x="6790" y="3128"/>
                  </a:cubicBezTo>
                  <a:cubicBezTo>
                    <a:pt x="7077" y="2720"/>
                    <a:pt x="6577" y="2275"/>
                    <a:pt x="6642" y="2164"/>
                  </a:cubicBezTo>
                  <a:cubicBezTo>
                    <a:pt x="6540" y="1905"/>
                    <a:pt x="6392" y="1664"/>
                    <a:pt x="6197" y="1460"/>
                  </a:cubicBezTo>
                  <a:cubicBezTo>
                    <a:pt x="6003" y="1247"/>
                    <a:pt x="5845" y="1025"/>
                    <a:pt x="5651" y="821"/>
                  </a:cubicBezTo>
                  <a:cubicBezTo>
                    <a:pt x="5299" y="497"/>
                    <a:pt x="4882" y="265"/>
                    <a:pt x="4419" y="154"/>
                  </a:cubicBezTo>
                  <a:cubicBezTo>
                    <a:pt x="4141" y="89"/>
                    <a:pt x="3854" y="43"/>
                    <a:pt x="3567" y="25"/>
                  </a:cubicBezTo>
                  <a:cubicBezTo>
                    <a:pt x="3433" y="8"/>
                    <a:pt x="3297" y="1"/>
                    <a:pt x="31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8" name="Google Shape;1698;p27"/>
            <p:cNvSpPr/>
            <p:nvPr/>
          </p:nvSpPr>
          <p:spPr>
            <a:xfrm flipH="1">
              <a:off x="1516794" y="4821617"/>
              <a:ext cx="273751" cy="136718"/>
            </a:xfrm>
            <a:custGeom>
              <a:avLst/>
              <a:gdLst/>
              <a:ahLst/>
              <a:cxnLst/>
              <a:rect l="l" t="t" r="r" b="b"/>
              <a:pathLst>
                <a:path w="2613" h="1305" extrusionOk="0">
                  <a:moveTo>
                    <a:pt x="358" y="1"/>
                  </a:moveTo>
                  <a:cubicBezTo>
                    <a:pt x="243" y="1"/>
                    <a:pt x="128" y="17"/>
                    <a:pt x="83" y="82"/>
                  </a:cubicBezTo>
                  <a:cubicBezTo>
                    <a:pt x="0" y="203"/>
                    <a:pt x="185" y="360"/>
                    <a:pt x="278" y="434"/>
                  </a:cubicBezTo>
                  <a:cubicBezTo>
                    <a:pt x="472" y="573"/>
                    <a:pt x="667" y="703"/>
                    <a:pt x="880" y="823"/>
                  </a:cubicBezTo>
                  <a:cubicBezTo>
                    <a:pt x="1019" y="907"/>
                    <a:pt x="1158" y="990"/>
                    <a:pt x="1288" y="1073"/>
                  </a:cubicBezTo>
                  <a:cubicBezTo>
                    <a:pt x="1371" y="1129"/>
                    <a:pt x="1464" y="1175"/>
                    <a:pt x="1565" y="1203"/>
                  </a:cubicBezTo>
                  <a:cubicBezTo>
                    <a:pt x="1654" y="1216"/>
                    <a:pt x="1747" y="1225"/>
                    <a:pt x="1841" y="1225"/>
                  </a:cubicBezTo>
                  <a:cubicBezTo>
                    <a:pt x="1876" y="1225"/>
                    <a:pt x="1910" y="1224"/>
                    <a:pt x="1945" y="1221"/>
                  </a:cubicBezTo>
                  <a:cubicBezTo>
                    <a:pt x="2158" y="1221"/>
                    <a:pt x="2371" y="1249"/>
                    <a:pt x="2584" y="1305"/>
                  </a:cubicBezTo>
                  <a:cubicBezTo>
                    <a:pt x="2584" y="1138"/>
                    <a:pt x="2612" y="1101"/>
                    <a:pt x="2519" y="981"/>
                  </a:cubicBezTo>
                  <a:cubicBezTo>
                    <a:pt x="2399" y="832"/>
                    <a:pt x="2269" y="693"/>
                    <a:pt x="2121" y="573"/>
                  </a:cubicBezTo>
                  <a:cubicBezTo>
                    <a:pt x="1936" y="397"/>
                    <a:pt x="1741" y="230"/>
                    <a:pt x="1482" y="175"/>
                  </a:cubicBezTo>
                  <a:cubicBezTo>
                    <a:pt x="1195" y="101"/>
                    <a:pt x="898" y="54"/>
                    <a:pt x="611" y="17"/>
                  </a:cubicBezTo>
                  <a:cubicBezTo>
                    <a:pt x="556" y="13"/>
                    <a:pt x="457" y="1"/>
                    <a:pt x="3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9" name="Google Shape;1699;p27"/>
            <p:cNvSpPr/>
            <p:nvPr/>
          </p:nvSpPr>
          <p:spPr>
            <a:xfrm flipH="1">
              <a:off x="1236449" y="4748282"/>
              <a:ext cx="67992" cy="39287"/>
            </a:xfrm>
            <a:custGeom>
              <a:avLst/>
              <a:gdLst/>
              <a:ahLst/>
              <a:cxnLst/>
              <a:rect l="l" t="t" r="r" b="b"/>
              <a:pathLst>
                <a:path w="649" h="375" extrusionOk="0">
                  <a:moveTo>
                    <a:pt x="199" y="0"/>
                  </a:moveTo>
                  <a:cubicBezTo>
                    <a:pt x="129" y="0"/>
                    <a:pt x="49" y="17"/>
                    <a:pt x="28" y="87"/>
                  </a:cubicBezTo>
                  <a:cubicBezTo>
                    <a:pt x="1" y="180"/>
                    <a:pt x="251" y="338"/>
                    <a:pt x="288" y="375"/>
                  </a:cubicBezTo>
                  <a:lnTo>
                    <a:pt x="380" y="319"/>
                  </a:lnTo>
                  <a:cubicBezTo>
                    <a:pt x="491" y="310"/>
                    <a:pt x="649" y="217"/>
                    <a:pt x="547" y="115"/>
                  </a:cubicBezTo>
                  <a:cubicBezTo>
                    <a:pt x="473" y="41"/>
                    <a:pt x="371" y="4"/>
                    <a:pt x="260" y="4"/>
                  </a:cubicBezTo>
                  <a:cubicBezTo>
                    <a:pt x="242" y="2"/>
                    <a:pt x="221" y="0"/>
                    <a:pt x="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0" name="Google Shape;1700;p27"/>
            <p:cNvSpPr/>
            <p:nvPr/>
          </p:nvSpPr>
          <p:spPr>
            <a:xfrm flipH="1">
              <a:off x="756103" y="4619213"/>
              <a:ext cx="407641" cy="123727"/>
            </a:xfrm>
            <a:custGeom>
              <a:avLst/>
              <a:gdLst/>
              <a:ahLst/>
              <a:cxnLst/>
              <a:rect l="l" t="t" r="r" b="b"/>
              <a:pathLst>
                <a:path w="3891" h="1181" extrusionOk="0">
                  <a:moveTo>
                    <a:pt x="1777" y="1"/>
                  </a:moveTo>
                  <a:cubicBezTo>
                    <a:pt x="1719" y="1"/>
                    <a:pt x="1661" y="2"/>
                    <a:pt x="1603" y="4"/>
                  </a:cubicBezTo>
                  <a:cubicBezTo>
                    <a:pt x="1570" y="3"/>
                    <a:pt x="1536" y="2"/>
                    <a:pt x="1503" y="2"/>
                  </a:cubicBezTo>
                  <a:cubicBezTo>
                    <a:pt x="1279" y="2"/>
                    <a:pt x="1061" y="29"/>
                    <a:pt x="844" y="69"/>
                  </a:cubicBezTo>
                  <a:cubicBezTo>
                    <a:pt x="668" y="106"/>
                    <a:pt x="501" y="171"/>
                    <a:pt x="343" y="254"/>
                  </a:cubicBezTo>
                  <a:cubicBezTo>
                    <a:pt x="241" y="319"/>
                    <a:pt x="103" y="384"/>
                    <a:pt x="65" y="504"/>
                  </a:cubicBezTo>
                  <a:cubicBezTo>
                    <a:pt x="1" y="717"/>
                    <a:pt x="288" y="792"/>
                    <a:pt x="445" y="856"/>
                  </a:cubicBezTo>
                  <a:cubicBezTo>
                    <a:pt x="797" y="986"/>
                    <a:pt x="1168" y="1069"/>
                    <a:pt x="1547" y="1097"/>
                  </a:cubicBezTo>
                  <a:cubicBezTo>
                    <a:pt x="1733" y="1116"/>
                    <a:pt x="1918" y="1153"/>
                    <a:pt x="2103" y="1171"/>
                  </a:cubicBezTo>
                  <a:cubicBezTo>
                    <a:pt x="2162" y="1178"/>
                    <a:pt x="2221" y="1181"/>
                    <a:pt x="2280" y="1181"/>
                  </a:cubicBezTo>
                  <a:cubicBezTo>
                    <a:pt x="2388" y="1181"/>
                    <a:pt x="2496" y="1171"/>
                    <a:pt x="2603" y="1153"/>
                  </a:cubicBezTo>
                  <a:cubicBezTo>
                    <a:pt x="2872" y="1097"/>
                    <a:pt x="3122" y="967"/>
                    <a:pt x="3335" y="801"/>
                  </a:cubicBezTo>
                  <a:cubicBezTo>
                    <a:pt x="3511" y="662"/>
                    <a:pt x="3706" y="560"/>
                    <a:pt x="3891" y="421"/>
                  </a:cubicBezTo>
                  <a:lnTo>
                    <a:pt x="3409" y="319"/>
                  </a:lnTo>
                  <a:cubicBezTo>
                    <a:pt x="3252" y="199"/>
                    <a:pt x="3057" y="125"/>
                    <a:pt x="2863" y="106"/>
                  </a:cubicBezTo>
                  <a:cubicBezTo>
                    <a:pt x="2678" y="78"/>
                    <a:pt x="2483" y="51"/>
                    <a:pt x="2298" y="32"/>
                  </a:cubicBezTo>
                  <a:cubicBezTo>
                    <a:pt x="2124" y="11"/>
                    <a:pt x="1950" y="1"/>
                    <a:pt x="17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1" name="Google Shape;1701;p27"/>
            <p:cNvSpPr/>
            <p:nvPr/>
          </p:nvSpPr>
          <p:spPr>
            <a:xfrm flipH="1">
              <a:off x="645468" y="4782330"/>
              <a:ext cx="768661" cy="263379"/>
            </a:xfrm>
            <a:custGeom>
              <a:avLst/>
              <a:gdLst/>
              <a:ahLst/>
              <a:cxnLst/>
              <a:rect l="l" t="t" r="r" b="b"/>
              <a:pathLst>
                <a:path w="7337" h="2514" extrusionOk="0">
                  <a:moveTo>
                    <a:pt x="3550" y="1"/>
                  </a:moveTo>
                  <a:cubicBezTo>
                    <a:pt x="3347" y="1"/>
                    <a:pt x="3146" y="8"/>
                    <a:pt x="2946" y="22"/>
                  </a:cubicBezTo>
                  <a:cubicBezTo>
                    <a:pt x="2761" y="50"/>
                    <a:pt x="2576" y="77"/>
                    <a:pt x="2400" y="124"/>
                  </a:cubicBezTo>
                  <a:cubicBezTo>
                    <a:pt x="2279" y="151"/>
                    <a:pt x="2168" y="207"/>
                    <a:pt x="2048" y="235"/>
                  </a:cubicBezTo>
                  <a:cubicBezTo>
                    <a:pt x="1881" y="263"/>
                    <a:pt x="1724" y="309"/>
                    <a:pt x="1557" y="365"/>
                  </a:cubicBezTo>
                  <a:cubicBezTo>
                    <a:pt x="1390" y="429"/>
                    <a:pt x="1214" y="476"/>
                    <a:pt x="1038" y="550"/>
                  </a:cubicBezTo>
                  <a:cubicBezTo>
                    <a:pt x="751" y="642"/>
                    <a:pt x="464" y="763"/>
                    <a:pt x="195" y="892"/>
                  </a:cubicBezTo>
                  <a:cubicBezTo>
                    <a:pt x="75" y="939"/>
                    <a:pt x="1" y="1068"/>
                    <a:pt x="19" y="1198"/>
                  </a:cubicBezTo>
                  <a:cubicBezTo>
                    <a:pt x="29" y="1393"/>
                    <a:pt x="131" y="1569"/>
                    <a:pt x="288" y="1680"/>
                  </a:cubicBezTo>
                  <a:cubicBezTo>
                    <a:pt x="418" y="1782"/>
                    <a:pt x="547" y="1865"/>
                    <a:pt x="696" y="1930"/>
                  </a:cubicBezTo>
                  <a:cubicBezTo>
                    <a:pt x="825" y="1976"/>
                    <a:pt x="964" y="2004"/>
                    <a:pt x="1094" y="2050"/>
                  </a:cubicBezTo>
                  <a:cubicBezTo>
                    <a:pt x="1538" y="2189"/>
                    <a:pt x="2011" y="2236"/>
                    <a:pt x="2474" y="2300"/>
                  </a:cubicBezTo>
                  <a:cubicBezTo>
                    <a:pt x="3095" y="2402"/>
                    <a:pt x="3724" y="2467"/>
                    <a:pt x="4354" y="2486"/>
                  </a:cubicBezTo>
                  <a:cubicBezTo>
                    <a:pt x="4577" y="2495"/>
                    <a:pt x="4799" y="2513"/>
                    <a:pt x="5012" y="2513"/>
                  </a:cubicBezTo>
                  <a:cubicBezTo>
                    <a:pt x="5271" y="2513"/>
                    <a:pt x="5540" y="2495"/>
                    <a:pt x="5799" y="2486"/>
                  </a:cubicBezTo>
                  <a:cubicBezTo>
                    <a:pt x="5994" y="2476"/>
                    <a:pt x="6179" y="2449"/>
                    <a:pt x="6374" y="2439"/>
                  </a:cubicBezTo>
                  <a:cubicBezTo>
                    <a:pt x="6540" y="2430"/>
                    <a:pt x="6698" y="2402"/>
                    <a:pt x="6864" y="2356"/>
                  </a:cubicBezTo>
                  <a:cubicBezTo>
                    <a:pt x="7031" y="2282"/>
                    <a:pt x="7216" y="2171"/>
                    <a:pt x="7272" y="1995"/>
                  </a:cubicBezTo>
                  <a:cubicBezTo>
                    <a:pt x="7337" y="1754"/>
                    <a:pt x="7263" y="1550"/>
                    <a:pt x="7068" y="1365"/>
                  </a:cubicBezTo>
                  <a:cubicBezTo>
                    <a:pt x="6976" y="1272"/>
                    <a:pt x="6901" y="1198"/>
                    <a:pt x="6800" y="1124"/>
                  </a:cubicBezTo>
                  <a:cubicBezTo>
                    <a:pt x="6661" y="1022"/>
                    <a:pt x="6512" y="920"/>
                    <a:pt x="6364" y="837"/>
                  </a:cubicBezTo>
                  <a:cubicBezTo>
                    <a:pt x="6049" y="624"/>
                    <a:pt x="5697" y="439"/>
                    <a:pt x="5336" y="309"/>
                  </a:cubicBezTo>
                  <a:cubicBezTo>
                    <a:pt x="4956" y="170"/>
                    <a:pt x="4558" y="68"/>
                    <a:pt x="4160" y="22"/>
                  </a:cubicBezTo>
                  <a:cubicBezTo>
                    <a:pt x="3956" y="8"/>
                    <a:pt x="3752" y="1"/>
                    <a:pt x="35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2" name="Google Shape;1702;p27"/>
            <p:cNvSpPr/>
            <p:nvPr/>
          </p:nvSpPr>
          <p:spPr>
            <a:xfrm flipH="1">
              <a:off x="1301924" y="4974048"/>
              <a:ext cx="251855" cy="88317"/>
            </a:xfrm>
            <a:custGeom>
              <a:avLst/>
              <a:gdLst/>
              <a:ahLst/>
              <a:cxnLst/>
              <a:rect l="l" t="t" r="r" b="b"/>
              <a:pathLst>
                <a:path w="2404" h="843" extrusionOk="0">
                  <a:moveTo>
                    <a:pt x="2393" y="794"/>
                  </a:moveTo>
                  <a:lnTo>
                    <a:pt x="2393" y="794"/>
                  </a:lnTo>
                  <a:cubicBezTo>
                    <a:pt x="2395" y="803"/>
                    <a:pt x="2397" y="813"/>
                    <a:pt x="2399" y="822"/>
                  </a:cubicBezTo>
                  <a:cubicBezTo>
                    <a:pt x="2403" y="809"/>
                    <a:pt x="2401" y="800"/>
                    <a:pt x="2393" y="794"/>
                  </a:cubicBezTo>
                  <a:close/>
                  <a:moveTo>
                    <a:pt x="1079" y="0"/>
                  </a:moveTo>
                  <a:cubicBezTo>
                    <a:pt x="942" y="0"/>
                    <a:pt x="807" y="19"/>
                    <a:pt x="676" y="54"/>
                  </a:cubicBezTo>
                  <a:cubicBezTo>
                    <a:pt x="482" y="100"/>
                    <a:pt x="259" y="118"/>
                    <a:pt x="93" y="230"/>
                  </a:cubicBezTo>
                  <a:cubicBezTo>
                    <a:pt x="9" y="294"/>
                    <a:pt x="0" y="415"/>
                    <a:pt x="74" y="489"/>
                  </a:cubicBezTo>
                  <a:cubicBezTo>
                    <a:pt x="158" y="554"/>
                    <a:pt x="250" y="591"/>
                    <a:pt x="343" y="609"/>
                  </a:cubicBezTo>
                  <a:cubicBezTo>
                    <a:pt x="482" y="646"/>
                    <a:pt x="630" y="693"/>
                    <a:pt x="769" y="730"/>
                  </a:cubicBezTo>
                  <a:cubicBezTo>
                    <a:pt x="1065" y="798"/>
                    <a:pt x="1370" y="842"/>
                    <a:pt x="1675" y="842"/>
                  </a:cubicBezTo>
                  <a:cubicBezTo>
                    <a:pt x="1703" y="842"/>
                    <a:pt x="1732" y="842"/>
                    <a:pt x="1760" y="841"/>
                  </a:cubicBezTo>
                  <a:cubicBezTo>
                    <a:pt x="1908" y="832"/>
                    <a:pt x="2056" y="813"/>
                    <a:pt x="2205" y="795"/>
                  </a:cubicBezTo>
                  <a:cubicBezTo>
                    <a:pt x="2252" y="790"/>
                    <a:pt x="2301" y="784"/>
                    <a:pt x="2338" y="784"/>
                  </a:cubicBezTo>
                  <a:cubicBezTo>
                    <a:pt x="2363" y="784"/>
                    <a:pt x="2382" y="787"/>
                    <a:pt x="2393" y="794"/>
                  </a:cubicBezTo>
                  <a:lnTo>
                    <a:pt x="2393" y="794"/>
                  </a:lnTo>
                  <a:cubicBezTo>
                    <a:pt x="2364" y="663"/>
                    <a:pt x="2373" y="585"/>
                    <a:pt x="2260" y="507"/>
                  </a:cubicBezTo>
                  <a:cubicBezTo>
                    <a:pt x="2168" y="452"/>
                    <a:pt x="2066" y="396"/>
                    <a:pt x="1973" y="350"/>
                  </a:cubicBezTo>
                  <a:cubicBezTo>
                    <a:pt x="1741" y="230"/>
                    <a:pt x="1501" y="54"/>
                    <a:pt x="1223" y="7"/>
                  </a:cubicBezTo>
                  <a:cubicBezTo>
                    <a:pt x="1175" y="2"/>
                    <a:pt x="1127" y="0"/>
                    <a:pt x="10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3" name="Google Shape;1703;p27"/>
            <p:cNvSpPr/>
            <p:nvPr/>
          </p:nvSpPr>
          <p:spPr>
            <a:xfrm flipH="1">
              <a:off x="1603226" y="4958647"/>
              <a:ext cx="82869" cy="71554"/>
            </a:xfrm>
            <a:custGeom>
              <a:avLst/>
              <a:gdLst/>
              <a:ahLst/>
              <a:cxnLst/>
              <a:rect l="l" t="t" r="r" b="b"/>
              <a:pathLst>
                <a:path w="791" h="683" extrusionOk="0">
                  <a:moveTo>
                    <a:pt x="144" y="1"/>
                  </a:moveTo>
                  <a:cubicBezTo>
                    <a:pt x="64" y="1"/>
                    <a:pt x="1" y="39"/>
                    <a:pt x="13" y="145"/>
                  </a:cubicBezTo>
                  <a:cubicBezTo>
                    <a:pt x="22" y="210"/>
                    <a:pt x="50" y="265"/>
                    <a:pt x="77" y="321"/>
                  </a:cubicBezTo>
                  <a:cubicBezTo>
                    <a:pt x="115" y="386"/>
                    <a:pt x="152" y="451"/>
                    <a:pt x="198" y="516"/>
                  </a:cubicBezTo>
                  <a:cubicBezTo>
                    <a:pt x="245" y="590"/>
                    <a:pt x="348" y="600"/>
                    <a:pt x="443" y="600"/>
                  </a:cubicBezTo>
                  <a:cubicBezTo>
                    <a:pt x="477" y="600"/>
                    <a:pt x="511" y="599"/>
                    <a:pt x="541" y="599"/>
                  </a:cubicBezTo>
                  <a:lnTo>
                    <a:pt x="744" y="682"/>
                  </a:lnTo>
                  <a:cubicBezTo>
                    <a:pt x="772" y="608"/>
                    <a:pt x="791" y="525"/>
                    <a:pt x="781" y="451"/>
                  </a:cubicBezTo>
                  <a:cubicBezTo>
                    <a:pt x="763" y="441"/>
                    <a:pt x="763" y="423"/>
                    <a:pt x="744" y="404"/>
                  </a:cubicBezTo>
                  <a:cubicBezTo>
                    <a:pt x="633" y="238"/>
                    <a:pt x="476" y="108"/>
                    <a:pt x="291" y="34"/>
                  </a:cubicBezTo>
                  <a:cubicBezTo>
                    <a:pt x="243" y="14"/>
                    <a:pt x="191" y="1"/>
                    <a:pt x="1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4" name="Google Shape;1704;p27"/>
            <p:cNvSpPr/>
            <p:nvPr/>
          </p:nvSpPr>
          <p:spPr>
            <a:xfrm flipH="1">
              <a:off x="1644910" y="4954876"/>
              <a:ext cx="988982" cy="183967"/>
            </a:xfrm>
            <a:custGeom>
              <a:avLst/>
              <a:gdLst/>
              <a:ahLst/>
              <a:cxnLst/>
              <a:rect l="l" t="t" r="r" b="b"/>
              <a:pathLst>
                <a:path w="9440" h="1756" extrusionOk="0">
                  <a:moveTo>
                    <a:pt x="3588" y="1"/>
                  </a:moveTo>
                  <a:cubicBezTo>
                    <a:pt x="3472" y="1"/>
                    <a:pt x="3357" y="5"/>
                    <a:pt x="3233" y="5"/>
                  </a:cubicBezTo>
                  <a:lnTo>
                    <a:pt x="2761" y="5"/>
                  </a:lnTo>
                  <a:cubicBezTo>
                    <a:pt x="2567" y="14"/>
                    <a:pt x="2372" y="51"/>
                    <a:pt x="2178" y="61"/>
                  </a:cubicBezTo>
                  <a:cubicBezTo>
                    <a:pt x="1640" y="107"/>
                    <a:pt x="1122" y="237"/>
                    <a:pt x="621" y="431"/>
                  </a:cubicBezTo>
                  <a:cubicBezTo>
                    <a:pt x="538" y="468"/>
                    <a:pt x="464" y="524"/>
                    <a:pt x="399" y="598"/>
                  </a:cubicBezTo>
                  <a:cubicBezTo>
                    <a:pt x="334" y="672"/>
                    <a:pt x="279" y="755"/>
                    <a:pt x="223" y="839"/>
                  </a:cubicBezTo>
                  <a:cubicBezTo>
                    <a:pt x="168" y="922"/>
                    <a:pt x="112" y="1015"/>
                    <a:pt x="66" y="1107"/>
                  </a:cubicBezTo>
                  <a:cubicBezTo>
                    <a:pt x="1" y="1209"/>
                    <a:pt x="10" y="1330"/>
                    <a:pt x="93" y="1422"/>
                  </a:cubicBezTo>
                  <a:cubicBezTo>
                    <a:pt x="186" y="1561"/>
                    <a:pt x="325" y="1654"/>
                    <a:pt x="492" y="1682"/>
                  </a:cubicBezTo>
                  <a:cubicBezTo>
                    <a:pt x="762" y="1720"/>
                    <a:pt x="1039" y="1739"/>
                    <a:pt x="1316" y="1739"/>
                  </a:cubicBezTo>
                  <a:cubicBezTo>
                    <a:pt x="1372" y="1739"/>
                    <a:pt x="1427" y="1739"/>
                    <a:pt x="1483" y="1737"/>
                  </a:cubicBezTo>
                  <a:cubicBezTo>
                    <a:pt x="2011" y="1737"/>
                    <a:pt x="2539" y="1709"/>
                    <a:pt x="3067" y="1663"/>
                  </a:cubicBezTo>
                  <a:cubicBezTo>
                    <a:pt x="3706" y="1607"/>
                    <a:pt x="4326" y="1552"/>
                    <a:pt x="4966" y="1552"/>
                  </a:cubicBezTo>
                  <a:cubicBezTo>
                    <a:pt x="5304" y="1552"/>
                    <a:pt x="5646" y="1546"/>
                    <a:pt x="5989" y="1546"/>
                  </a:cubicBezTo>
                  <a:cubicBezTo>
                    <a:pt x="6246" y="1546"/>
                    <a:pt x="6504" y="1549"/>
                    <a:pt x="6763" y="1561"/>
                  </a:cubicBezTo>
                  <a:cubicBezTo>
                    <a:pt x="7050" y="1570"/>
                    <a:pt x="7337" y="1589"/>
                    <a:pt x="7624" y="1617"/>
                  </a:cubicBezTo>
                  <a:cubicBezTo>
                    <a:pt x="7846" y="1635"/>
                    <a:pt x="8050" y="1672"/>
                    <a:pt x="8263" y="1691"/>
                  </a:cubicBezTo>
                  <a:cubicBezTo>
                    <a:pt x="8522" y="1705"/>
                    <a:pt x="8782" y="1756"/>
                    <a:pt x="9105" y="1756"/>
                  </a:cubicBezTo>
                  <a:cubicBezTo>
                    <a:pt x="9209" y="1756"/>
                    <a:pt x="9320" y="1751"/>
                    <a:pt x="9439" y="1737"/>
                  </a:cubicBezTo>
                  <a:cubicBezTo>
                    <a:pt x="8698" y="1283"/>
                    <a:pt x="7967" y="839"/>
                    <a:pt x="7124" y="533"/>
                  </a:cubicBezTo>
                  <a:cubicBezTo>
                    <a:pt x="6216" y="200"/>
                    <a:pt x="5262" y="33"/>
                    <a:pt x="4299" y="33"/>
                  </a:cubicBezTo>
                  <a:cubicBezTo>
                    <a:pt x="4113" y="33"/>
                    <a:pt x="3947" y="14"/>
                    <a:pt x="3761" y="5"/>
                  </a:cubicBezTo>
                  <a:cubicBezTo>
                    <a:pt x="3703" y="2"/>
                    <a:pt x="3645" y="1"/>
                    <a:pt x="3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5" name="Google Shape;1705;p27"/>
            <p:cNvSpPr/>
            <p:nvPr/>
          </p:nvSpPr>
          <p:spPr>
            <a:xfrm flipH="1">
              <a:off x="630905" y="5038058"/>
              <a:ext cx="865673" cy="146671"/>
            </a:xfrm>
            <a:custGeom>
              <a:avLst/>
              <a:gdLst/>
              <a:ahLst/>
              <a:cxnLst/>
              <a:rect l="l" t="t" r="r" b="b"/>
              <a:pathLst>
                <a:path w="8263" h="1400" extrusionOk="0">
                  <a:moveTo>
                    <a:pt x="3746" y="1"/>
                  </a:moveTo>
                  <a:cubicBezTo>
                    <a:pt x="3332" y="1"/>
                    <a:pt x="2918" y="33"/>
                    <a:pt x="2511" y="100"/>
                  </a:cubicBezTo>
                  <a:cubicBezTo>
                    <a:pt x="2168" y="156"/>
                    <a:pt x="1825" y="239"/>
                    <a:pt x="1501" y="369"/>
                  </a:cubicBezTo>
                  <a:cubicBezTo>
                    <a:pt x="1260" y="452"/>
                    <a:pt x="1038" y="563"/>
                    <a:pt x="806" y="656"/>
                  </a:cubicBezTo>
                  <a:cubicBezTo>
                    <a:pt x="686" y="702"/>
                    <a:pt x="566" y="758"/>
                    <a:pt x="454" y="823"/>
                  </a:cubicBezTo>
                  <a:cubicBezTo>
                    <a:pt x="390" y="869"/>
                    <a:pt x="315" y="906"/>
                    <a:pt x="251" y="952"/>
                  </a:cubicBezTo>
                  <a:cubicBezTo>
                    <a:pt x="204" y="989"/>
                    <a:pt x="167" y="1026"/>
                    <a:pt x="130" y="1064"/>
                  </a:cubicBezTo>
                  <a:cubicBezTo>
                    <a:pt x="84" y="1101"/>
                    <a:pt x="56" y="1138"/>
                    <a:pt x="38" y="1184"/>
                  </a:cubicBezTo>
                  <a:cubicBezTo>
                    <a:pt x="28" y="1202"/>
                    <a:pt x="1" y="1212"/>
                    <a:pt x="19" y="1240"/>
                  </a:cubicBezTo>
                  <a:cubicBezTo>
                    <a:pt x="25" y="1246"/>
                    <a:pt x="39" y="1248"/>
                    <a:pt x="54" y="1248"/>
                  </a:cubicBezTo>
                  <a:cubicBezTo>
                    <a:pt x="85" y="1248"/>
                    <a:pt x="124" y="1240"/>
                    <a:pt x="130" y="1240"/>
                  </a:cubicBezTo>
                  <a:cubicBezTo>
                    <a:pt x="251" y="1240"/>
                    <a:pt x="371" y="1212"/>
                    <a:pt x="491" y="1212"/>
                  </a:cubicBezTo>
                  <a:lnTo>
                    <a:pt x="1038" y="1212"/>
                  </a:lnTo>
                  <a:cubicBezTo>
                    <a:pt x="1233" y="1204"/>
                    <a:pt x="1427" y="1200"/>
                    <a:pt x="1620" y="1200"/>
                  </a:cubicBezTo>
                  <a:cubicBezTo>
                    <a:pt x="2086" y="1200"/>
                    <a:pt x="2549" y="1220"/>
                    <a:pt x="3020" y="1240"/>
                  </a:cubicBezTo>
                  <a:cubicBezTo>
                    <a:pt x="3715" y="1267"/>
                    <a:pt x="4400" y="1277"/>
                    <a:pt x="5095" y="1277"/>
                  </a:cubicBezTo>
                  <a:cubicBezTo>
                    <a:pt x="5333" y="1277"/>
                    <a:pt x="5571" y="1271"/>
                    <a:pt x="5808" y="1271"/>
                  </a:cubicBezTo>
                  <a:cubicBezTo>
                    <a:pt x="5985" y="1271"/>
                    <a:pt x="6161" y="1274"/>
                    <a:pt x="6336" y="1286"/>
                  </a:cubicBezTo>
                  <a:cubicBezTo>
                    <a:pt x="6697" y="1314"/>
                    <a:pt x="7049" y="1360"/>
                    <a:pt x="7411" y="1397"/>
                  </a:cubicBezTo>
                  <a:cubicBezTo>
                    <a:pt x="7431" y="1399"/>
                    <a:pt x="7452" y="1399"/>
                    <a:pt x="7472" y="1399"/>
                  </a:cubicBezTo>
                  <a:cubicBezTo>
                    <a:pt x="7688" y="1399"/>
                    <a:pt x="7890" y="1313"/>
                    <a:pt x="8263" y="1212"/>
                  </a:cubicBezTo>
                  <a:cubicBezTo>
                    <a:pt x="8087" y="1165"/>
                    <a:pt x="7920" y="1101"/>
                    <a:pt x="7763" y="1026"/>
                  </a:cubicBezTo>
                  <a:cubicBezTo>
                    <a:pt x="7522" y="925"/>
                    <a:pt x="7290" y="795"/>
                    <a:pt x="7049" y="702"/>
                  </a:cubicBezTo>
                  <a:cubicBezTo>
                    <a:pt x="6799" y="600"/>
                    <a:pt x="6512" y="508"/>
                    <a:pt x="6244" y="415"/>
                  </a:cubicBezTo>
                  <a:cubicBezTo>
                    <a:pt x="5864" y="285"/>
                    <a:pt x="5465" y="184"/>
                    <a:pt x="5067" y="109"/>
                  </a:cubicBezTo>
                  <a:cubicBezTo>
                    <a:pt x="4632" y="38"/>
                    <a:pt x="4189" y="1"/>
                    <a:pt x="37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6" name="Google Shape;1706;p27"/>
            <p:cNvSpPr/>
            <p:nvPr/>
          </p:nvSpPr>
          <p:spPr>
            <a:xfrm flipH="1">
              <a:off x="2731748" y="4862486"/>
              <a:ext cx="1924393" cy="305487"/>
            </a:xfrm>
            <a:custGeom>
              <a:avLst/>
              <a:gdLst/>
              <a:ahLst/>
              <a:cxnLst/>
              <a:rect l="l" t="t" r="r" b="b"/>
              <a:pathLst>
                <a:path w="18989" h="2916" extrusionOk="0">
                  <a:moveTo>
                    <a:pt x="9550" y="1"/>
                  </a:moveTo>
                  <a:cubicBezTo>
                    <a:pt x="9448" y="1"/>
                    <a:pt x="9346" y="6"/>
                    <a:pt x="9245" y="16"/>
                  </a:cubicBezTo>
                  <a:cubicBezTo>
                    <a:pt x="8893" y="53"/>
                    <a:pt x="8550" y="137"/>
                    <a:pt x="8217" y="266"/>
                  </a:cubicBezTo>
                  <a:cubicBezTo>
                    <a:pt x="7957" y="378"/>
                    <a:pt x="7726" y="535"/>
                    <a:pt x="7522" y="730"/>
                  </a:cubicBezTo>
                  <a:cubicBezTo>
                    <a:pt x="7263" y="989"/>
                    <a:pt x="7031" y="1285"/>
                    <a:pt x="6846" y="1609"/>
                  </a:cubicBezTo>
                  <a:cubicBezTo>
                    <a:pt x="6772" y="1739"/>
                    <a:pt x="6707" y="1887"/>
                    <a:pt x="6660" y="2045"/>
                  </a:cubicBezTo>
                  <a:cubicBezTo>
                    <a:pt x="6623" y="2128"/>
                    <a:pt x="6586" y="2230"/>
                    <a:pt x="6559" y="2323"/>
                  </a:cubicBezTo>
                  <a:cubicBezTo>
                    <a:pt x="6549" y="2388"/>
                    <a:pt x="6522" y="2665"/>
                    <a:pt x="6447" y="2684"/>
                  </a:cubicBezTo>
                  <a:cubicBezTo>
                    <a:pt x="6410" y="2554"/>
                    <a:pt x="6318" y="2452"/>
                    <a:pt x="6207" y="2397"/>
                  </a:cubicBezTo>
                  <a:cubicBezTo>
                    <a:pt x="6172" y="2376"/>
                    <a:pt x="6132" y="2366"/>
                    <a:pt x="6091" y="2366"/>
                  </a:cubicBezTo>
                  <a:cubicBezTo>
                    <a:pt x="6077" y="2366"/>
                    <a:pt x="6063" y="2367"/>
                    <a:pt x="6049" y="2369"/>
                  </a:cubicBezTo>
                  <a:cubicBezTo>
                    <a:pt x="5984" y="2369"/>
                    <a:pt x="5966" y="2397"/>
                    <a:pt x="5910" y="2415"/>
                  </a:cubicBezTo>
                  <a:cubicBezTo>
                    <a:pt x="5898" y="2418"/>
                    <a:pt x="5885" y="2419"/>
                    <a:pt x="5871" y="2419"/>
                  </a:cubicBezTo>
                  <a:cubicBezTo>
                    <a:pt x="5835" y="2419"/>
                    <a:pt x="5796" y="2410"/>
                    <a:pt x="5762" y="2397"/>
                  </a:cubicBezTo>
                  <a:cubicBezTo>
                    <a:pt x="5619" y="2351"/>
                    <a:pt x="5468" y="2329"/>
                    <a:pt x="5316" y="2329"/>
                  </a:cubicBezTo>
                  <a:cubicBezTo>
                    <a:pt x="5252" y="2329"/>
                    <a:pt x="5187" y="2333"/>
                    <a:pt x="5123" y="2341"/>
                  </a:cubicBezTo>
                  <a:cubicBezTo>
                    <a:pt x="4901" y="2369"/>
                    <a:pt x="4678" y="2415"/>
                    <a:pt x="4465" y="2480"/>
                  </a:cubicBezTo>
                  <a:cubicBezTo>
                    <a:pt x="4400" y="2499"/>
                    <a:pt x="4317" y="2536"/>
                    <a:pt x="4252" y="2554"/>
                  </a:cubicBezTo>
                  <a:cubicBezTo>
                    <a:pt x="4224" y="2573"/>
                    <a:pt x="4197" y="2573"/>
                    <a:pt x="4187" y="2601"/>
                  </a:cubicBezTo>
                  <a:cubicBezTo>
                    <a:pt x="4011" y="2508"/>
                    <a:pt x="3835" y="2434"/>
                    <a:pt x="3659" y="2388"/>
                  </a:cubicBezTo>
                  <a:cubicBezTo>
                    <a:pt x="3325" y="2310"/>
                    <a:pt x="2987" y="2273"/>
                    <a:pt x="2647" y="2273"/>
                  </a:cubicBezTo>
                  <a:cubicBezTo>
                    <a:pt x="2497" y="2273"/>
                    <a:pt x="2346" y="2281"/>
                    <a:pt x="2196" y="2295"/>
                  </a:cubicBezTo>
                  <a:cubicBezTo>
                    <a:pt x="2001" y="2304"/>
                    <a:pt x="1816" y="2332"/>
                    <a:pt x="1612" y="2369"/>
                  </a:cubicBezTo>
                  <a:cubicBezTo>
                    <a:pt x="1418" y="2397"/>
                    <a:pt x="1223" y="2462"/>
                    <a:pt x="1020" y="2499"/>
                  </a:cubicBezTo>
                  <a:cubicBezTo>
                    <a:pt x="945" y="2517"/>
                    <a:pt x="862" y="2536"/>
                    <a:pt x="788" y="2545"/>
                  </a:cubicBezTo>
                  <a:cubicBezTo>
                    <a:pt x="751" y="2545"/>
                    <a:pt x="714" y="2545"/>
                    <a:pt x="686" y="2554"/>
                  </a:cubicBezTo>
                  <a:cubicBezTo>
                    <a:pt x="677" y="2564"/>
                    <a:pt x="1" y="2916"/>
                    <a:pt x="1" y="2916"/>
                  </a:cubicBezTo>
                  <a:lnTo>
                    <a:pt x="18989" y="2916"/>
                  </a:lnTo>
                  <a:cubicBezTo>
                    <a:pt x="18980" y="2795"/>
                    <a:pt x="18952" y="2665"/>
                    <a:pt x="18906" y="2554"/>
                  </a:cubicBezTo>
                  <a:cubicBezTo>
                    <a:pt x="18878" y="2406"/>
                    <a:pt x="18804" y="2286"/>
                    <a:pt x="18693" y="2193"/>
                  </a:cubicBezTo>
                  <a:cubicBezTo>
                    <a:pt x="18600" y="2110"/>
                    <a:pt x="18489" y="2045"/>
                    <a:pt x="18378" y="1999"/>
                  </a:cubicBezTo>
                  <a:cubicBezTo>
                    <a:pt x="18319" y="1987"/>
                    <a:pt x="18260" y="1981"/>
                    <a:pt x="18203" y="1981"/>
                  </a:cubicBezTo>
                  <a:cubicBezTo>
                    <a:pt x="18078" y="1981"/>
                    <a:pt x="17957" y="2009"/>
                    <a:pt x="17850" y="2073"/>
                  </a:cubicBezTo>
                  <a:cubicBezTo>
                    <a:pt x="17720" y="2137"/>
                    <a:pt x="17609" y="2230"/>
                    <a:pt x="17525" y="2341"/>
                  </a:cubicBezTo>
                  <a:cubicBezTo>
                    <a:pt x="17488" y="2397"/>
                    <a:pt x="17470" y="2452"/>
                    <a:pt x="17442" y="2489"/>
                  </a:cubicBezTo>
                  <a:cubicBezTo>
                    <a:pt x="17414" y="2536"/>
                    <a:pt x="17377" y="2545"/>
                    <a:pt x="17377" y="2601"/>
                  </a:cubicBezTo>
                  <a:cubicBezTo>
                    <a:pt x="17368" y="2604"/>
                    <a:pt x="17359" y="2605"/>
                    <a:pt x="17350" y="2605"/>
                  </a:cubicBezTo>
                  <a:cubicBezTo>
                    <a:pt x="17301" y="2605"/>
                    <a:pt x="17249" y="2570"/>
                    <a:pt x="17211" y="2554"/>
                  </a:cubicBezTo>
                  <a:cubicBezTo>
                    <a:pt x="17155" y="2530"/>
                    <a:pt x="17099" y="2517"/>
                    <a:pt x="17044" y="2517"/>
                  </a:cubicBezTo>
                  <a:cubicBezTo>
                    <a:pt x="17016" y="2517"/>
                    <a:pt x="16988" y="2520"/>
                    <a:pt x="16960" y="2526"/>
                  </a:cubicBezTo>
                  <a:cubicBezTo>
                    <a:pt x="16896" y="2536"/>
                    <a:pt x="16840" y="2601"/>
                    <a:pt x="16784" y="2628"/>
                  </a:cubicBezTo>
                  <a:cubicBezTo>
                    <a:pt x="16757" y="2647"/>
                    <a:pt x="16757" y="2647"/>
                    <a:pt x="16720" y="2647"/>
                  </a:cubicBezTo>
                  <a:cubicBezTo>
                    <a:pt x="16664" y="2638"/>
                    <a:pt x="16608" y="2619"/>
                    <a:pt x="16562" y="2601"/>
                  </a:cubicBezTo>
                  <a:cubicBezTo>
                    <a:pt x="16460" y="2580"/>
                    <a:pt x="16359" y="2569"/>
                    <a:pt x="16258" y="2569"/>
                  </a:cubicBezTo>
                  <a:cubicBezTo>
                    <a:pt x="16047" y="2569"/>
                    <a:pt x="15840" y="2615"/>
                    <a:pt x="15645" y="2702"/>
                  </a:cubicBezTo>
                  <a:cubicBezTo>
                    <a:pt x="15612" y="2715"/>
                    <a:pt x="15591" y="2720"/>
                    <a:pt x="15573" y="2720"/>
                  </a:cubicBezTo>
                  <a:cubicBezTo>
                    <a:pt x="15551" y="2720"/>
                    <a:pt x="15533" y="2713"/>
                    <a:pt x="15497" y="2702"/>
                  </a:cubicBezTo>
                  <a:cubicBezTo>
                    <a:pt x="15358" y="2675"/>
                    <a:pt x="15210" y="2684"/>
                    <a:pt x="15071" y="2656"/>
                  </a:cubicBezTo>
                  <a:cubicBezTo>
                    <a:pt x="14997" y="2652"/>
                    <a:pt x="14925" y="2649"/>
                    <a:pt x="14853" y="2649"/>
                  </a:cubicBezTo>
                  <a:cubicBezTo>
                    <a:pt x="14781" y="2649"/>
                    <a:pt x="14710" y="2652"/>
                    <a:pt x="14636" y="2656"/>
                  </a:cubicBezTo>
                  <a:cubicBezTo>
                    <a:pt x="14598" y="2652"/>
                    <a:pt x="14559" y="2649"/>
                    <a:pt x="14520" y="2649"/>
                  </a:cubicBezTo>
                  <a:cubicBezTo>
                    <a:pt x="14480" y="2649"/>
                    <a:pt x="14441" y="2652"/>
                    <a:pt x="14404" y="2656"/>
                  </a:cubicBezTo>
                  <a:cubicBezTo>
                    <a:pt x="14339" y="2665"/>
                    <a:pt x="14284" y="2675"/>
                    <a:pt x="14228" y="2675"/>
                  </a:cubicBezTo>
                  <a:cubicBezTo>
                    <a:pt x="14126" y="2675"/>
                    <a:pt x="14033" y="2675"/>
                    <a:pt x="13941" y="2693"/>
                  </a:cubicBezTo>
                  <a:cubicBezTo>
                    <a:pt x="13856" y="2700"/>
                    <a:pt x="13775" y="2706"/>
                    <a:pt x="13693" y="2706"/>
                  </a:cubicBezTo>
                  <a:cubicBezTo>
                    <a:pt x="13659" y="2706"/>
                    <a:pt x="13624" y="2705"/>
                    <a:pt x="13589" y="2702"/>
                  </a:cubicBezTo>
                  <a:cubicBezTo>
                    <a:pt x="13554" y="2705"/>
                    <a:pt x="13519" y="2706"/>
                    <a:pt x="13485" y="2706"/>
                  </a:cubicBezTo>
                  <a:cubicBezTo>
                    <a:pt x="13390" y="2706"/>
                    <a:pt x="13295" y="2698"/>
                    <a:pt x="13200" y="2684"/>
                  </a:cubicBezTo>
                  <a:cubicBezTo>
                    <a:pt x="13144" y="2665"/>
                    <a:pt x="13135" y="2665"/>
                    <a:pt x="13098" y="2628"/>
                  </a:cubicBezTo>
                  <a:cubicBezTo>
                    <a:pt x="12978" y="2480"/>
                    <a:pt x="12913" y="2295"/>
                    <a:pt x="12802" y="2147"/>
                  </a:cubicBezTo>
                  <a:cubicBezTo>
                    <a:pt x="12413" y="1545"/>
                    <a:pt x="11912" y="1026"/>
                    <a:pt x="11338" y="609"/>
                  </a:cubicBezTo>
                  <a:cubicBezTo>
                    <a:pt x="11032" y="387"/>
                    <a:pt x="10690" y="211"/>
                    <a:pt x="10328" y="109"/>
                  </a:cubicBezTo>
                  <a:cubicBezTo>
                    <a:pt x="10075" y="36"/>
                    <a:pt x="9812" y="1"/>
                    <a:pt x="9550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7" name="Google Shape;1707;p27"/>
            <p:cNvSpPr/>
            <p:nvPr/>
          </p:nvSpPr>
          <p:spPr>
            <a:xfrm flipH="1">
              <a:off x="152400" y="5077449"/>
              <a:ext cx="4686138" cy="119642"/>
            </a:xfrm>
            <a:custGeom>
              <a:avLst/>
              <a:gdLst/>
              <a:ahLst/>
              <a:cxnLst/>
              <a:rect l="l" t="t" r="r" b="b"/>
              <a:pathLst>
                <a:path w="44730" h="1142" extrusionOk="0">
                  <a:moveTo>
                    <a:pt x="26797" y="1"/>
                  </a:moveTo>
                  <a:cubicBezTo>
                    <a:pt x="26491" y="1"/>
                    <a:pt x="26186" y="4"/>
                    <a:pt x="25880" y="21"/>
                  </a:cubicBezTo>
                  <a:cubicBezTo>
                    <a:pt x="25018" y="67"/>
                    <a:pt x="24176" y="169"/>
                    <a:pt x="23333" y="289"/>
                  </a:cubicBezTo>
                  <a:cubicBezTo>
                    <a:pt x="23110" y="317"/>
                    <a:pt x="22897" y="373"/>
                    <a:pt x="22684" y="400"/>
                  </a:cubicBezTo>
                  <a:cubicBezTo>
                    <a:pt x="22508" y="419"/>
                    <a:pt x="22323" y="428"/>
                    <a:pt x="22147" y="447"/>
                  </a:cubicBezTo>
                  <a:cubicBezTo>
                    <a:pt x="21878" y="484"/>
                    <a:pt x="21610" y="512"/>
                    <a:pt x="21341" y="530"/>
                  </a:cubicBezTo>
                  <a:cubicBezTo>
                    <a:pt x="20739" y="558"/>
                    <a:pt x="20137" y="604"/>
                    <a:pt x="19526" y="604"/>
                  </a:cubicBezTo>
                  <a:cubicBezTo>
                    <a:pt x="18831" y="604"/>
                    <a:pt x="18127" y="632"/>
                    <a:pt x="17432" y="632"/>
                  </a:cubicBezTo>
                  <a:cubicBezTo>
                    <a:pt x="17053" y="632"/>
                    <a:pt x="16664" y="660"/>
                    <a:pt x="16275" y="678"/>
                  </a:cubicBezTo>
                  <a:cubicBezTo>
                    <a:pt x="16222" y="681"/>
                    <a:pt x="16169" y="682"/>
                    <a:pt x="16115" y="682"/>
                  </a:cubicBezTo>
                  <a:cubicBezTo>
                    <a:pt x="16009" y="682"/>
                    <a:pt x="15904" y="678"/>
                    <a:pt x="15812" y="678"/>
                  </a:cubicBezTo>
                  <a:cubicBezTo>
                    <a:pt x="15673" y="678"/>
                    <a:pt x="15543" y="697"/>
                    <a:pt x="15404" y="706"/>
                  </a:cubicBezTo>
                  <a:cubicBezTo>
                    <a:pt x="15313" y="711"/>
                    <a:pt x="15238" y="727"/>
                    <a:pt x="15167" y="727"/>
                  </a:cubicBezTo>
                  <a:cubicBezTo>
                    <a:pt x="15108" y="727"/>
                    <a:pt x="15050" y="716"/>
                    <a:pt x="14987" y="678"/>
                  </a:cubicBezTo>
                  <a:cubicBezTo>
                    <a:pt x="14904" y="604"/>
                    <a:pt x="14802" y="539"/>
                    <a:pt x="14691" y="493"/>
                  </a:cubicBezTo>
                  <a:cubicBezTo>
                    <a:pt x="14496" y="428"/>
                    <a:pt x="14302" y="382"/>
                    <a:pt x="14098" y="363"/>
                  </a:cubicBezTo>
                  <a:cubicBezTo>
                    <a:pt x="13866" y="336"/>
                    <a:pt x="13635" y="271"/>
                    <a:pt x="13403" y="234"/>
                  </a:cubicBezTo>
                  <a:cubicBezTo>
                    <a:pt x="13246" y="206"/>
                    <a:pt x="13098" y="197"/>
                    <a:pt x="12949" y="187"/>
                  </a:cubicBezTo>
                  <a:cubicBezTo>
                    <a:pt x="12764" y="178"/>
                    <a:pt x="12579" y="150"/>
                    <a:pt x="12394" y="132"/>
                  </a:cubicBezTo>
                  <a:cubicBezTo>
                    <a:pt x="12311" y="129"/>
                    <a:pt x="12228" y="127"/>
                    <a:pt x="12145" y="127"/>
                  </a:cubicBezTo>
                  <a:cubicBezTo>
                    <a:pt x="11737" y="127"/>
                    <a:pt x="11329" y="164"/>
                    <a:pt x="10921" y="234"/>
                  </a:cubicBezTo>
                  <a:cubicBezTo>
                    <a:pt x="10736" y="261"/>
                    <a:pt x="10523" y="280"/>
                    <a:pt x="10347" y="317"/>
                  </a:cubicBezTo>
                  <a:cubicBezTo>
                    <a:pt x="10171" y="354"/>
                    <a:pt x="9995" y="400"/>
                    <a:pt x="9809" y="419"/>
                  </a:cubicBezTo>
                  <a:cubicBezTo>
                    <a:pt x="9338" y="471"/>
                    <a:pt x="8860" y="499"/>
                    <a:pt x="8381" y="499"/>
                  </a:cubicBezTo>
                  <a:cubicBezTo>
                    <a:pt x="8258" y="499"/>
                    <a:pt x="8135" y="497"/>
                    <a:pt x="8012" y="493"/>
                  </a:cubicBezTo>
                  <a:cubicBezTo>
                    <a:pt x="7688" y="493"/>
                    <a:pt x="7373" y="512"/>
                    <a:pt x="7049" y="539"/>
                  </a:cubicBezTo>
                  <a:cubicBezTo>
                    <a:pt x="6972" y="545"/>
                    <a:pt x="6894" y="548"/>
                    <a:pt x="6815" y="548"/>
                  </a:cubicBezTo>
                  <a:cubicBezTo>
                    <a:pt x="6658" y="548"/>
                    <a:pt x="6500" y="539"/>
                    <a:pt x="6345" y="539"/>
                  </a:cubicBezTo>
                  <a:cubicBezTo>
                    <a:pt x="6051" y="539"/>
                    <a:pt x="5782" y="652"/>
                    <a:pt x="5491" y="652"/>
                  </a:cubicBezTo>
                  <a:cubicBezTo>
                    <a:pt x="5470" y="652"/>
                    <a:pt x="5449" y="652"/>
                    <a:pt x="5428" y="650"/>
                  </a:cubicBezTo>
                  <a:cubicBezTo>
                    <a:pt x="5178" y="641"/>
                    <a:pt x="4919" y="586"/>
                    <a:pt x="4669" y="567"/>
                  </a:cubicBezTo>
                  <a:cubicBezTo>
                    <a:pt x="4459" y="542"/>
                    <a:pt x="4249" y="530"/>
                    <a:pt x="4039" y="530"/>
                  </a:cubicBezTo>
                  <a:cubicBezTo>
                    <a:pt x="3934" y="530"/>
                    <a:pt x="3829" y="533"/>
                    <a:pt x="3724" y="539"/>
                  </a:cubicBezTo>
                  <a:cubicBezTo>
                    <a:pt x="3103" y="576"/>
                    <a:pt x="2501" y="697"/>
                    <a:pt x="1918" y="882"/>
                  </a:cubicBezTo>
                  <a:cubicBezTo>
                    <a:pt x="1825" y="882"/>
                    <a:pt x="1742" y="882"/>
                    <a:pt x="1649" y="901"/>
                  </a:cubicBezTo>
                  <a:cubicBezTo>
                    <a:pt x="1637" y="904"/>
                    <a:pt x="1622" y="905"/>
                    <a:pt x="1607" y="905"/>
                  </a:cubicBezTo>
                  <a:cubicBezTo>
                    <a:pt x="1576" y="905"/>
                    <a:pt x="1541" y="901"/>
                    <a:pt x="1510" y="901"/>
                  </a:cubicBezTo>
                  <a:cubicBezTo>
                    <a:pt x="1455" y="901"/>
                    <a:pt x="1417" y="928"/>
                    <a:pt x="1362" y="928"/>
                  </a:cubicBezTo>
                  <a:cubicBezTo>
                    <a:pt x="1279" y="947"/>
                    <a:pt x="1186" y="947"/>
                    <a:pt x="1103" y="965"/>
                  </a:cubicBezTo>
                  <a:cubicBezTo>
                    <a:pt x="982" y="993"/>
                    <a:pt x="862" y="1030"/>
                    <a:pt x="751" y="1058"/>
                  </a:cubicBezTo>
                  <a:cubicBezTo>
                    <a:pt x="500" y="1123"/>
                    <a:pt x="250" y="1141"/>
                    <a:pt x="0" y="1141"/>
                  </a:cubicBezTo>
                  <a:lnTo>
                    <a:pt x="44711" y="1141"/>
                  </a:lnTo>
                  <a:cubicBezTo>
                    <a:pt x="44729" y="1049"/>
                    <a:pt x="44683" y="956"/>
                    <a:pt x="44600" y="910"/>
                  </a:cubicBezTo>
                  <a:cubicBezTo>
                    <a:pt x="44516" y="836"/>
                    <a:pt x="44424" y="789"/>
                    <a:pt x="44340" y="706"/>
                  </a:cubicBezTo>
                  <a:cubicBezTo>
                    <a:pt x="44248" y="632"/>
                    <a:pt x="44155" y="567"/>
                    <a:pt x="44072" y="502"/>
                  </a:cubicBezTo>
                  <a:cubicBezTo>
                    <a:pt x="43997" y="428"/>
                    <a:pt x="43905" y="363"/>
                    <a:pt x="43812" y="317"/>
                  </a:cubicBezTo>
                  <a:cubicBezTo>
                    <a:pt x="43451" y="141"/>
                    <a:pt x="42988" y="123"/>
                    <a:pt x="42599" y="123"/>
                  </a:cubicBezTo>
                  <a:cubicBezTo>
                    <a:pt x="41886" y="123"/>
                    <a:pt x="41246" y="419"/>
                    <a:pt x="40533" y="419"/>
                  </a:cubicBezTo>
                  <a:cubicBezTo>
                    <a:pt x="39885" y="419"/>
                    <a:pt x="39255" y="502"/>
                    <a:pt x="38607" y="558"/>
                  </a:cubicBezTo>
                  <a:cubicBezTo>
                    <a:pt x="38375" y="576"/>
                    <a:pt x="38134" y="613"/>
                    <a:pt x="37903" y="623"/>
                  </a:cubicBezTo>
                  <a:cubicBezTo>
                    <a:pt x="37810" y="632"/>
                    <a:pt x="37715" y="632"/>
                    <a:pt x="37620" y="632"/>
                  </a:cubicBezTo>
                  <a:cubicBezTo>
                    <a:pt x="37525" y="632"/>
                    <a:pt x="37430" y="632"/>
                    <a:pt x="37338" y="641"/>
                  </a:cubicBezTo>
                  <a:cubicBezTo>
                    <a:pt x="36967" y="660"/>
                    <a:pt x="36606" y="650"/>
                    <a:pt x="36245" y="678"/>
                  </a:cubicBezTo>
                  <a:cubicBezTo>
                    <a:pt x="36078" y="690"/>
                    <a:pt x="35910" y="694"/>
                    <a:pt x="35742" y="694"/>
                  </a:cubicBezTo>
                  <a:cubicBezTo>
                    <a:pt x="35518" y="694"/>
                    <a:pt x="35295" y="688"/>
                    <a:pt x="35078" y="688"/>
                  </a:cubicBezTo>
                  <a:cubicBezTo>
                    <a:pt x="34882" y="688"/>
                    <a:pt x="34686" y="694"/>
                    <a:pt x="34492" y="694"/>
                  </a:cubicBezTo>
                  <a:cubicBezTo>
                    <a:pt x="34346" y="694"/>
                    <a:pt x="34202" y="690"/>
                    <a:pt x="34059" y="678"/>
                  </a:cubicBezTo>
                  <a:cubicBezTo>
                    <a:pt x="33383" y="623"/>
                    <a:pt x="32716" y="530"/>
                    <a:pt x="32049" y="447"/>
                  </a:cubicBezTo>
                  <a:cubicBezTo>
                    <a:pt x="31021" y="326"/>
                    <a:pt x="30002" y="243"/>
                    <a:pt x="28983" y="95"/>
                  </a:cubicBezTo>
                  <a:cubicBezTo>
                    <a:pt x="28509" y="37"/>
                    <a:pt x="28042" y="1"/>
                    <a:pt x="27570" y="1"/>
                  </a:cubicBezTo>
                  <a:cubicBezTo>
                    <a:pt x="27516" y="1"/>
                    <a:pt x="27462" y="1"/>
                    <a:pt x="27408" y="2"/>
                  </a:cubicBezTo>
                  <a:cubicBezTo>
                    <a:pt x="27204" y="2"/>
                    <a:pt x="27001" y="1"/>
                    <a:pt x="26797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8" name="Google Shape;1708;p27"/>
            <p:cNvSpPr/>
            <p:nvPr/>
          </p:nvSpPr>
          <p:spPr>
            <a:xfrm flipH="1">
              <a:off x="2753623" y="4801525"/>
              <a:ext cx="142080" cy="132162"/>
            </a:xfrm>
            <a:custGeom>
              <a:avLst/>
              <a:gdLst/>
              <a:ahLst/>
              <a:cxnLst/>
              <a:rect l="l" t="t" r="r" b="b"/>
              <a:pathLst>
                <a:path w="1891" h="1759" extrusionOk="0">
                  <a:moveTo>
                    <a:pt x="1125" y="1"/>
                  </a:moveTo>
                  <a:cubicBezTo>
                    <a:pt x="714" y="1"/>
                    <a:pt x="213" y="175"/>
                    <a:pt x="84" y="554"/>
                  </a:cubicBezTo>
                  <a:cubicBezTo>
                    <a:pt x="1" y="785"/>
                    <a:pt x="75" y="961"/>
                    <a:pt x="195" y="1174"/>
                  </a:cubicBezTo>
                  <a:cubicBezTo>
                    <a:pt x="269" y="1313"/>
                    <a:pt x="371" y="1452"/>
                    <a:pt x="445" y="1564"/>
                  </a:cubicBezTo>
                  <a:cubicBezTo>
                    <a:pt x="528" y="1684"/>
                    <a:pt x="612" y="1702"/>
                    <a:pt x="742" y="1758"/>
                  </a:cubicBezTo>
                  <a:cubicBezTo>
                    <a:pt x="1029" y="1684"/>
                    <a:pt x="1307" y="1610"/>
                    <a:pt x="1510" y="1443"/>
                  </a:cubicBezTo>
                  <a:cubicBezTo>
                    <a:pt x="1677" y="1276"/>
                    <a:pt x="1788" y="1073"/>
                    <a:pt x="1835" y="850"/>
                  </a:cubicBezTo>
                  <a:cubicBezTo>
                    <a:pt x="1890" y="656"/>
                    <a:pt x="1872" y="443"/>
                    <a:pt x="1779" y="257"/>
                  </a:cubicBezTo>
                  <a:cubicBezTo>
                    <a:pt x="1696" y="91"/>
                    <a:pt x="1557" y="63"/>
                    <a:pt x="1381" y="26"/>
                  </a:cubicBezTo>
                  <a:cubicBezTo>
                    <a:pt x="1303" y="9"/>
                    <a:pt x="1216" y="1"/>
                    <a:pt x="112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9" name="Google Shape;1709;p27"/>
            <p:cNvSpPr/>
            <p:nvPr/>
          </p:nvSpPr>
          <p:spPr>
            <a:xfrm flipH="1">
              <a:off x="2019862" y="4288427"/>
              <a:ext cx="149744" cy="129007"/>
            </a:xfrm>
            <a:custGeom>
              <a:avLst/>
              <a:gdLst/>
              <a:ahLst/>
              <a:cxnLst/>
              <a:rect l="l" t="t" r="r" b="b"/>
              <a:pathLst>
                <a:path w="1993" h="1717" extrusionOk="0">
                  <a:moveTo>
                    <a:pt x="471" y="1"/>
                  </a:moveTo>
                  <a:cubicBezTo>
                    <a:pt x="292" y="1"/>
                    <a:pt x="107" y="37"/>
                    <a:pt x="47" y="204"/>
                  </a:cubicBezTo>
                  <a:cubicBezTo>
                    <a:pt x="1" y="324"/>
                    <a:pt x="66" y="491"/>
                    <a:pt x="103" y="611"/>
                  </a:cubicBezTo>
                  <a:cubicBezTo>
                    <a:pt x="131" y="676"/>
                    <a:pt x="158" y="750"/>
                    <a:pt x="186" y="815"/>
                  </a:cubicBezTo>
                  <a:cubicBezTo>
                    <a:pt x="251" y="898"/>
                    <a:pt x="325" y="954"/>
                    <a:pt x="418" y="1010"/>
                  </a:cubicBezTo>
                  <a:cubicBezTo>
                    <a:pt x="242" y="1213"/>
                    <a:pt x="399" y="1445"/>
                    <a:pt x="612" y="1584"/>
                  </a:cubicBezTo>
                  <a:cubicBezTo>
                    <a:pt x="756" y="1672"/>
                    <a:pt x="918" y="1716"/>
                    <a:pt x="1081" y="1716"/>
                  </a:cubicBezTo>
                  <a:cubicBezTo>
                    <a:pt x="1211" y="1716"/>
                    <a:pt x="1341" y="1688"/>
                    <a:pt x="1464" y="1630"/>
                  </a:cubicBezTo>
                  <a:cubicBezTo>
                    <a:pt x="1677" y="1528"/>
                    <a:pt x="1872" y="1408"/>
                    <a:pt x="1937" y="1176"/>
                  </a:cubicBezTo>
                  <a:cubicBezTo>
                    <a:pt x="1992" y="982"/>
                    <a:pt x="1974" y="769"/>
                    <a:pt x="1900" y="584"/>
                  </a:cubicBezTo>
                  <a:cubicBezTo>
                    <a:pt x="1826" y="417"/>
                    <a:pt x="1696" y="287"/>
                    <a:pt x="1529" y="222"/>
                  </a:cubicBezTo>
                  <a:cubicBezTo>
                    <a:pt x="1446" y="176"/>
                    <a:pt x="1353" y="139"/>
                    <a:pt x="1261" y="102"/>
                  </a:cubicBezTo>
                  <a:cubicBezTo>
                    <a:pt x="1094" y="46"/>
                    <a:pt x="918" y="19"/>
                    <a:pt x="742" y="19"/>
                  </a:cubicBezTo>
                  <a:cubicBezTo>
                    <a:pt x="669" y="12"/>
                    <a:pt x="571" y="1"/>
                    <a:pt x="471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0" name="Google Shape;1710;p27"/>
            <p:cNvSpPr/>
            <p:nvPr/>
          </p:nvSpPr>
          <p:spPr>
            <a:xfrm flipH="1">
              <a:off x="2708834" y="4449290"/>
              <a:ext cx="78666" cy="57328"/>
            </a:xfrm>
            <a:custGeom>
              <a:avLst/>
              <a:gdLst/>
              <a:ahLst/>
              <a:cxnLst/>
              <a:rect l="l" t="t" r="r" b="b"/>
              <a:pathLst>
                <a:path w="1047" h="763" extrusionOk="0">
                  <a:moveTo>
                    <a:pt x="504" y="0"/>
                  </a:moveTo>
                  <a:cubicBezTo>
                    <a:pt x="306" y="0"/>
                    <a:pt x="31" y="97"/>
                    <a:pt x="0" y="290"/>
                  </a:cubicBezTo>
                  <a:cubicBezTo>
                    <a:pt x="0" y="364"/>
                    <a:pt x="28" y="438"/>
                    <a:pt x="74" y="503"/>
                  </a:cubicBezTo>
                  <a:cubicBezTo>
                    <a:pt x="139" y="614"/>
                    <a:pt x="260" y="623"/>
                    <a:pt x="371" y="670"/>
                  </a:cubicBezTo>
                  <a:lnTo>
                    <a:pt x="491" y="762"/>
                  </a:lnTo>
                  <a:cubicBezTo>
                    <a:pt x="649" y="725"/>
                    <a:pt x="871" y="716"/>
                    <a:pt x="973" y="586"/>
                  </a:cubicBezTo>
                  <a:cubicBezTo>
                    <a:pt x="1019" y="531"/>
                    <a:pt x="1047" y="466"/>
                    <a:pt x="1047" y="392"/>
                  </a:cubicBezTo>
                  <a:cubicBezTo>
                    <a:pt x="1019" y="197"/>
                    <a:pt x="797" y="58"/>
                    <a:pt x="612" y="12"/>
                  </a:cubicBezTo>
                  <a:cubicBezTo>
                    <a:pt x="581" y="4"/>
                    <a:pt x="544" y="0"/>
                    <a:pt x="504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1" name="Google Shape;1711;p27"/>
            <p:cNvSpPr/>
            <p:nvPr/>
          </p:nvSpPr>
          <p:spPr>
            <a:xfrm flipH="1">
              <a:off x="2236323" y="4616467"/>
              <a:ext cx="79343" cy="56727"/>
            </a:xfrm>
            <a:custGeom>
              <a:avLst/>
              <a:gdLst/>
              <a:ahLst/>
              <a:cxnLst/>
              <a:rect l="l" t="t" r="r" b="b"/>
              <a:pathLst>
                <a:path w="1056" h="755" extrusionOk="0">
                  <a:moveTo>
                    <a:pt x="497" y="1"/>
                  </a:moveTo>
                  <a:cubicBezTo>
                    <a:pt x="300" y="1"/>
                    <a:pt x="31" y="91"/>
                    <a:pt x="0" y="282"/>
                  </a:cubicBezTo>
                  <a:cubicBezTo>
                    <a:pt x="0" y="365"/>
                    <a:pt x="28" y="439"/>
                    <a:pt x="83" y="495"/>
                  </a:cubicBezTo>
                  <a:cubicBezTo>
                    <a:pt x="148" y="606"/>
                    <a:pt x="259" y="625"/>
                    <a:pt x="380" y="671"/>
                  </a:cubicBezTo>
                  <a:lnTo>
                    <a:pt x="491" y="754"/>
                  </a:lnTo>
                  <a:cubicBezTo>
                    <a:pt x="648" y="727"/>
                    <a:pt x="880" y="717"/>
                    <a:pt x="982" y="588"/>
                  </a:cubicBezTo>
                  <a:cubicBezTo>
                    <a:pt x="1028" y="532"/>
                    <a:pt x="1047" y="467"/>
                    <a:pt x="1056" y="393"/>
                  </a:cubicBezTo>
                  <a:cubicBezTo>
                    <a:pt x="1028" y="189"/>
                    <a:pt x="806" y="60"/>
                    <a:pt x="611" y="13"/>
                  </a:cubicBezTo>
                  <a:cubicBezTo>
                    <a:pt x="579" y="5"/>
                    <a:pt x="540" y="1"/>
                    <a:pt x="49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712" name="Google Shape;1712;p27"/>
          <p:cNvSpPr/>
          <p:nvPr/>
        </p:nvSpPr>
        <p:spPr>
          <a:xfrm>
            <a:off x="-705850" y="3957915"/>
            <a:ext cx="4322843" cy="1299869"/>
          </a:xfrm>
          <a:custGeom>
            <a:avLst/>
            <a:gdLst/>
            <a:ahLst/>
            <a:cxnLst/>
            <a:rect l="l" t="t" r="r" b="b"/>
            <a:pathLst>
              <a:path w="39701" h="11938" extrusionOk="0">
                <a:moveTo>
                  <a:pt x="1393" y="0"/>
                </a:moveTo>
                <a:cubicBezTo>
                  <a:pt x="906" y="0"/>
                  <a:pt x="360" y="387"/>
                  <a:pt x="0" y="551"/>
                </a:cubicBezTo>
                <a:lnTo>
                  <a:pt x="167" y="11869"/>
                </a:lnTo>
                <a:lnTo>
                  <a:pt x="39625" y="11906"/>
                </a:lnTo>
                <a:cubicBezTo>
                  <a:pt x="38949" y="11351"/>
                  <a:pt x="37402" y="10980"/>
                  <a:pt x="36587" y="10702"/>
                </a:cubicBezTo>
                <a:cubicBezTo>
                  <a:pt x="35808" y="10441"/>
                  <a:pt x="34952" y="10293"/>
                  <a:pt x="34103" y="10293"/>
                </a:cubicBezTo>
                <a:cubicBezTo>
                  <a:pt x="33540" y="10293"/>
                  <a:pt x="32979" y="10358"/>
                  <a:pt x="32447" y="10498"/>
                </a:cubicBezTo>
                <a:cubicBezTo>
                  <a:pt x="31947" y="10628"/>
                  <a:pt x="31530" y="10878"/>
                  <a:pt x="31095" y="11073"/>
                </a:cubicBezTo>
                <a:cubicBezTo>
                  <a:pt x="30993" y="10684"/>
                  <a:pt x="31104" y="10360"/>
                  <a:pt x="30678" y="10128"/>
                </a:cubicBezTo>
                <a:cubicBezTo>
                  <a:pt x="30600" y="10076"/>
                  <a:pt x="30513" y="10047"/>
                  <a:pt x="30423" y="10047"/>
                </a:cubicBezTo>
                <a:cubicBezTo>
                  <a:pt x="30385" y="10047"/>
                  <a:pt x="30346" y="10052"/>
                  <a:pt x="30307" y="10063"/>
                </a:cubicBezTo>
                <a:cubicBezTo>
                  <a:pt x="30231" y="10070"/>
                  <a:pt x="30139" y="10197"/>
                  <a:pt x="30023" y="10197"/>
                </a:cubicBezTo>
                <a:cubicBezTo>
                  <a:pt x="29984" y="10197"/>
                  <a:pt x="29944" y="10183"/>
                  <a:pt x="29900" y="10146"/>
                </a:cubicBezTo>
                <a:cubicBezTo>
                  <a:pt x="29807" y="10054"/>
                  <a:pt x="29909" y="9785"/>
                  <a:pt x="29853" y="9665"/>
                </a:cubicBezTo>
                <a:cubicBezTo>
                  <a:pt x="29789" y="9572"/>
                  <a:pt x="29714" y="9480"/>
                  <a:pt x="29622" y="9396"/>
                </a:cubicBezTo>
                <a:cubicBezTo>
                  <a:pt x="29561" y="9362"/>
                  <a:pt x="29493" y="9346"/>
                  <a:pt x="29423" y="9346"/>
                </a:cubicBezTo>
                <a:cubicBezTo>
                  <a:pt x="29077" y="9346"/>
                  <a:pt x="28668" y="9718"/>
                  <a:pt x="28668" y="10026"/>
                </a:cubicBezTo>
                <a:cubicBezTo>
                  <a:pt x="28464" y="9970"/>
                  <a:pt x="28584" y="9544"/>
                  <a:pt x="28575" y="9359"/>
                </a:cubicBezTo>
                <a:cubicBezTo>
                  <a:pt x="28510" y="8350"/>
                  <a:pt x="28242" y="7358"/>
                  <a:pt x="27797" y="6451"/>
                </a:cubicBezTo>
                <a:cubicBezTo>
                  <a:pt x="27112" y="5089"/>
                  <a:pt x="26260" y="4042"/>
                  <a:pt x="25018" y="3172"/>
                </a:cubicBezTo>
                <a:cubicBezTo>
                  <a:pt x="23481" y="2116"/>
                  <a:pt x="21665" y="1532"/>
                  <a:pt x="19804" y="1505"/>
                </a:cubicBezTo>
                <a:cubicBezTo>
                  <a:pt x="19773" y="1504"/>
                  <a:pt x="19743" y="1504"/>
                  <a:pt x="19713" y="1504"/>
                </a:cubicBezTo>
                <a:cubicBezTo>
                  <a:pt x="18547" y="1504"/>
                  <a:pt x="17190" y="1853"/>
                  <a:pt x="16432" y="2801"/>
                </a:cubicBezTo>
                <a:cubicBezTo>
                  <a:pt x="16108" y="3209"/>
                  <a:pt x="16024" y="3755"/>
                  <a:pt x="15932" y="4246"/>
                </a:cubicBezTo>
                <a:cubicBezTo>
                  <a:pt x="15793" y="5006"/>
                  <a:pt x="15747" y="5775"/>
                  <a:pt x="15802" y="6543"/>
                </a:cubicBezTo>
                <a:cubicBezTo>
                  <a:pt x="15885" y="7701"/>
                  <a:pt x="16006" y="8813"/>
                  <a:pt x="16432" y="9896"/>
                </a:cubicBezTo>
                <a:cubicBezTo>
                  <a:pt x="16562" y="10230"/>
                  <a:pt x="16571" y="10665"/>
                  <a:pt x="16867" y="10897"/>
                </a:cubicBezTo>
                <a:cubicBezTo>
                  <a:pt x="16571" y="10674"/>
                  <a:pt x="16395" y="10258"/>
                  <a:pt x="15997" y="10174"/>
                </a:cubicBezTo>
                <a:cubicBezTo>
                  <a:pt x="15973" y="10168"/>
                  <a:pt x="15950" y="10166"/>
                  <a:pt x="15927" y="10166"/>
                </a:cubicBezTo>
                <a:cubicBezTo>
                  <a:pt x="15750" y="10166"/>
                  <a:pt x="15581" y="10319"/>
                  <a:pt x="15440" y="10319"/>
                </a:cubicBezTo>
                <a:cubicBezTo>
                  <a:pt x="15424" y="10319"/>
                  <a:pt x="15409" y="10317"/>
                  <a:pt x="15395" y="10313"/>
                </a:cubicBezTo>
                <a:cubicBezTo>
                  <a:pt x="15246" y="10276"/>
                  <a:pt x="15219" y="10035"/>
                  <a:pt x="15172" y="9896"/>
                </a:cubicBezTo>
                <a:cubicBezTo>
                  <a:pt x="15059" y="9597"/>
                  <a:pt x="14861" y="9213"/>
                  <a:pt x="14504" y="9213"/>
                </a:cubicBezTo>
                <a:cubicBezTo>
                  <a:pt x="14452" y="9213"/>
                  <a:pt x="14397" y="9221"/>
                  <a:pt x="14339" y="9239"/>
                </a:cubicBezTo>
                <a:cubicBezTo>
                  <a:pt x="14181" y="9304"/>
                  <a:pt x="14033" y="9396"/>
                  <a:pt x="13885" y="9498"/>
                </a:cubicBezTo>
                <a:cubicBezTo>
                  <a:pt x="13718" y="9609"/>
                  <a:pt x="13607" y="9841"/>
                  <a:pt x="13449" y="9887"/>
                </a:cubicBezTo>
                <a:cubicBezTo>
                  <a:pt x="13412" y="9720"/>
                  <a:pt x="13403" y="9544"/>
                  <a:pt x="13422" y="9368"/>
                </a:cubicBezTo>
                <a:cubicBezTo>
                  <a:pt x="13440" y="9229"/>
                  <a:pt x="13505" y="9183"/>
                  <a:pt x="13533" y="9081"/>
                </a:cubicBezTo>
                <a:cubicBezTo>
                  <a:pt x="13625" y="8637"/>
                  <a:pt x="13477" y="8229"/>
                  <a:pt x="13403" y="7785"/>
                </a:cubicBezTo>
                <a:cubicBezTo>
                  <a:pt x="13190" y="6497"/>
                  <a:pt x="12532" y="5200"/>
                  <a:pt x="11847" y="4089"/>
                </a:cubicBezTo>
                <a:cubicBezTo>
                  <a:pt x="11430" y="3413"/>
                  <a:pt x="10847" y="2718"/>
                  <a:pt x="10143" y="2329"/>
                </a:cubicBezTo>
                <a:cubicBezTo>
                  <a:pt x="9383" y="1906"/>
                  <a:pt x="8585" y="1610"/>
                  <a:pt x="7756" y="1610"/>
                </a:cubicBezTo>
                <a:cubicBezTo>
                  <a:pt x="7423" y="1610"/>
                  <a:pt x="7086" y="1658"/>
                  <a:pt x="6743" y="1764"/>
                </a:cubicBezTo>
                <a:cubicBezTo>
                  <a:pt x="6391" y="1884"/>
                  <a:pt x="6067" y="2070"/>
                  <a:pt x="5789" y="2301"/>
                </a:cubicBezTo>
                <a:cubicBezTo>
                  <a:pt x="5632" y="2431"/>
                  <a:pt x="5502" y="2755"/>
                  <a:pt x="5298" y="2774"/>
                </a:cubicBezTo>
                <a:cubicBezTo>
                  <a:pt x="5280" y="2560"/>
                  <a:pt x="5113" y="2199"/>
                  <a:pt x="5002" y="1995"/>
                </a:cubicBezTo>
                <a:cubicBezTo>
                  <a:pt x="4891" y="1801"/>
                  <a:pt x="4780" y="1653"/>
                  <a:pt x="4548" y="1606"/>
                </a:cubicBezTo>
                <a:cubicBezTo>
                  <a:pt x="4469" y="1593"/>
                  <a:pt x="4391" y="1586"/>
                  <a:pt x="4313" y="1586"/>
                </a:cubicBezTo>
                <a:cubicBezTo>
                  <a:pt x="4235" y="1586"/>
                  <a:pt x="4159" y="1593"/>
                  <a:pt x="4085" y="1606"/>
                </a:cubicBezTo>
                <a:cubicBezTo>
                  <a:pt x="3992" y="1616"/>
                  <a:pt x="3844" y="1708"/>
                  <a:pt x="3789" y="1708"/>
                </a:cubicBezTo>
                <a:cubicBezTo>
                  <a:pt x="3766" y="1711"/>
                  <a:pt x="3745" y="1713"/>
                  <a:pt x="3725" y="1713"/>
                </a:cubicBezTo>
                <a:cubicBezTo>
                  <a:pt x="3486" y="1713"/>
                  <a:pt x="3443" y="1514"/>
                  <a:pt x="3298" y="1292"/>
                </a:cubicBezTo>
                <a:cubicBezTo>
                  <a:pt x="2973" y="801"/>
                  <a:pt x="2649" y="476"/>
                  <a:pt x="2140" y="254"/>
                </a:cubicBezTo>
                <a:cubicBezTo>
                  <a:pt x="1964" y="161"/>
                  <a:pt x="1779" y="87"/>
                  <a:pt x="1584" y="23"/>
                </a:cubicBezTo>
                <a:cubicBezTo>
                  <a:pt x="1522" y="7"/>
                  <a:pt x="1458" y="0"/>
                  <a:pt x="1393" y="0"/>
                </a:cubicBezTo>
                <a:close/>
                <a:moveTo>
                  <a:pt x="39616" y="11842"/>
                </a:moveTo>
                <a:cubicBezTo>
                  <a:pt x="39607" y="11842"/>
                  <a:pt x="39607" y="11859"/>
                  <a:pt x="39625" y="11906"/>
                </a:cubicBezTo>
                <a:cubicBezTo>
                  <a:pt x="39653" y="11929"/>
                  <a:pt x="39669" y="11938"/>
                  <a:pt x="39676" y="11938"/>
                </a:cubicBezTo>
                <a:cubicBezTo>
                  <a:pt x="39701" y="11938"/>
                  <a:pt x="39635" y="11842"/>
                  <a:pt x="39616" y="11842"/>
                </a:cubicBezTo>
                <a:close/>
              </a:path>
            </a:pathLst>
          </a:custGeom>
          <a:solidFill>
            <a:srgbClr val="FFFFFF">
              <a:alpha val="7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13" name="Google Shape;1713;p27"/>
          <p:cNvSpPr/>
          <p:nvPr/>
        </p:nvSpPr>
        <p:spPr>
          <a:xfrm flipH="1">
            <a:off x="8251122" y="3764163"/>
            <a:ext cx="142080" cy="132162"/>
          </a:xfrm>
          <a:custGeom>
            <a:avLst/>
            <a:gdLst/>
            <a:ahLst/>
            <a:cxnLst/>
            <a:rect l="l" t="t" r="r" b="b"/>
            <a:pathLst>
              <a:path w="1891" h="1759" extrusionOk="0">
                <a:moveTo>
                  <a:pt x="1125" y="1"/>
                </a:moveTo>
                <a:cubicBezTo>
                  <a:pt x="714" y="1"/>
                  <a:pt x="213" y="175"/>
                  <a:pt x="84" y="554"/>
                </a:cubicBezTo>
                <a:cubicBezTo>
                  <a:pt x="1" y="785"/>
                  <a:pt x="75" y="961"/>
                  <a:pt x="195" y="1174"/>
                </a:cubicBezTo>
                <a:cubicBezTo>
                  <a:pt x="269" y="1313"/>
                  <a:pt x="371" y="1452"/>
                  <a:pt x="445" y="1564"/>
                </a:cubicBezTo>
                <a:cubicBezTo>
                  <a:pt x="528" y="1684"/>
                  <a:pt x="612" y="1702"/>
                  <a:pt x="742" y="1758"/>
                </a:cubicBezTo>
                <a:cubicBezTo>
                  <a:pt x="1029" y="1684"/>
                  <a:pt x="1307" y="1610"/>
                  <a:pt x="1510" y="1443"/>
                </a:cubicBezTo>
                <a:cubicBezTo>
                  <a:pt x="1677" y="1276"/>
                  <a:pt x="1788" y="1073"/>
                  <a:pt x="1835" y="850"/>
                </a:cubicBezTo>
                <a:cubicBezTo>
                  <a:pt x="1890" y="656"/>
                  <a:pt x="1872" y="443"/>
                  <a:pt x="1779" y="257"/>
                </a:cubicBezTo>
                <a:cubicBezTo>
                  <a:pt x="1696" y="91"/>
                  <a:pt x="1557" y="63"/>
                  <a:pt x="1381" y="26"/>
                </a:cubicBezTo>
                <a:cubicBezTo>
                  <a:pt x="1303" y="9"/>
                  <a:pt x="1216" y="1"/>
                  <a:pt x="1125" y="1"/>
                </a:cubicBezTo>
                <a:close/>
              </a:path>
            </a:pathLst>
          </a:custGeom>
          <a:solidFill>
            <a:srgbClr val="FFFFFF">
              <a:alpha val="7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14" name="Google Shape;1714;p27"/>
          <p:cNvSpPr/>
          <p:nvPr/>
        </p:nvSpPr>
        <p:spPr>
          <a:xfrm flipH="1">
            <a:off x="9565247" y="3896325"/>
            <a:ext cx="142080" cy="132162"/>
          </a:xfrm>
          <a:custGeom>
            <a:avLst/>
            <a:gdLst/>
            <a:ahLst/>
            <a:cxnLst/>
            <a:rect l="l" t="t" r="r" b="b"/>
            <a:pathLst>
              <a:path w="1891" h="1759" extrusionOk="0">
                <a:moveTo>
                  <a:pt x="1125" y="1"/>
                </a:moveTo>
                <a:cubicBezTo>
                  <a:pt x="714" y="1"/>
                  <a:pt x="213" y="175"/>
                  <a:pt x="84" y="554"/>
                </a:cubicBezTo>
                <a:cubicBezTo>
                  <a:pt x="1" y="785"/>
                  <a:pt x="75" y="961"/>
                  <a:pt x="195" y="1174"/>
                </a:cubicBezTo>
                <a:cubicBezTo>
                  <a:pt x="269" y="1313"/>
                  <a:pt x="371" y="1452"/>
                  <a:pt x="445" y="1564"/>
                </a:cubicBezTo>
                <a:cubicBezTo>
                  <a:pt x="528" y="1684"/>
                  <a:pt x="612" y="1702"/>
                  <a:pt x="742" y="1758"/>
                </a:cubicBezTo>
                <a:cubicBezTo>
                  <a:pt x="1029" y="1684"/>
                  <a:pt x="1307" y="1610"/>
                  <a:pt x="1510" y="1443"/>
                </a:cubicBezTo>
                <a:cubicBezTo>
                  <a:pt x="1677" y="1276"/>
                  <a:pt x="1788" y="1073"/>
                  <a:pt x="1835" y="850"/>
                </a:cubicBezTo>
                <a:cubicBezTo>
                  <a:pt x="1890" y="656"/>
                  <a:pt x="1872" y="443"/>
                  <a:pt x="1779" y="257"/>
                </a:cubicBezTo>
                <a:cubicBezTo>
                  <a:pt x="1696" y="91"/>
                  <a:pt x="1557" y="63"/>
                  <a:pt x="1381" y="26"/>
                </a:cubicBezTo>
                <a:cubicBezTo>
                  <a:pt x="1303" y="9"/>
                  <a:pt x="1216" y="1"/>
                  <a:pt x="1125" y="1"/>
                </a:cubicBezTo>
                <a:close/>
              </a:path>
            </a:pathLst>
          </a:custGeom>
          <a:solidFill>
            <a:srgbClr val="FFFFFF">
              <a:alpha val="18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15" name="Google Shape;1715;p27"/>
          <p:cNvSpPr/>
          <p:nvPr/>
        </p:nvSpPr>
        <p:spPr>
          <a:xfrm flipH="1">
            <a:off x="7635347" y="3957925"/>
            <a:ext cx="142080" cy="132162"/>
          </a:xfrm>
          <a:custGeom>
            <a:avLst/>
            <a:gdLst/>
            <a:ahLst/>
            <a:cxnLst/>
            <a:rect l="l" t="t" r="r" b="b"/>
            <a:pathLst>
              <a:path w="1891" h="1759" extrusionOk="0">
                <a:moveTo>
                  <a:pt x="1125" y="1"/>
                </a:moveTo>
                <a:cubicBezTo>
                  <a:pt x="714" y="1"/>
                  <a:pt x="213" y="175"/>
                  <a:pt x="84" y="554"/>
                </a:cubicBezTo>
                <a:cubicBezTo>
                  <a:pt x="1" y="785"/>
                  <a:pt x="75" y="961"/>
                  <a:pt x="195" y="1174"/>
                </a:cubicBezTo>
                <a:cubicBezTo>
                  <a:pt x="269" y="1313"/>
                  <a:pt x="371" y="1452"/>
                  <a:pt x="445" y="1564"/>
                </a:cubicBezTo>
                <a:cubicBezTo>
                  <a:pt x="528" y="1684"/>
                  <a:pt x="612" y="1702"/>
                  <a:pt x="742" y="1758"/>
                </a:cubicBezTo>
                <a:cubicBezTo>
                  <a:pt x="1029" y="1684"/>
                  <a:pt x="1307" y="1610"/>
                  <a:pt x="1510" y="1443"/>
                </a:cubicBezTo>
                <a:cubicBezTo>
                  <a:pt x="1677" y="1276"/>
                  <a:pt x="1788" y="1073"/>
                  <a:pt x="1835" y="850"/>
                </a:cubicBezTo>
                <a:cubicBezTo>
                  <a:pt x="1890" y="656"/>
                  <a:pt x="1872" y="443"/>
                  <a:pt x="1779" y="257"/>
                </a:cubicBezTo>
                <a:cubicBezTo>
                  <a:pt x="1696" y="91"/>
                  <a:pt x="1557" y="63"/>
                  <a:pt x="1381" y="26"/>
                </a:cubicBezTo>
                <a:cubicBezTo>
                  <a:pt x="1303" y="9"/>
                  <a:pt x="1216" y="1"/>
                  <a:pt x="1125" y="1"/>
                </a:cubicBezTo>
                <a:close/>
              </a:path>
            </a:pathLst>
          </a:custGeom>
          <a:solidFill>
            <a:srgbClr val="FFFFFF">
              <a:alpha val="7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716" name="Google Shape;1716;p27"/>
          <p:cNvGrpSpPr/>
          <p:nvPr/>
        </p:nvGrpSpPr>
        <p:grpSpPr>
          <a:xfrm>
            <a:off x="-1682312" y="4126658"/>
            <a:ext cx="4152114" cy="1160093"/>
            <a:chOff x="8832288" y="851000"/>
            <a:chExt cx="4595588" cy="1283999"/>
          </a:xfrm>
        </p:grpSpPr>
        <p:sp>
          <p:nvSpPr>
            <p:cNvPr id="1717" name="Google Shape;1717;p27"/>
            <p:cNvSpPr/>
            <p:nvPr/>
          </p:nvSpPr>
          <p:spPr>
            <a:xfrm>
              <a:off x="8832288" y="851000"/>
              <a:ext cx="4595588" cy="1283990"/>
            </a:xfrm>
            <a:custGeom>
              <a:avLst/>
              <a:gdLst/>
              <a:ahLst/>
              <a:cxnLst/>
              <a:rect l="l" t="t" r="r" b="b"/>
              <a:pathLst>
                <a:path w="55262" h="15440" extrusionOk="0">
                  <a:moveTo>
                    <a:pt x="39472" y="1"/>
                  </a:moveTo>
                  <a:cubicBezTo>
                    <a:pt x="38436" y="1"/>
                    <a:pt x="37395" y="155"/>
                    <a:pt x="36430" y="425"/>
                  </a:cubicBezTo>
                  <a:cubicBezTo>
                    <a:pt x="34810" y="879"/>
                    <a:pt x="32457" y="1750"/>
                    <a:pt x="31503" y="3250"/>
                  </a:cubicBezTo>
                  <a:cubicBezTo>
                    <a:pt x="31049" y="3963"/>
                    <a:pt x="30827" y="4862"/>
                    <a:pt x="31151" y="5658"/>
                  </a:cubicBezTo>
                  <a:cubicBezTo>
                    <a:pt x="31336" y="6094"/>
                    <a:pt x="31670" y="6464"/>
                    <a:pt x="31836" y="6909"/>
                  </a:cubicBezTo>
                  <a:cubicBezTo>
                    <a:pt x="31987" y="7306"/>
                    <a:pt x="31861" y="7363"/>
                    <a:pt x="31650" y="7363"/>
                  </a:cubicBezTo>
                  <a:cubicBezTo>
                    <a:pt x="31565" y="7363"/>
                    <a:pt x="31466" y="7353"/>
                    <a:pt x="31365" y="7353"/>
                  </a:cubicBezTo>
                  <a:cubicBezTo>
                    <a:pt x="31226" y="7353"/>
                    <a:pt x="31085" y="7371"/>
                    <a:pt x="30975" y="7455"/>
                  </a:cubicBezTo>
                  <a:cubicBezTo>
                    <a:pt x="30734" y="7641"/>
                    <a:pt x="30549" y="8511"/>
                    <a:pt x="30623" y="8808"/>
                  </a:cubicBezTo>
                  <a:cubicBezTo>
                    <a:pt x="29867" y="8133"/>
                    <a:pt x="29094" y="7537"/>
                    <a:pt x="28041" y="7537"/>
                  </a:cubicBezTo>
                  <a:cubicBezTo>
                    <a:pt x="28010" y="7537"/>
                    <a:pt x="27978" y="7538"/>
                    <a:pt x="27946" y="7539"/>
                  </a:cubicBezTo>
                  <a:cubicBezTo>
                    <a:pt x="26445" y="7594"/>
                    <a:pt x="25491" y="8817"/>
                    <a:pt x="24750" y="9984"/>
                  </a:cubicBezTo>
                  <a:cubicBezTo>
                    <a:pt x="24556" y="9919"/>
                    <a:pt x="24463" y="9641"/>
                    <a:pt x="24232" y="9521"/>
                  </a:cubicBezTo>
                  <a:cubicBezTo>
                    <a:pt x="24064" y="9441"/>
                    <a:pt x="23887" y="9423"/>
                    <a:pt x="23701" y="9423"/>
                  </a:cubicBezTo>
                  <a:cubicBezTo>
                    <a:pt x="23629" y="9423"/>
                    <a:pt x="23556" y="9426"/>
                    <a:pt x="23481" y="9428"/>
                  </a:cubicBezTo>
                  <a:cubicBezTo>
                    <a:pt x="22870" y="9456"/>
                    <a:pt x="22555" y="9910"/>
                    <a:pt x="22157" y="10308"/>
                  </a:cubicBezTo>
                  <a:lnTo>
                    <a:pt x="22157" y="10308"/>
                  </a:lnTo>
                  <a:cubicBezTo>
                    <a:pt x="22222" y="8984"/>
                    <a:pt x="21694" y="7613"/>
                    <a:pt x="20832" y="6603"/>
                  </a:cubicBezTo>
                  <a:cubicBezTo>
                    <a:pt x="19793" y="5384"/>
                    <a:pt x="18241" y="4779"/>
                    <a:pt x="16689" y="4779"/>
                  </a:cubicBezTo>
                  <a:cubicBezTo>
                    <a:pt x="15033" y="4779"/>
                    <a:pt x="13376" y="5467"/>
                    <a:pt x="12339" y="6835"/>
                  </a:cubicBezTo>
                  <a:cubicBezTo>
                    <a:pt x="11820" y="7520"/>
                    <a:pt x="11412" y="8289"/>
                    <a:pt x="11107" y="9104"/>
                  </a:cubicBezTo>
                  <a:cubicBezTo>
                    <a:pt x="10995" y="9428"/>
                    <a:pt x="11005" y="9817"/>
                    <a:pt x="10912" y="10123"/>
                  </a:cubicBezTo>
                  <a:cubicBezTo>
                    <a:pt x="10868" y="10270"/>
                    <a:pt x="10787" y="10318"/>
                    <a:pt x="10684" y="10318"/>
                  </a:cubicBezTo>
                  <a:cubicBezTo>
                    <a:pt x="10481" y="10318"/>
                    <a:pt x="10194" y="10129"/>
                    <a:pt x="9949" y="10123"/>
                  </a:cubicBezTo>
                  <a:cubicBezTo>
                    <a:pt x="9911" y="10121"/>
                    <a:pt x="9873" y="10120"/>
                    <a:pt x="9836" y="10120"/>
                  </a:cubicBezTo>
                  <a:cubicBezTo>
                    <a:pt x="9341" y="10120"/>
                    <a:pt x="8881" y="10294"/>
                    <a:pt x="8596" y="10716"/>
                  </a:cubicBezTo>
                  <a:cubicBezTo>
                    <a:pt x="8201" y="10534"/>
                    <a:pt x="7823" y="10392"/>
                    <a:pt x="7466" y="10392"/>
                  </a:cubicBezTo>
                  <a:cubicBezTo>
                    <a:pt x="7078" y="10392"/>
                    <a:pt x="6715" y="10559"/>
                    <a:pt x="6383" y="11021"/>
                  </a:cubicBezTo>
                  <a:cubicBezTo>
                    <a:pt x="6123" y="11383"/>
                    <a:pt x="5994" y="11818"/>
                    <a:pt x="6031" y="12263"/>
                  </a:cubicBezTo>
                  <a:cubicBezTo>
                    <a:pt x="6068" y="12763"/>
                    <a:pt x="6466" y="13235"/>
                    <a:pt x="6392" y="13745"/>
                  </a:cubicBezTo>
                  <a:cubicBezTo>
                    <a:pt x="6381" y="13745"/>
                    <a:pt x="6370" y="13746"/>
                    <a:pt x="6360" y="13746"/>
                  </a:cubicBezTo>
                  <a:cubicBezTo>
                    <a:pt x="6052" y="13746"/>
                    <a:pt x="5886" y="13381"/>
                    <a:pt x="5566" y="13381"/>
                  </a:cubicBezTo>
                  <a:cubicBezTo>
                    <a:pt x="5551" y="13381"/>
                    <a:pt x="5536" y="13382"/>
                    <a:pt x="5521" y="13383"/>
                  </a:cubicBezTo>
                  <a:cubicBezTo>
                    <a:pt x="5104" y="13430"/>
                    <a:pt x="4780" y="13976"/>
                    <a:pt x="4669" y="14319"/>
                  </a:cubicBezTo>
                  <a:cubicBezTo>
                    <a:pt x="4539" y="14263"/>
                    <a:pt x="4484" y="14152"/>
                    <a:pt x="4521" y="13976"/>
                  </a:cubicBezTo>
                  <a:cubicBezTo>
                    <a:pt x="4428" y="13633"/>
                    <a:pt x="4215" y="13328"/>
                    <a:pt x="3928" y="13133"/>
                  </a:cubicBezTo>
                  <a:cubicBezTo>
                    <a:pt x="3515" y="12769"/>
                    <a:pt x="2854" y="12376"/>
                    <a:pt x="2249" y="12376"/>
                  </a:cubicBezTo>
                  <a:cubicBezTo>
                    <a:pt x="2162" y="12376"/>
                    <a:pt x="2076" y="12384"/>
                    <a:pt x="1992" y="12401"/>
                  </a:cubicBezTo>
                  <a:cubicBezTo>
                    <a:pt x="1085" y="12596"/>
                    <a:pt x="658" y="13615"/>
                    <a:pt x="362" y="14384"/>
                  </a:cubicBezTo>
                  <a:cubicBezTo>
                    <a:pt x="1" y="15338"/>
                    <a:pt x="112" y="15440"/>
                    <a:pt x="112" y="15440"/>
                  </a:cubicBezTo>
                  <a:lnTo>
                    <a:pt x="54428" y="15440"/>
                  </a:lnTo>
                  <a:cubicBezTo>
                    <a:pt x="54594" y="15440"/>
                    <a:pt x="55095" y="15291"/>
                    <a:pt x="55178" y="15143"/>
                  </a:cubicBezTo>
                  <a:cubicBezTo>
                    <a:pt x="55261" y="14967"/>
                    <a:pt x="55057" y="14949"/>
                    <a:pt x="55030" y="14847"/>
                  </a:cubicBezTo>
                  <a:cubicBezTo>
                    <a:pt x="54965" y="14560"/>
                    <a:pt x="54937" y="14263"/>
                    <a:pt x="54881" y="13967"/>
                  </a:cubicBezTo>
                  <a:cubicBezTo>
                    <a:pt x="54715" y="13226"/>
                    <a:pt x="54279" y="12624"/>
                    <a:pt x="53770" y="12087"/>
                  </a:cubicBezTo>
                  <a:cubicBezTo>
                    <a:pt x="53058" y="11333"/>
                    <a:pt x="52139" y="11017"/>
                    <a:pt x="51193" y="11017"/>
                  </a:cubicBezTo>
                  <a:cubicBezTo>
                    <a:pt x="50220" y="11017"/>
                    <a:pt x="49220" y="11352"/>
                    <a:pt x="48388" y="11892"/>
                  </a:cubicBezTo>
                  <a:cubicBezTo>
                    <a:pt x="47798" y="12276"/>
                    <a:pt x="47085" y="12994"/>
                    <a:pt x="46754" y="13729"/>
                  </a:cubicBezTo>
                  <a:lnTo>
                    <a:pt x="46754" y="13729"/>
                  </a:lnTo>
                  <a:cubicBezTo>
                    <a:pt x="46668" y="13371"/>
                    <a:pt x="46456" y="12958"/>
                    <a:pt x="46369" y="12855"/>
                  </a:cubicBezTo>
                  <a:cubicBezTo>
                    <a:pt x="45823" y="12216"/>
                    <a:pt x="45202" y="12420"/>
                    <a:pt x="44498" y="12216"/>
                  </a:cubicBezTo>
                  <a:cubicBezTo>
                    <a:pt x="44563" y="11966"/>
                    <a:pt x="44841" y="11799"/>
                    <a:pt x="44869" y="11503"/>
                  </a:cubicBezTo>
                  <a:cubicBezTo>
                    <a:pt x="44915" y="11142"/>
                    <a:pt x="44683" y="10799"/>
                    <a:pt x="44452" y="10558"/>
                  </a:cubicBezTo>
                  <a:cubicBezTo>
                    <a:pt x="44218" y="10318"/>
                    <a:pt x="43947" y="10223"/>
                    <a:pt x="43666" y="10223"/>
                  </a:cubicBezTo>
                  <a:cubicBezTo>
                    <a:pt x="43210" y="10223"/>
                    <a:pt x="42727" y="10473"/>
                    <a:pt x="42336" y="10761"/>
                  </a:cubicBezTo>
                  <a:lnTo>
                    <a:pt x="42336" y="10761"/>
                  </a:lnTo>
                  <a:cubicBezTo>
                    <a:pt x="42434" y="10635"/>
                    <a:pt x="42375" y="10478"/>
                    <a:pt x="42433" y="10299"/>
                  </a:cubicBezTo>
                  <a:cubicBezTo>
                    <a:pt x="42544" y="10067"/>
                    <a:pt x="42683" y="9854"/>
                    <a:pt x="42840" y="9660"/>
                  </a:cubicBezTo>
                  <a:cubicBezTo>
                    <a:pt x="43118" y="9317"/>
                    <a:pt x="43414" y="8993"/>
                    <a:pt x="43729" y="8687"/>
                  </a:cubicBezTo>
                  <a:cubicBezTo>
                    <a:pt x="44628" y="7752"/>
                    <a:pt x="45035" y="6316"/>
                    <a:pt x="45054" y="5029"/>
                  </a:cubicBezTo>
                  <a:cubicBezTo>
                    <a:pt x="45072" y="4204"/>
                    <a:pt x="45082" y="3371"/>
                    <a:pt x="44758" y="2593"/>
                  </a:cubicBezTo>
                  <a:cubicBezTo>
                    <a:pt x="44294" y="1462"/>
                    <a:pt x="43387" y="796"/>
                    <a:pt x="42257" y="425"/>
                  </a:cubicBezTo>
                  <a:cubicBezTo>
                    <a:pt x="41377" y="132"/>
                    <a:pt x="40427" y="1"/>
                    <a:pt x="39472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8" name="Google Shape;1718;p27"/>
            <p:cNvSpPr/>
            <p:nvPr/>
          </p:nvSpPr>
          <p:spPr>
            <a:xfrm>
              <a:off x="8841518" y="1946142"/>
              <a:ext cx="4575546" cy="188856"/>
            </a:xfrm>
            <a:custGeom>
              <a:avLst/>
              <a:gdLst/>
              <a:ahLst/>
              <a:cxnLst/>
              <a:rect l="l" t="t" r="r" b="b"/>
              <a:pathLst>
                <a:path w="55021" h="2271" extrusionOk="0">
                  <a:moveTo>
                    <a:pt x="34501" y="1"/>
                  </a:moveTo>
                  <a:cubicBezTo>
                    <a:pt x="34477" y="1"/>
                    <a:pt x="34454" y="1"/>
                    <a:pt x="34430" y="1"/>
                  </a:cubicBezTo>
                  <a:cubicBezTo>
                    <a:pt x="33615" y="1"/>
                    <a:pt x="32809" y="1"/>
                    <a:pt x="31994" y="140"/>
                  </a:cubicBezTo>
                  <a:cubicBezTo>
                    <a:pt x="30873" y="353"/>
                    <a:pt x="29799" y="742"/>
                    <a:pt x="28743" y="1168"/>
                  </a:cubicBezTo>
                  <a:cubicBezTo>
                    <a:pt x="28502" y="1270"/>
                    <a:pt x="28076" y="1335"/>
                    <a:pt x="27918" y="1567"/>
                  </a:cubicBezTo>
                  <a:cubicBezTo>
                    <a:pt x="27863" y="1641"/>
                    <a:pt x="27835" y="1743"/>
                    <a:pt x="27742" y="1798"/>
                  </a:cubicBezTo>
                  <a:cubicBezTo>
                    <a:pt x="27646" y="1859"/>
                    <a:pt x="27526" y="1873"/>
                    <a:pt x="27403" y="1873"/>
                  </a:cubicBezTo>
                  <a:cubicBezTo>
                    <a:pt x="27300" y="1873"/>
                    <a:pt x="27196" y="1863"/>
                    <a:pt x="27103" y="1863"/>
                  </a:cubicBezTo>
                  <a:cubicBezTo>
                    <a:pt x="26893" y="1863"/>
                    <a:pt x="26679" y="1871"/>
                    <a:pt x="26467" y="1871"/>
                  </a:cubicBezTo>
                  <a:cubicBezTo>
                    <a:pt x="26360" y="1871"/>
                    <a:pt x="26254" y="1869"/>
                    <a:pt x="26149" y="1863"/>
                  </a:cubicBezTo>
                  <a:cubicBezTo>
                    <a:pt x="25881" y="1854"/>
                    <a:pt x="25612" y="1807"/>
                    <a:pt x="25343" y="1807"/>
                  </a:cubicBezTo>
                  <a:cubicBezTo>
                    <a:pt x="24788" y="1807"/>
                    <a:pt x="24260" y="1789"/>
                    <a:pt x="23722" y="1752"/>
                  </a:cubicBezTo>
                  <a:cubicBezTo>
                    <a:pt x="23269" y="1724"/>
                    <a:pt x="22713" y="1706"/>
                    <a:pt x="22287" y="1548"/>
                  </a:cubicBezTo>
                  <a:cubicBezTo>
                    <a:pt x="22203" y="1502"/>
                    <a:pt x="22120" y="1446"/>
                    <a:pt x="22046" y="1381"/>
                  </a:cubicBezTo>
                  <a:cubicBezTo>
                    <a:pt x="21962" y="1335"/>
                    <a:pt x="21879" y="1307"/>
                    <a:pt x="21787" y="1270"/>
                  </a:cubicBezTo>
                  <a:cubicBezTo>
                    <a:pt x="21546" y="1159"/>
                    <a:pt x="21240" y="1104"/>
                    <a:pt x="21073" y="890"/>
                  </a:cubicBezTo>
                  <a:cubicBezTo>
                    <a:pt x="20953" y="742"/>
                    <a:pt x="20916" y="631"/>
                    <a:pt x="20749" y="529"/>
                  </a:cubicBezTo>
                  <a:cubicBezTo>
                    <a:pt x="20295" y="261"/>
                    <a:pt x="19767" y="159"/>
                    <a:pt x="19249" y="94"/>
                  </a:cubicBezTo>
                  <a:cubicBezTo>
                    <a:pt x="19010" y="59"/>
                    <a:pt x="18771" y="47"/>
                    <a:pt x="18530" y="47"/>
                  </a:cubicBezTo>
                  <a:cubicBezTo>
                    <a:pt x="17938" y="47"/>
                    <a:pt x="17340" y="122"/>
                    <a:pt x="16748" y="122"/>
                  </a:cubicBezTo>
                  <a:cubicBezTo>
                    <a:pt x="16127" y="122"/>
                    <a:pt x="15516" y="177"/>
                    <a:pt x="14895" y="177"/>
                  </a:cubicBezTo>
                  <a:lnTo>
                    <a:pt x="13311" y="177"/>
                  </a:lnTo>
                  <a:cubicBezTo>
                    <a:pt x="13269" y="176"/>
                    <a:pt x="13227" y="176"/>
                    <a:pt x="13185" y="176"/>
                  </a:cubicBezTo>
                  <a:cubicBezTo>
                    <a:pt x="12895" y="176"/>
                    <a:pt x="12612" y="203"/>
                    <a:pt x="12329" y="251"/>
                  </a:cubicBezTo>
                  <a:cubicBezTo>
                    <a:pt x="12107" y="298"/>
                    <a:pt x="11894" y="381"/>
                    <a:pt x="11672" y="409"/>
                  </a:cubicBezTo>
                  <a:cubicBezTo>
                    <a:pt x="11292" y="464"/>
                    <a:pt x="10912" y="501"/>
                    <a:pt x="10523" y="566"/>
                  </a:cubicBezTo>
                  <a:cubicBezTo>
                    <a:pt x="10143" y="622"/>
                    <a:pt x="9754" y="752"/>
                    <a:pt x="9356" y="844"/>
                  </a:cubicBezTo>
                  <a:cubicBezTo>
                    <a:pt x="8967" y="937"/>
                    <a:pt x="8606" y="1029"/>
                    <a:pt x="8235" y="1113"/>
                  </a:cubicBezTo>
                  <a:cubicBezTo>
                    <a:pt x="7911" y="1187"/>
                    <a:pt x="7606" y="1298"/>
                    <a:pt x="7281" y="1335"/>
                  </a:cubicBezTo>
                  <a:cubicBezTo>
                    <a:pt x="6957" y="1381"/>
                    <a:pt x="6614" y="1428"/>
                    <a:pt x="6281" y="1493"/>
                  </a:cubicBezTo>
                  <a:cubicBezTo>
                    <a:pt x="5151" y="1687"/>
                    <a:pt x="4012" y="1622"/>
                    <a:pt x="2872" y="1706"/>
                  </a:cubicBezTo>
                  <a:cubicBezTo>
                    <a:pt x="2307" y="1761"/>
                    <a:pt x="1742" y="1863"/>
                    <a:pt x="1187" y="2021"/>
                  </a:cubicBezTo>
                  <a:cubicBezTo>
                    <a:pt x="779" y="2132"/>
                    <a:pt x="409" y="2196"/>
                    <a:pt x="1" y="2271"/>
                  </a:cubicBezTo>
                  <a:lnTo>
                    <a:pt x="55021" y="2234"/>
                  </a:lnTo>
                  <a:lnTo>
                    <a:pt x="55011" y="2178"/>
                  </a:lnTo>
                  <a:cubicBezTo>
                    <a:pt x="54959" y="2163"/>
                    <a:pt x="54899" y="2159"/>
                    <a:pt x="54835" y="2159"/>
                  </a:cubicBezTo>
                  <a:cubicBezTo>
                    <a:pt x="54739" y="2159"/>
                    <a:pt x="54637" y="2169"/>
                    <a:pt x="54548" y="2169"/>
                  </a:cubicBezTo>
                  <a:cubicBezTo>
                    <a:pt x="54512" y="2170"/>
                    <a:pt x="54475" y="2171"/>
                    <a:pt x="54438" y="2171"/>
                  </a:cubicBezTo>
                  <a:cubicBezTo>
                    <a:pt x="54259" y="2171"/>
                    <a:pt x="54076" y="2153"/>
                    <a:pt x="53900" y="2122"/>
                  </a:cubicBezTo>
                  <a:cubicBezTo>
                    <a:pt x="53752" y="2095"/>
                    <a:pt x="53596" y="2087"/>
                    <a:pt x="53439" y="2087"/>
                  </a:cubicBezTo>
                  <a:cubicBezTo>
                    <a:pt x="53163" y="2087"/>
                    <a:pt x="52881" y="2113"/>
                    <a:pt x="52622" y="2113"/>
                  </a:cubicBezTo>
                  <a:lnTo>
                    <a:pt x="50454" y="2113"/>
                  </a:lnTo>
                  <a:cubicBezTo>
                    <a:pt x="50093" y="2113"/>
                    <a:pt x="49750" y="2095"/>
                    <a:pt x="49389" y="2067"/>
                  </a:cubicBezTo>
                  <a:cubicBezTo>
                    <a:pt x="49009" y="2039"/>
                    <a:pt x="48620" y="2048"/>
                    <a:pt x="48240" y="1983"/>
                  </a:cubicBezTo>
                  <a:cubicBezTo>
                    <a:pt x="47675" y="1882"/>
                    <a:pt x="47110" y="1770"/>
                    <a:pt x="46536" y="1696"/>
                  </a:cubicBezTo>
                  <a:cubicBezTo>
                    <a:pt x="46230" y="1659"/>
                    <a:pt x="45915" y="1604"/>
                    <a:pt x="45610" y="1585"/>
                  </a:cubicBezTo>
                  <a:cubicBezTo>
                    <a:pt x="45304" y="1557"/>
                    <a:pt x="44998" y="1585"/>
                    <a:pt x="44693" y="1548"/>
                  </a:cubicBezTo>
                  <a:cubicBezTo>
                    <a:pt x="44433" y="1530"/>
                    <a:pt x="44174" y="1520"/>
                    <a:pt x="43915" y="1520"/>
                  </a:cubicBezTo>
                  <a:cubicBezTo>
                    <a:pt x="43646" y="1520"/>
                    <a:pt x="43378" y="1576"/>
                    <a:pt x="43109" y="1585"/>
                  </a:cubicBezTo>
                  <a:cubicBezTo>
                    <a:pt x="42945" y="1588"/>
                    <a:pt x="42778" y="1593"/>
                    <a:pt x="42611" y="1593"/>
                  </a:cubicBezTo>
                  <a:cubicBezTo>
                    <a:pt x="42298" y="1593"/>
                    <a:pt x="41984" y="1577"/>
                    <a:pt x="41682" y="1511"/>
                  </a:cubicBezTo>
                  <a:cubicBezTo>
                    <a:pt x="41340" y="1437"/>
                    <a:pt x="41062" y="1205"/>
                    <a:pt x="40738" y="1066"/>
                  </a:cubicBezTo>
                  <a:cubicBezTo>
                    <a:pt x="40163" y="816"/>
                    <a:pt x="39598" y="576"/>
                    <a:pt x="38978" y="464"/>
                  </a:cubicBezTo>
                  <a:cubicBezTo>
                    <a:pt x="38246" y="335"/>
                    <a:pt x="37514" y="270"/>
                    <a:pt x="36773" y="205"/>
                  </a:cubicBezTo>
                  <a:cubicBezTo>
                    <a:pt x="36010" y="142"/>
                    <a:pt x="35264" y="1"/>
                    <a:pt x="34501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9" name="Google Shape;1719;p27"/>
            <p:cNvSpPr/>
            <p:nvPr/>
          </p:nvSpPr>
          <p:spPr>
            <a:xfrm>
              <a:off x="10922862" y="1867639"/>
              <a:ext cx="701039" cy="120748"/>
            </a:xfrm>
            <a:custGeom>
              <a:avLst/>
              <a:gdLst/>
              <a:ahLst/>
              <a:cxnLst/>
              <a:rect l="l" t="t" r="r" b="b"/>
              <a:pathLst>
                <a:path w="8430" h="1452" extrusionOk="0">
                  <a:moveTo>
                    <a:pt x="5734" y="0"/>
                  </a:moveTo>
                  <a:cubicBezTo>
                    <a:pt x="5638" y="0"/>
                    <a:pt x="5543" y="10"/>
                    <a:pt x="5447" y="28"/>
                  </a:cubicBezTo>
                  <a:cubicBezTo>
                    <a:pt x="5317" y="38"/>
                    <a:pt x="5187" y="38"/>
                    <a:pt x="5058" y="38"/>
                  </a:cubicBezTo>
                  <a:cubicBezTo>
                    <a:pt x="4706" y="56"/>
                    <a:pt x="4354" y="112"/>
                    <a:pt x="4002" y="158"/>
                  </a:cubicBezTo>
                  <a:cubicBezTo>
                    <a:pt x="3131" y="251"/>
                    <a:pt x="2242" y="269"/>
                    <a:pt x="1381" y="436"/>
                  </a:cubicBezTo>
                  <a:cubicBezTo>
                    <a:pt x="1001" y="501"/>
                    <a:pt x="630" y="593"/>
                    <a:pt x="278" y="723"/>
                  </a:cubicBezTo>
                  <a:cubicBezTo>
                    <a:pt x="223" y="742"/>
                    <a:pt x="0" y="843"/>
                    <a:pt x="0" y="917"/>
                  </a:cubicBezTo>
                  <a:cubicBezTo>
                    <a:pt x="0" y="1001"/>
                    <a:pt x="269" y="1075"/>
                    <a:pt x="325" y="1093"/>
                  </a:cubicBezTo>
                  <a:cubicBezTo>
                    <a:pt x="389" y="1098"/>
                    <a:pt x="452" y="1100"/>
                    <a:pt x="514" y="1100"/>
                  </a:cubicBezTo>
                  <a:cubicBezTo>
                    <a:pt x="577" y="1100"/>
                    <a:pt x="640" y="1098"/>
                    <a:pt x="704" y="1093"/>
                  </a:cubicBezTo>
                  <a:cubicBezTo>
                    <a:pt x="862" y="1093"/>
                    <a:pt x="1010" y="1140"/>
                    <a:pt x="1167" y="1140"/>
                  </a:cubicBezTo>
                  <a:cubicBezTo>
                    <a:pt x="1668" y="1158"/>
                    <a:pt x="2159" y="1232"/>
                    <a:pt x="2640" y="1353"/>
                  </a:cubicBezTo>
                  <a:cubicBezTo>
                    <a:pt x="2798" y="1399"/>
                    <a:pt x="2955" y="1427"/>
                    <a:pt x="3122" y="1445"/>
                  </a:cubicBezTo>
                  <a:cubicBezTo>
                    <a:pt x="3171" y="1450"/>
                    <a:pt x="3219" y="1452"/>
                    <a:pt x="3266" y="1452"/>
                  </a:cubicBezTo>
                  <a:cubicBezTo>
                    <a:pt x="3533" y="1452"/>
                    <a:pt x="3781" y="1392"/>
                    <a:pt x="4048" y="1353"/>
                  </a:cubicBezTo>
                  <a:cubicBezTo>
                    <a:pt x="3844" y="1316"/>
                    <a:pt x="3918" y="1288"/>
                    <a:pt x="4011" y="1279"/>
                  </a:cubicBezTo>
                  <a:cubicBezTo>
                    <a:pt x="4122" y="1260"/>
                    <a:pt x="4243" y="1242"/>
                    <a:pt x="4354" y="1223"/>
                  </a:cubicBezTo>
                  <a:cubicBezTo>
                    <a:pt x="4632" y="1177"/>
                    <a:pt x="4910" y="1121"/>
                    <a:pt x="5187" y="1084"/>
                  </a:cubicBezTo>
                  <a:cubicBezTo>
                    <a:pt x="5928" y="992"/>
                    <a:pt x="6651" y="862"/>
                    <a:pt x="7383" y="760"/>
                  </a:cubicBezTo>
                  <a:cubicBezTo>
                    <a:pt x="7670" y="714"/>
                    <a:pt x="7948" y="649"/>
                    <a:pt x="8216" y="556"/>
                  </a:cubicBezTo>
                  <a:cubicBezTo>
                    <a:pt x="8263" y="538"/>
                    <a:pt x="8420" y="501"/>
                    <a:pt x="8429" y="454"/>
                  </a:cubicBezTo>
                  <a:cubicBezTo>
                    <a:pt x="8309" y="427"/>
                    <a:pt x="8198" y="362"/>
                    <a:pt x="8077" y="334"/>
                  </a:cubicBezTo>
                  <a:cubicBezTo>
                    <a:pt x="7874" y="297"/>
                    <a:pt x="7670" y="288"/>
                    <a:pt x="7475" y="251"/>
                  </a:cubicBezTo>
                  <a:cubicBezTo>
                    <a:pt x="7207" y="204"/>
                    <a:pt x="6947" y="121"/>
                    <a:pt x="6688" y="93"/>
                  </a:cubicBezTo>
                  <a:cubicBezTo>
                    <a:pt x="6419" y="56"/>
                    <a:pt x="6160" y="38"/>
                    <a:pt x="5891" y="10"/>
                  </a:cubicBezTo>
                  <a:cubicBezTo>
                    <a:pt x="5839" y="3"/>
                    <a:pt x="5786" y="0"/>
                    <a:pt x="5734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0" name="Google Shape;1720;p27"/>
            <p:cNvSpPr/>
            <p:nvPr/>
          </p:nvSpPr>
          <p:spPr>
            <a:xfrm>
              <a:off x="12266988" y="2003939"/>
              <a:ext cx="152599" cy="31684"/>
            </a:xfrm>
            <a:custGeom>
              <a:avLst/>
              <a:gdLst/>
              <a:ahLst/>
              <a:cxnLst/>
              <a:rect l="l" t="t" r="r" b="b"/>
              <a:pathLst>
                <a:path w="1835" h="381" extrusionOk="0">
                  <a:moveTo>
                    <a:pt x="694" y="1"/>
                  </a:moveTo>
                  <a:cubicBezTo>
                    <a:pt x="465" y="1"/>
                    <a:pt x="240" y="29"/>
                    <a:pt x="1" y="29"/>
                  </a:cubicBezTo>
                  <a:cubicBezTo>
                    <a:pt x="556" y="223"/>
                    <a:pt x="760" y="307"/>
                    <a:pt x="918" y="344"/>
                  </a:cubicBezTo>
                  <a:cubicBezTo>
                    <a:pt x="1047" y="371"/>
                    <a:pt x="1177" y="381"/>
                    <a:pt x="1307" y="381"/>
                  </a:cubicBezTo>
                  <a:cubicBezTo>
                    <a:pt x="1418" y="381"/>
                    <a:pt x="1816" y="371"/>
                    <a:pt x="1835" y="214"/>
                  </a:cubicBezTo>
                  <a:cubicBezTo>
                    <a:pt x="1603" y="168"/>
                    <a:pt x="1362" y="103"/>
                    <a:pt x="1131" y="47"/>
                  </a:cubicBezTo>
                  <a:cubicBezTo>
                    <a:pt x="981" y="12"/>
                    <a:pt x="837" y="1"/>
                    <a:pt x="694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1" name="Google Shape;1721;p27"/>
            <p:cNvSpPr/>
            <p:nvPr/>
          </p:nvSpPr>
          <p:spPr>
            <a:xfrm>
              <a:off x="11376587" y="1447095"/>
              <a:ext cx="428440" cy="219542"/>
            </a:xfrm>
            <a:custGeom>
              <a:avLst/>
              <a:gdLst/>
              <a:ahLst/>
              <a:cxnLst/>
              <a:rect l="l" t="t" r="r" b="b"/>
              <a:pathLst>
                <a:path w="5152" h="2640" extrusionOk="0">
                  <a:moveTo>
                    <a:pt x="1621" y="0"/>
                  </a:moveTo>
                  <a:cubicBezTo>
                    <a:pt x="1362" y="19"/>
                    <a:pt x="1093" y="65"/>
                    <a:pt x="843" y="148"/>
                  </a:cubicBezTo>
                  <a:cubicBezTo>
                    <a:pt x="621" y="222"/>
                    <a:pt x="417" y="352"/>
                    <a:pt x="250" y="519"/>
                  </a:cubicBezTo>
                  <a:cubicBezTo>
                    <a:pt x="65" y="732"/>
                    <a:pt x="0" y="1019"/>
                    <a:pt x="74" y="1288"/>
                  </a:cubicBezTo>
                  <a:cubicBezTo>
                    <a:pt x="176" y="1528"/>
                    <a:pt x="371" y="1714"/>
                    <a:pt x="611" y="1816"/>
                  </a:cubicBezTo>
                  <a:cubicBezTo>
                    <a:pt x="963" y="2010"/>
                    <a:pt x="1343" y="2158"/>
                    <a:pt x="1732" y="2269"/>
                  </a:cubicBezTo>
                  <a:cubicBezTo>
                    <a:pt x="1927" y="2325"/>
                    <a:pt x="2130" y="2381"/>
                    <a:pt x="2325" y="2408"/>
                  </a:cubicBezTo>
                  <a:cubicBezTo>
                    <a:pt x="2612" y="2445"/>
                    <a:pt x="2909" y="2455"/>
                    <a:pt x="3186" y="2464"/>
                  </a:cubicBezTo>
                  <a:cubicBezTo>
                    <a:pt x="3214" y="2465"/>
                    <a:pt x="3242" y="2465"/>
                    <a:pt x="3269" y="2465"/>
                  </a:cubicBezTo>
                  <a:cubicBezTo>
                    <a:pt x="3507" y="2465"/>
                    <a:pt x="3755" y="2444"/>
                    <a:pt x="4000" y="2444"/>
                  </a:cubicBezTo>
                  <a:cubicBezTo>
                    <a:pt x="4142" y="2444"/>
                    <a:pt x="4282" y="2451"/>
                    <a:pt x="4418" y="2473"/>
                  </a:cubicBezTo>
                  <a:cubicBezTo>
                    <a:pt x="4622" y="2501"/>
                    <a:pt x="4807" y="2584"/>
                    <a:pt x="5002" y="2631"/>
                  </a:cubicBezTo>
                  <a:cubicBezTo>
                    <a:pt x="5027" y="2637"/>
                    <a:pt x="5048" y="2640"/>
                    <a:pt x="5065" y="2640"/>
                  </a:cubicBezTo>
                  <a:cubicBezTo>
                    <a:pt x="5151" y="2640"/>
                    <a:pt x="5132" y="2563"/>
                    <a:pt x="5132" y="2455"/>
                  </a:cubicBezTo>
                  <a:cubicBezTo>
                    <a:pt x="5132" y="1742"/>
                    <a:pt x="4613" y="1158"/>
                    <a:pt x="3992" y="843"/>
                  </a:cubicBezTo>
                  <a:cubicBezTo>
                    <a:pt x="3770" y="741"/>
                    <a:pt x="3529" y="593"/>
                    <a:pt x="3279" y="574"/>
                  </a:cubicBezTo>
                  <a:cubicBezTo>
                    <a:pt x="3001" y="547"/>
                    <a:pt x="2723" y="491"/>
                    <a:pt x="2455" y="398"/>
                  </a:cubicBezTo>
                  <a:cubicBezTo>
                    <a:pt x="2214" y="204"/>
                    <a:pt x="1954" y="0"/>
                    <a:pt x="16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2" name="Google Shape;1722;p27"/>
            <p:cNvSpPr/>
            <p:nvPr/>
          </p:nvSpPr>
          <p:spPr>
            <a:xfrm>
              <a:off x="11401202" y="853827"/>
              <a:ext cx="1181704" cy="794594"/>
            </a:xfrm>
            <a:custGeom>
              <a:avLst/>
              <a:gdLst/>
              <a:ahLst/>
              <a:cxnLst/>
              <a:rect l="l" t="t" r="r" b="b"/>
              <a:pathLst>
                <a:path w="14210" h="9555" extrusionOk="0">
                  <a:moveTo>
                    <a:pt x="8856" y="0"/>
                  </a:moveTo>
                  <a:cubicBezTo>
                    <a:pt x="8543" y="0"/>
                    <a:pt x="8230" y="17"/>
                    <a:pt x="7920" y="48"/>
                  </a:cubicBezTo>
                  <a:cubicBezTo>
                    <a:pt x="7448" y="95"/>
                    <a:pt x="6975" y="132"/>
                    <a:pt x="6503" y="197"/>
                  </a:cubicBezTo>
                  <a:cubicBezTo>
                    <a:pt x="6271" y="224"/>
                    <a:pt x="6040" y="243"/>
                    <a:pt x="5799" y="280"/>
                  </a:cubicBezTo>
                  <a:cubicBezTo>
                    <a:pt x="5391" y="345"/>
                    <a:pt x="4984" y="447"/>
                    <a:pt x="4585" y="586"/>
                  </a:cubicBezTo>
                  <a:cubicBezTo>
                    <a:pt x="4196" y="734"/>
                    <a:pt x="3826" y="901"/>
                    <a:pt x="3474" y="1114"/>
                  </a:cubicBezTo>
                  <a:cubicBezTo>
                    <a:pt x="3326" y="1206"/>
                    <a:pt x="3196" y="1327"/>
                    <a:pt x="3048" y="1428"/>
                  </a:cubicBezTo>
                  <a:cubicBezTo>
                    <a:pt x="2863" y="1558"/>
                    <a:pt x="2659" y="1679"/>
                    <a:pt x="2455" y="1799"/>
                  </a:cubicBezTo>
                  <a:cubicBezTo>
                    <a:pt x="2159" y="1966"/>
                    <a:pt x="1872" y="2160"/>
                    <a:pt x="1612" y="2383"/>
                  </a:cubicBezTo>
                  <a:cubicBezTo>
                    <a:pt x="1501" y="2494"/>
                    <a:pt x="1381" y="2596"/>
                    <a:pt x="1260" y="2688"/>
                  </a:cubicBezTo>
                  <a:cubicBezTo>
                    <a:pt x="982" y="2864"/>
                    <a:pt x="834" y="3142"/>
                    <a:pt x="751" y="3188"/>
                  </a:cubicBezTo>
                  <a:cubicBezTo>
                    <a:pt x="399" y="3485"/>
                    <a:pt x="158" y="3892"/>
                    <a:pt x="84" y="4346"/>
                  </a:cubicBezTo>
                  <a:cubicBezTo>
                    <a:pt x="0" y="4800"/>
                    <a:pt x="130" y="5263"/>
                    <a:pt x="427" y="5615"/>
                  </a:cubicBezTo>
                  <a:cubicBezTo>
                    <a:pt x="538" y="5736"/>
                    <a:pt x="667" y="5847"/>
                    <a:pt x="797" y="5939"/>
                  </a:cubicBezTo>
                  <a:cubicBezTo>
                    <a:pt x="955" y="6069"/>
                    <a:pt x="1047" y="6245"/>
                    <a:pt x="1195" y="6393"/>
                  </a:cubicBezTo>
                  <a:cubicBezTo>
                    <a:pt x="1334" y="6541"/>
                    <a:pt x="1482" y="6690"/>
                    <a:pt x="1640" y="6829"/>
                  </a:cubicBezTo>
                  <a:cubicBezTo>
                    <a:pt x="1918" y="7051"/>
                    <a:pt x="2233" y="7153"/>
                    <a:pt x="2557" y="7301"/>
                  </a:cubicBezTo>
                  <a:cubicBezTo>
                    <a:pt x="2835" y="7412"/>
                    <a:pt x="3131" y="7495"/>
                    <a:pt x="3428" y="7551"/>
                  </a:cubicBezTo>
                  <a:cubicBezTo>
                    <a:pt x="3770" y="7634"/>
                    <a:pt x="4113" y="7708"/>
                    <a:pt x="4446" y="7792"/>
                  </a:cubicBezTo>
                  <a:cubicBezTo>
                    <a:pt x="5317" y="8005"/>
                    <a:pt x="6160" y="8338"/>
                    <a:pt x="6938" y="8764"/>
                  </a:cubicBezTo>
                  <a:cubicBezTo>
                    <a:pt x="7346" y="9014"/>
                    <a:pt x="7762" y="9209"/>
                    <a:pt x="8207" y="9366"/>
                  </a:cubicBezTo>
                  <a:cubicBezTo>
                    <a:pt x="8550" y="9478"/>
                    <a:pt x="8911" y="9542"/>
                    <a:pt x="9282" y="9552"/>
                  </a:cubicBezTo>
                  <a:cubicBezTo>
                    <a:pt x="9326" y="9554"/>
                    <a:pt x="9370" y="9554"/>
                    <a:pt x="9414" y="9554"/>
                  </a:cubicBezTo>
                  <a:cubicBezTo>
                    <a:pt x="9814" y="9554"/>
                    <a:pt x="10212" y="9479"/>
                    <a:pt x="10588" y="9320"/>
                  </a:cubicBezTo>
                  <a:cubicBezTo>
                    <a:pt x="11051" y="9116"/>
                    <a:pt x="11477" y="8857"/>
                    <a:pt x="11875" y="8561"/>
                  </a:cubicBezTo>
                  <a:cubicBezTo>
                    <a:pt x="12199" y="8320"/>
                    <a:pt x="12570" y="8144"/>
                    <a:pt x="12866" y="7875"/>
                  </a:cubicBezTo>
                  <a:cubicBezTo>
                    <a:pt x="13005" y="7746"/>
                    <a:pt x="13042" y="7560"/>
                    <a:pt x="13098" y="7384"/>
                  </a:cubicBezTo>
                  <a:cubicBezTo>
                    <a:pt x="13144" y="7236"/>
                    <a:pt x="13163" y="7069"/>
                    <a:pt x="13209" y="6921"/>
                  </a:cubicBezTo>
                  <a:cubicBezTo>
                    <a:pt x="13311" y="6662"/>
                    <a:pt x="13422" y="6402"/>
                    <a:pt x="13561" y="6162"/>
                  </a:cubicBezTo>
                  <a:cubicBezTo>
                    <a:pt x="13653" y="5967"/>
                    <a:pt x="13746" y="5754"/>
                    <a:pt x="13839" y="5560"/>
                  </a:cubicBezTo>
                  <a:cubicBezTo>
                    <a:pt x="13876" y="5458"/>
                    <a:pt x="13894" y="5347"/>
                    <a:pt x="13941" y="5245"/>
                  </a:cubicBezTo>
                  <a:cubicBezTo>
                    <a:pt x="13996" y="5143"/>
                    <a:pt x="14033" y="5032"/>
                    <a:pt x="14061" y="4920"/>
                  </a:cubicBezTo>
                  <a:cubicBezTo>
                    <a:pt x="14117" y="4735"/>
                    <a:pt x="14154" y="4550"/>
                    <a:pt x="14181" y="4355"/>
                  </a:cubicBezTo>
                  <a:cubicBezTo>
                    <a:pt x="14209" y="4050"/>
                    <a:pt x="14061" y="3726"/>
                    <a:pt x="13968" y="3448"/>
                  </a:cubicBezTo>
                  <a:cubicBezTo>
                    <a:pt x="13885" y="3170"/>
                    <a:pt x="13774" y="2901"/>
                    <a:pt x="13626" y="2660"/>
                  </a:cubicBezTo>
                  <a:cubicBezTo>
                    <a:pt x="13459" y="2410"/>
                    <a:pt x="13274" y="2188"/>
                    <a:pt x="13098" y="1947"/>
                  </a:cubicBezTo>
                  <a:cubicBezTo>
                    <a:pt x="12894" y="1716"/>
                    <a:pt x="12681" y="1503"/>
                    <a:pt x="12449" y="1299"/>
                  </a:cubicBezTo>
                  <a:cubicBezTo>
                    <a:pt x="12273" y="1141"/>
                    <a:pt x="12097" y="965"/>
                    <a:pt x="11921" y="808"/>
                  </a:cubicBezTo>
                  <a:cubicBezTo>
                    <a:pt x="11736" y="650"/>
                    <a:pt x="11569" y="456"/>
                    <a:pt x="11338" y="363"/>
                  </a:cubicBezTo>
                  <a:cubicBezTo>
                    <a:pt x="11208" y="336"/>
                    <a:pt x="11078" y="298"/>
                    <a:pt x="10949" y="280"/>
                  </a:cubicBezTo>
                  <a:cubicBezTo>
                    <a:pt x="10810" y="252"/>
                    <a:pt x="10680" y="224"/>
                    <a:pt x="10541" y="197"/>
                  </a:cubicBezTo>
                  <a:cubicBezTo>
                    <a:pt x="10226" y="122"/>
                    <a:pt x="9893" y="58"/>
                    <a:pt x="9569" y="30"/>
                  </a:cubicBezTo>
                  <a:cubicBezTo>
                    <a:pt x="9332" y="10"/>
                    <a:pt x="9095" y="0"/>
                    <a:pt x="88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3" name="Google Shape;1723;p27"/>
            <p:cNvSpPr/>
            <p:nvPr/>
          </p:nvSpPr>
          <p:spPr>
            <a:xfrm>
              <a:off x="12153723" y="1652003"/>
              <a:ext cx="195759" cy="66112"/>
            </a:xfrm>
            <a:custGeom>
              <a:avLst/>
              <a:gdLst/>
              <a:ahLst/>
              <a:cxnLst/>
              <a:rect l="l" t="t" r="r" b="b"/>
              <a:pathLst>
                <a:path w="2354" h="795" extrusionOk="0">
                  <a:moveTo>
                    <a:pt x="983" y="0"/>
                  </a:moveTo>
                  <a:cubicBezTo>
                    <a:pt x="807" y="0"/>
                    <a:pt x="622" y="9"/>
                    <a:pt x="446" y="37"/>
                  </a:cubicBezTo>
                  <a:cubicBezTo>
                    <a:pt x="233" y="74"/>
                    <a:pt x="158" y="176"/>
                    <a:pt x="1" y="352"/>
                  </a:cubicBezTo>
                  <a:cubicBezTo>
                    <a:pt x="20" y="537"/>
                    <a:pt x="547" y="750"/>
                    <a:pt x="1020" y="787"/>
                  </a:cubicBezTo>
                  <a:cubicBezTo>
                    <a:pt x="1079" y="792"/>
                    <a:pt x="1140" y="795"/>
                    <a:pt x="1200" y="795"/>
                  </a:cubicBezTo>
                  <a:cubicBezTo>
                    <a:pt x="1366" y="795"/>
                    <a:pt x="1533" y="777"/>
                    <a:pt x="1696" y="750"/>
                  </a:cubicBezTo>
                  <a:cubicBezTo>
                    <a:pt x="1863" y="722"/>
                    <a:pt x="2029" y="676"/>
                    <a:pt x="2196" y="611"/>
                  </a:cubicBezTo>
                  <a:cubicBezTo>
                    <a:pt x="2280" y="565"/>
                    <a:pt x="2354" y="500"/>
                    <a:pt x="2326" y="389"/>
                  </a:cubicBezTo>
                  <a:cubicBezTo>
                    <a:pt x="2307" y="324"/>
                    <a:pt x="2280" y="269"/>
                    <a:pt x="2224" y="232"/>
                  </a:cubicBezTo>
                  <a:cubicBezTo>
                    <a:pt x="2200" y="216"/>
                    <a:pt x="2165" y="212"/>
                    <a:pt x="2128" y="212"/>
                  </a:cubicBezTo>
                  <a:cubicBezTo>
                    <a:pt x="2093" y="212"/>
                    <a:pt x="2055" y="215"/>
                    <a:pt x="2021" y="215"/>
                  </a:cubicBezTo>
                  <a:cubicBezTo>
                    <a:pt x="2008" y="215"/>
                    <a:pt x="1995" y="215"/>
                    <a:pt x="1983" y="213"/>
                  </a:cubicBezTo>
                  <a:cubicBezTo>
                    <a:pt x="1863" y="176"/>
                    <a:pt x="1724" y="148"/>
                    <a:pt x="1594" y="102"/>
                  </a:cubicBezTo>
                  <a:cubicBezTo>
                    <a:pt x="1400" y="28"/>
                    <a:pt x="1196" y="0"/>
                    <a:pt x="9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4" name="Google Shape;1724;p27"/>
            <p:cNvSpPr/>
            <p:nvPr/>
          </p:nvSpPr>
          <p:spPr>
            <a:xfrm>
              <a:off x="12116467" y="1696078"/>
              <a:ext cx="439501" cy="204158"/>
            </a:xfrm>
            <a:custGeom>
              <a:avLst/>
              <a:gdLst/>
              <a:ahLst/>
              <a:cxnLst/>
              <a:rect l="l" t="t" r="r" b="b"/>
              <a:pathLst>
                <a:path w="5285" h="2455" extrusionOk="0">
                  <a:moveTo>
                    <a:pt x="4257" y="0"/>
                  </a:moveTo>
                  <a:cubicBezTo>
                    <a:pt x="4162" y="0"/>
                    <a:pt x="4067" y="19"/>
                    <a:pt x="3978" y="54"/>
                  </a:cubicBezTo>
                  <a:cubicBezTo>
                    <a:pt x="3580" y="128"/>
                    <a:pt x="3181" y="267"/>
                    <a:pt x="2820" y="461"/>
                  </a:cubicBezTo>
                  <a:cubicBezTo>
                    <a:pt x="2163" y="785"/>
                    <a:pt x="1468" y="1026"/>
                    <a:pt x="755" y="1184"/>
                  </a:cubicBezTo>
                  <a:cubicBezTo>
                    <a:pt x="711" y="1147"/>
                    <a:pt x="654" y="1131"/>
                    <a:pt x="593" y="1131"/>
                  </a:cubicBezTo>
                  <a:cubicBezTo>
                    <a:pt x="340" y="1131"/>
                    <a:pt x="0" y="1405"/>
                    <a:pt x="97" y="1702"/>
                  </a:cubicBezTo>
                  <a:cubicBezTo>
                    <a:pt x="162" y="1906"/>
                    <a:pt x="430" y="2054"/>
                    <a:pt x="597" y="2147"/>
                  </a:cubicBezTo>
                  <a:cubicBezTo>
                    <a:pt x="920" y="2317"/>
                    <a:pt x="1289" y="2409"/>
                    <a:pt x="1655" y="2409"/>
                  </a:cubicBezTo>
                  <a:cubicBezTo>
                    <a:pt x="1688" y="2409"/>
                    <a:pt x="1722" y="2408"/>
                    <a:pt x="1755" y="2406"/>
                  </a:cubicBezTo>
                  <a:cubicBezTo>
                    <a:pt x="2533" y="2406"/>
                    <a:pt x="3302" y="2443"/>
                    <a:pt x="4080" y="2453"/>
                  </a:cubicBezTo>
                  <a:cubicBezTo>
                    <a:pt x="4105" y="2454"/>
                    <a:pt x="4129" y="2455"/>
                    <a:pt x="4153" y="2455"/>
                  </a:cubicBezTo>
                  <a:cubicBezTo>
                    <a:pt x="4265" y="2455"/>
                    <a:pt x="4373" y="2438"/>
                    <a:pt x="4487" y="2415"/>
                  </a:cubicBezTo>
                  <a:cubicBezTo>
                    <a:pt x="4571" y="2388"/>
                    <a:pt x="4645" y="2341"/>
                    <a:pt x="4728" y="2323"/>
                  </a:cubicBezTo>
                  <a:cubicBezTo>
                    <a:pt x="4839" y="2304"/>
                    <a:pt x="4951" y="2258"/>
                    <a:pt x="5052" y="2193"/>
                  </a:cubicBezTo>
                  <a:cubicBezTo>
                    <a:pt x="5145" y="2128"/>
                    <a:pt x="5210" y="2017"/>
                    <a:pt x="5228" y="1906"/>
                  </a:cubicBezTo>
                  <a:cubicBezTo>
                    <a:pt x="5256" y="1786"/>
                    <a:pt x="5266" y="1656"/>
                    <a:pt x="5275" y="1536"/>
                  </a:cubicBezTo>
                  <a:cubicBezTo>
                    <a:pt x="5266" y="1258"/>
                    <a:pt x="5284" y="1008"/>
                    <a:pt x="5210" y="739"/>
                  </a:cubicBezTo>
                  <a:cubicBezTo>
                    <a:pt x="5136" y="498"/>
                    <a:pt x="4988" y="257"/>
                    <a:pt x="4756" y="165"/>
                  </a:cubicBezTo>
                  <a:cubicBezTo>
                    <a:pt x="4626" y="100"/>
                    <a:pt x="4497" y="54"/>
                    <a:pt x="4358" y="7"/>
                  </a:cubicBezTo>
                  <a:cubicBezTo>
                    <a:pt x="4324" y="2"/>
                    <a:pt x="4291" y="0"/>
                    <a:pt x="42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5" name="Google Shape;1725;p27"/>
            <p:cNvSpPr/>
            <p:nvPr/>
          </p:nvSpPr>
          <p:spPr>
            <a:xfrm>
              <a:off x="12434140" y="1902150"/>
              <a:ext cx="289729" cy="118337"/>
            </a:xfrm>
            <a:custGeom>
              <a:avLst/>
              <a:gdLst/>
              <a:ahLst/>
              <a:cxnLst/>
              <a:rect l="l" t="t" r="r" b="b"/>
              <a:pathLst>
                <a:path w="3484" h="1423" extrusionOk="0">
                  <a:moveTo>
                    <a:pt x="2376" y="0"/>
                  </a:moveTo>
                  <a:cubicBezTo>
                    <a:pt x="2300" y="0"/>
                    <a:pt x="2224" y="7"/>
                    <a:pt x="2149" y="21"/>
                  </a:cubicBezTo>
                  <a:cubicBezTo>
                    <a:pt x="2001" y="49"/>
                    <a:pt x="1862" y="49"/>
                    <a:pt x="1714" y="76"/>
                  </a:cubicBezTo>
                  <a:cubicBezTo>
                    <a:pt x="1427" y="123"/>
                    <a:pt x="1149" y="197"/>
                    <a:pt x="871" y="243"/>
                  </a:cubicBezTo>
                  <a:cubicBezTo>
                    <a:pt x="556" y="308"/>
                    <a:pt x="269" y="419"/>
                    <a:pt x="1" y="586"/>
                  </a:cubicBezTo>
                  <a:cubicBezTo>
                    <a:pt x="167" y="929"/>
                    <a:pt x="269" y="1021"/>
                    <a:pt x="491" y="1068"/>
                  </a:cubicBezTo>
                  <a:cubicBezTo>
                    <a:pt x="584" y="1105"/>
                    <a:pt x="686" y="1132"/>
                    <a:pt x="788" y="1151"/>
                  </a:cubicBezTo>
                  <a:cubicBezTo>
                    <a:pt x="831" y="1157"/>
                    <a:pt x="874" y="1159"/>
                    <a:pt x="918" y="1159"/>
                  </a:cubicBezTo>
                  <a:cubicBezTo>
                    <a:pt x="1004" y="1159"/>
                    <a:pt x="1090" y="1151"/>
                    <a:pt x="1177" y="1151"/>
                  </a:cubicBezTo>
                  <a:cubicBezTo>
                    <a:pt x="1714" y="1169"/>
                    <a:pt x="2251" y="1225"/>
                    <a:pt x="2779" y="1318"/>
                  </a:cubicBezTo>
                  <a:cubicBezTo>
                    <a:pt x="2946" y="1364"/>
                    <a:pt x="3122" y="1401"/>
                    <a:pt x="3289" y="1419"/>
                  </a:cubicBezTo>
                  <a:cubicBezTo>
                    <a:pt x="3324" y="1419"/>
                    <a:pt x="3353" y="1422"/>
                    <a:pt x="3378" y="1422"/>
                  </a:cubicBezTo>
                  <a:cubicBezTo>
                    <a:pt x="3430" y="1422"/>
                    <a:pt x="3458" y="1409"/>
                    <a:pt x="3465" y="1327"/>
                  </a:cubicBezTo>
                  <a:cubicBezTo>
                    <a:pt x="3483" y="1151"/>
                    <a:pt x="3372" y="975"/>
                    <a:pt x="3335" y="799"/>
                  </a:cubicBezTo>
                  <a:cubicBezTo>
                    <a:pt x="3307" y="614"/>
                    <a:pt x="3224" y="438"/>
                    <a:pt x="3104" y="289"/>
                  </a:cubicBezTo>
                  <a:cubicBezTo>
                    <a:pt x="2965" y="160"/>
                    <a:pt x="2789" y="58"/>
                    <a:pt x="2603" y="21"/>
                  </a:cubicBezTo>
                  <a:cubicBezTo>
                    <a:pt x="2529" y="7"/>
                    <a:pt x="2453" y="0"/>
                    <a:pt x="23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6" name="Google Shape;1726;p27"/>
            <p:cNvSpPr/>
            <p:nvPr/>
          </p:nvSpPr>
          <p:spPr>
            <a:xfrm>
              <a:off x="10841199" y="1480443"/>
              <a:ext cx="776548" cy="471434"/>
            </a:xfrm>
            <a:custGeom>
              <a:avLst/>
              <a:gdLst/>
              <a:ahLst/>
              <a:cxnLst/>
              <a:rect l="l" t="t" r="r" b="b"/>
              <a:pathLst>
                <a:path w="9338" h="5669" extrusionOk="0">
                  <a:moveTo>
                    <a:pt x="3576" y="0"/>
                  </a:moveTo>
                  <a:cubicBezTo>
                    <a:pt x="3499" y="0"/>
                    <a:pt x="3421" y="5"/>
                    <a:pt x="3344" y="16"/>
                  </a:cubicBezTo>
                  <a:cubicBezTo>
                    <a:pt x="3205" y="44"/>
                    <a:pt x="3066" y="90"/>
                    <a:pt x="2928" y="136"/>
                  </a:cubicBezTo>
                  <a:cubicBezTo>
                    <a:pt x="2779" y="183"/>
                    <a:pt x="2631" y="220"/>
                    <a:pt x="2483" y="275"/>
                  </a:cubicBezTo>
                  <a:cubicBezTo>
                    <a:pt x="2279" y="368"/>
                    <a:pt x="2085" y="488"/>
                    <a:pt x="1909" y="627"/>
                  </a:cubicBezTo>
                  <a:cubicBezTo>
                    <a:pt x="1714" y="757"/>
                    <a:pt x="1538" y="914"/>
                    <a:pt x="1381" y="1090"/>
                  </a:cubicBezTo>
                  <a:cubicBezTo>
                    <a:pt x="1288" y="1192"/>
                    <a:pt x="1214" y="1303"/>
                    <a:pt x="1149" y="1424"/>
                  </a:cubicBezTo>
                  <a:cubicBezTo>
                    <a:pt x="1066" y="1517"/>
                    <a:pt x="1001" y="1618"/>
                    <a:pt x="936" y="1730"/>
                  </a:cubicBezTo>
                  <a:cubicBezTo>
                    <a:pt x="881" y="1822"/>
                    <a:pt x="834" y="1915"/>
                    <a:pt x="769" y="2007"/>
                  </a:cubicBezTo>
                  <a:cubicBezTo>
                    <a:pt x="714" y="2128"/>
                    <a:pt x="658" y="2248"/>
                    <a:pt x="621" y="2369"/>
                  </a:cubicBezTo>
                  <a:cubicBezTo>
                    <a:pt x="510" y="2619"/>
                    <a:pt x="417" y="2878"/>
                    <a:pt x="316" y="3119"/>
                  </a:cubicBezTo>
                  <a:cubicBezTo>
                    <a:pt x="140" y="3462"/>
                    <a:pt x="38" y="3832"/>
                    <a:pt x="10" y="4203"/>
                  </a:cubicBezTo>
                  <a:cubicBezTo>
                    <a:pt x="1" y="4443"/>
                    <a:pt x="10" y="4684"/>
                    <a:pt x="47" y="4916"/>
                  </a:cubicBezTo>
                  <a:cubicBezTo>
                    <a:pt x="84" y="5073"/>
                    <a:pt x="38" y="5277"/>
                    <a:pt x="158" y="5398"/>
                  </a:cubicBezTo>
                  <a:cubicBezTo>
                    <a:pt x="204" y="5453"/>
                    <a:pt x="260" y="5499"/>
                    <a:pt x="325" y="5536"/>
                  </a:cubicBezTo>
                  <a:cubicBezTo>
                    <a:pt x="390" y="5546"/>
                    <a:pt x="454" y="5573"/>
                    <a:pt x="510" y="5611"/>
                  </a:cubicBezTo>
                  <a:cubicBezTo>
                    <a:pt x="566" y="5652"/>
                    <a:pt x="618" y="5669"/>
                    <a:pt x="669" y="5669"/>
                  </a:cubicBezTo>
                  <a:cubicBezTo>
                    <a:pt x="744" y="5669"/>
                    <a:pt x="816" y="5632"/>
                    <a:pt x="899" y="5583"/>
                  </a:cubicBezTo>
                  <a:cubicBezTo>
                    <a:pt x="1001" y="5536"/>
                    <a:pt x="1103" y="5499"/>
                    <a:pt x="1205" y="5472"/>
                  </a:cubicBezTo>
                  <a:cubicBezTo>
                    <a:pt x="1344" y="5435"/>
                    <a:pt x="1455" y="5370"/>
                    <a:pt x="1594" y="5333"/>
                  </a:cubicBezTo>
                  <a:cubicBezTo>
                    <a:pt x="1872" y="5240"/>
                    <a:pt x="2159" y="5166"/>
                    <a:pt x="2446" y="5110"/>
                  </a:cubicBezTo>
                  <a:cubicBezTo>
                    <a:pt x="2724" y="5064"/>
                    <a:pt x="2992" y="5027"/>
                    <a:pt x="3270" y="5008"/>
                  </a:cubicBezTo>
                  <a:cubicBezTo>
                    <a:pt x="3696" y="4981"/>
                    <a:pt x="4113" y="4897"/>
                    <a:pt x="4530" y="4832"/>
                  </a:cubicBezTo>
                  <a:cubicBezTo>
                    <a:pt x="5262" y="4712"/>
                    <a:pt x="5993" y="4638"/>
                    <a:pt x="6734" y="4610"/>
                  </a:cubicBezTo>
                  <a:cubicBezTo>
                    <a:pt x="7012" y="4619"/>
                    <a:pt x="7299" y="4647"/>
                    <a:pt x="7577" y="4694"/>
                  </a:cubicBezTo>
                  <a:cubicBezTo>
                    <a:pt x="7874" y="4721"/>
                    <a:pt x="8170" y="4786"/>
                    <a:pt x="8448" y="4879"/>
                  </a:cubicBezTo>
                  <a:cubicBezTo>
                    <a:pt x="8643" y="4953"/>
                    <a:pt x="8856" y="4971"/>
                    <a:pt x="9050" y="5046"/>
                  </a:cubicBezTo>
                  <a:cubicBezTo>
                    <a:pt x="9152" y="5064"/>
                    <a:pt x="9282" y="5157"/>
                    <a:pt x="9337" y="5175"/>
                  </a:cubicBezTo>
                  <a:cubicBezTo>
                    <a:pt x="9282" y="4962"/>
                    <a:pt x="9235" y="4619"/>
                    <a:pt x="9106" y="4434"/>
                  </a:cubicBezTo>
                  <a:cubicBezTo>
                    <a:pt x="9022" y="4314"/>
                    <a:pt x="8939" y="4203"/>
                    <a:pt x="8846" y="4082"/>
                  </a:cubicBezTo>
                  <a:cubicBezTo>
                    <a:pt x="8670" y="3869"/>
                    <a:pt x="8485" y="3656"/>
                    <a:pt x="8291" y="3471"/>
                  </a:cubicBezTo>
                  <a:cubicBezTo>
                    <a:pt x="8142" y="3332"/>
                    <a:pt x="8022" y="3175"/>
                    <a:pt x="7883" y="3036"/>
                  </a:cubicBezTo>
                  <a:cubicBezTo>
                    <a:pt x="7707" y="2850"/>
                    <a:pt x="7605" y="2619"/>
                    <a:pt x="7420" y="2452"/>
                  </a:cubicBezTo>
                  <a:cubicBezTo>
                    <a:pt x="7225" y="2258"/>
                    <a:pt x="7040" y="2054"/>
                    <a:pt x="6864" y="1841"/>
                  </a:cubicBezTo>
                  <a:cubicBezTo>
                    <a:pt x="6688" y="1618"/>
                    <a:pt x="6577" y="1359"/>
                    <a:pt x="6401" y="1146"/>
                  </a:cubicBezTo>
                  <a:cubicBezTo>
                    <a:pt x="6077" y="748"/>
                    <a:pt x="5503" y="544"/>
                    <a:pt x="5049" y="368"/>
                  </a:cubicBezTo>
                  <a:cubicBezTo>
                    <a:pt x="4752" y="266"/>
                    <a:pt x="4456" y="173"/>
                    <a:pt x="4159" y="99"/>
                  </a:cubicBezTo>
                  <a:cubicBezTo>
                    <a:pt x="3968" y="33"/>
                    <a:pt x="3771" y="0"/>
                    <a:pt x="35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7" name="Google Shape;1727;p27"/>
            <p:cNvSpPr/>
            <p:nvPr/>
          </p:nvSpPr>
          <p:spPr>
            <a:xfrm>
              <a:off x="11697753" y="1783397"/>
              <a:ext cx="480748" cy="211809"/>
            </a:xfrm>
            <a:custGeom>
              <a:avLst/>
              <a:gdLst/>
              <a:ahLst/>
              <a:cxnLst/>
              <a:rect l="l" t="t" r="r" b="b"/>
              <a:pathLst>
                <a:path w="5781" h="2547" extrusionOk="0">
                  <a:moveTo>
                    <a:pt x="1986" y="0"/>
                  </a:moveTo>
                  <a:cubicBezTo>
                    <a:pt x="1519" y="0"/>
                    <a:pt x="1003" y="236"/>
                    <a:pt x="640" y="504"/>
                  </a:cubicBezTo>
                  <a:cubicBezTo>
                    <a:pt x="473" y="615"/>
                    <a:pt x="334" y="754"/>
                    <a:pt x="204" y="921"/>
                  </a:cubicBezTo>
                  <a:cubicBezTo>
                    <a:pt x="65" y="1097"/>
                    <a:pt x="56" y="1264"/>
                    <a:pt x="1" y="1495"/>
                  </a:cubicBezTo>
                  <a:cubicBezTo>
                    <a:pt x="297" y="1606"/>
                    <a:pt x="603" y="1699"/>
                    <a:pt x="927" y="1745"/>
                  </a:cubicBezTo>
                  <a:cubicBezTo>
                    <a:pt x="1214" y="1801"/>
                    <a:pt x="1510" y="1792"/>
                    <a:pt x="1797" y="1829"/>
                  </a:cubicBezTo>
                  <a:cubicBezTo>
                    <a:pt x="2177" y="1875"/>
                    <a:pt x="2557" y="1893"/>
                    <a:pt x="2937" y="1958"/>
                  </a:cubicBezTo>
                  <a:cubicBezTo>
                    <a:pt x="3354" y="2023"/>
                    <a:pt x="3780" y="2032"/>
                    <a:pt x="4187" y="2125"/>
                  </a:cubicBezTo>
                  <a:cubicBezTo>
                    <a:pt x="4493" y="2190"/>
                    <a:pt x="4799" y="2273"/>
                    <a:pt x="5095" y="2366"/>
                  </a:cubicBezTo>
                  <a:cubicBezTo>
                    <a:pt x="5234" y="2421"/>
                    <a:pt x="5382" y="2468"/>
                    <a:pt x="5530" y="2496"/>
                  </a:cubicBezTo>
                  <a:cubicBezTo>
                    <a:pt x="5592" y="2516"/>
                    <a:pt x="5648" y="2546"/>
                    <a:pt x="5710" y="2546"/>
                  </a:cubicBezTo>
                  <a:cubicBezTo>
                    <a:pt x="5733" y="2546"/>
                    <a:pt x="5756" y="2542"/>
                    <a:pt x="5780" y="2533"/>
                  </a:cubicBezTo>
                  <a:cubicBezTo>
                    <a:pt x="5679" y="2301"/>
                    <a:pt x="5577" y="2042"/>
                    <a:pt x="5484" y="1792"/>
                  </a:cubicBezTo>
                  <a:cubicBezTo>
                    <a:pt x="5299" y="1301"/>
                    <a:pt x="4826" y="1041"/>
                    <a:pt x="4363" y="847"/>
                  </a:cubicBezTo>
                  <a:cubicBezTo>
                    <a:pt x="3974" y="689"/>
                    <a:pt x="3594" y="513"/>
                    <a:pt x="3205" y="365"/>
                  </a:cubicBezTo>
                  <a:cubicBezTo>
                    <a:pt x="3039" y="300"/>
                    <a:pt x="2872" y="226"/>
                    <a:pt x="2705" y="171"/>
                  </a:cubicBezTo>
                  <a:cubicBezTo>
                    <a:pt x="2501" y="97"/>
                    <a:pt x="2298" y="41"/>
                    <a:pt x="2085" y="4"/>
                  </a:cubicBezTo>
                  <a:cubicBezTo>
                    <a:pt x="2052" y="1"/>
                    <a:pt x="2019" y="0"/>
                    <a:pt x="19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8" name="Google Shape;1728;p27"/>
            <p:cNvSpPr/>
            <p:nvPr/>
          </p:nvSpPr>
          <p:spPr>
            <a:xfrm>
              <a:off x="9755121" y="1213331"/>
              <a:ext cx="1103866" cy="545114"/>
            </a:xfrm>
            <a:custGeom>
              <a:avLst/>
              <a:gdLst/>
              <a:ahLst/>
              <a:cxnLst/>
              <a:rect l="l" t="t" r="r" b="b"/>
              <a:pathLst>
                <a:path w="13274" h="6555" extrusionOk="0">
                  <a:moveTo>
                    <a:pt x="5338" y="1"/>
                  </a:moveTo>
                  <a:cubicBezTo>
                    <a:pt x="5103" y="1"/>
                    <a:pt x="4867" y="19"/>
                    <a:pt x="4641" y="51"/>
                  </a:cubicBezTo>
                  <a:cubicBezTo>
                    <a:pt x="4030" y="181"/>
                    <a:pt x="3344" y="440"/>
                    <a:pt x="2872" y="848"/>
                  </a:cubicBezTo>
                  <a:cubicBezTo>
                    <a:pt x="2548" y="1125"/>
                    <a:pt x="2214" y="1394"/>
                    <a:pt x="1899" y="1681"/>
                  </a:cubicBezTo>
                  <a:cubicBezTo>
                    <a:pt x="1705" y="1848"/>
                    <a:pt x="1529" y="2042"/>
                    <a:pt x="1380" y="2246"/>
                  </a:cubicBezTo>
                  <a:cubicBezTo>
                    <a:pt x="1232" y="2478"/>
                    <a:pt x="1103" y="2709"/>
                    <a:pt x="982" y="2959"/>
                  </a:cubicBezTo>
                  <a:cubicBezTo>
                    <a:pt x="760" y="3330"/>
                    <a:pt x="565" y="3728"/>
                    <a:pt x="417" y="4136"/>
                  </a:cubicBezTo>
                  <a:cubicBezTo>
                    <a:pt x="297" y="4497"/>
                    <a:pt x="167" y="4858"/>
                    <a:pt x="74" y="5219"/>
                  </a:cubicBezTo>
                  <a:cubicBezTo>
                    <a:pt x="37" y="5386"/>
                    <a:pt x="19" y="5553"/>
                    <a:pt x="19" y="5720"/>
                  </a:cubicBezTo>
                  <a:cubicBezTo>
                    <a:pt x="0" y="5812"/>
                    <a:pt x="19" y="5914"/>
                    <a:pt x="65" y="6007"/>
                  </a:cubicBezTo>
                  <a:cubicBezTo>
                    <a:pt x="167" y="6146"/>
                    <a:pt x="362" y="6099"/>
                    <a:pt x="528" y="6136"/>
                  </a:cubicBezTo>
                  <a:cubicBezTo>
                    <a:pt x="741" y="6192"/>
                    <a:pt x="954" y="6229"/>
                    <a:pt x="1167" y="6285"/>
                  </a:cubicBezTo>
                  <a:cubicBezTo>
                    <a:pt x="1408" y="6359"/>
                    <a:pt x="1658" y="6424"/>
                    <a:pt x="1908" y="6470"/>
                  </a:cubicBezTo>
                  <a:cubicBezTo>
                    <a:pt x="2186" y="6498"/>
                    <a:pt x="2464" y="6544"/>
                    <a:pt x="2733" y="6553"/>
                  </a:cubicBezTo>
                  <a:cubicBezTo>
                    <a:pt x="2764" y="6554"/>
                    <a:pt x="2796" y="6554"/>
                    <a:pt x="2827" y="6554"/>
                  </a:cubicBezTo>
                  <a:cubicBezTo>
                    <a:pt x="3166" y="6554"/>
                    <a:pt x="3505" y="6510"/>
                    <a:pt x="3835" y="6442"/>
                  </a:cubicBezTo>
                  <a:cubicBezTo>
                    <a:pt x="4808" y="6229"/>
                    <a:pt x="5780" y="5988"/>
                    <a:pt x="6753" y="5766"/>
                  </a:cubicBezTo>
                  <a:cubicBezTo>
                    <a:pt x="7346" y="5636"/>
                    <a:pt x="7938" y="5507"/>
                    <a:pt x="8531" y="5405"/>
                  </a:cubicBezTo>
                  <a:cubicBezTo>
                    <a:pt x="8852" y="5354"/>
                    <a:pt x="9165" y="5273"/>
                    <a:pt x="9485" y="5273"/>
                  </a:cubicBezTo>
                  <a:cubicBezTo>
                    <a:pt x="9516" y="5273"/>
                    <a:pt x="9547" y="5273"/>
                    <a:pt x="9578" y="5275"/>
                  </a:cubicBezTo>
                  <a:cubicBezTo>
                    <a:pt x="9893" y="5284"/>
                    <a:pt x="10208" y="5358"/>
                    <a:pt x="10504" y="5479"/>
                  </a:cubicBezTo>
                  <a:cubicBezTo>
                    <a:pt x="10569" y="5507"/>
                    <a:pt x="10615" y="5553"/>
                    <a:pt x="10643" y="5618"/>
                  </a:cubicBezTo>
                  <a:cubicBezTo>
                    <a:pt x="10671" y="5664"/>
                    <a:pt x="10736" y="5738"/>
                    <a:pt x="10726" y="5803"/>
                  </a:cubicBezTo>
                  <a:lnTo>
                    <a:pt x="11083" y="5558"/>
                  </a:lnTo>
                  <a:lnTo>
                    <a:pt x="11083" y="5558"/>
                  </a:lnTo>
                  <a:cubicBezTo>
                    <a:pt x="11021" y="5721"/>
                    <a:pt x="10905" y="5871"/>
                    <a:pt x="10838" y="6025"/>
                  </a:cubicBezTo>
                  <a:cubicBezTo>
                    <a:pt x="10801" y="6090"/>
                    <a:pt x="10773" y="6164"/>
                    <a:pt x="10763" y="6248"/>
                  </a:cubicBezTo>
                  <a:cubicBezTo>
                    <a:pt x="10801" y="6405"/>
                    <a:pt x="11051" y="6414"/>
                    <a:pt x="11162" y="6424"/>
                  </a:cubicBezTo>
                  <a:cubicBezTo>
                    <a:pt x="11328" y="6424"/>
                    <a:pt x="11477" y="6461"/>
                    <a:pt x="11653" y="6461"/>
                  </a:cubicBezTo>
                  <a:lnTo>
                    <a:pt x="12088" y="6461"/>
                  </a:lnTo>
                  <a:cubicBezTo>
                    <a:pt x="12236" y="6461"/>
                    <a:pt x="12384" y="6442"/>
                    <a:pt x="12523" y="6405"/>
                  </a:cubicBezTo>
                  <a:cubicBezTo>
                    <a:pt x="12783" y="6368"/>
                    <a:pt x="13033" y="6294"/>
                    <a:pt x="13274" y="6201"/>
                  </a:cubicBezTo>
                  <a:cubicBezTo>
                    <a:pt x="13255" y="5905"/>
                    <a:pt x="13237" y="5507"/>
                    <a:pt x="13005" y="5275"/>
                  </a:cubicBezTo>
                  <a:cubicBezTo>
                    <a:pt x="12940" y="5210"/>
                    <a:pt x="12866" y="5164"/>
                    <a:pt x="12792" y="5127"/>
                  </a:cubicBezTo>
                  <a:cubicBezTo>
                    <a:pt x="12718" y="5108"/>
                    <a:pt x="12644" y="5099"/>
                    <a:pt x="12570" y="5090"/>
                  </a:cubicBezTo>
                  <a:cubicBezTo>
                    <a:pt x="12488" y="5073"/>
                    <a:pt x="12407" y="5065"/>
                    <a:pt x="12326" y="5065"/>
                  </a:cubicBezTo>
                  <a:cubicBezTo>
                    <a:pt x="12186" y="5065"/>
                    <a:pt x="12047" y="5089"/>
                    <a:pt x="11912" y="5136"/>
                  </a:cubicBezTo>
                  <a:cubicBezTo>
                    <a:pt x="11736" y="5182"/>
                    <a:pt x="11560" y="5247"/>
                    <a:pt x="11393" y="5331"/>
                  </a:cubicBezTo>
                  <a:cubicBezTo>
                    <a:pt x="11319" y="5368"/>
                    <a:pt x="11254" y="5423"/>
                    <a:pt x="11199" y="5479"/>
                  </a:cubicBezTo>
                  <a:lnTo>
                    <a:pt x="11083" y="5558"/>
                  </a:lnTo>
                  <a:lnTo>
                    <a:pt x="11083" y="5558"/>
                  </a:lnTo>
                  <a:cubicBezTo>
                    <a:pt x="11106" y="5497"/>
                    <a:pt x="11122" y="5434"/>
                    <a:pt x="11125" y="5368"/>
                  </a:cubicBezTo>
                  <a:cubicBezTo>
                    <a:pt x="11134" y="5173"/>
                    <a:pt x="11115" y="4969"/>
                    <a:pt x="11106" y="4766"/>
                  </a:cubicBezTo>
                  <a:cubicBezTo>
                    <a:pt x="11097" y="4293"/>
                    <a:pt x="11004" y="3821"/>
                    <a:pt x="10838" y="3376"/>
                  </a:cubicBezTo>
                  <a:cubicBezTo>
                    <a:pt x="10680" y="3033"/>
                    <a:pt x="10495" y="2700"/>
                    <a:pt x="10273" y="2394"/>
                  </a:cubicBezTo>
                  <a:cubicBezTo>
                    <a:pt x="10180" y="2246"/>
                    <a:pt x="10060" y="2107"/>
                    <a:pt x="9930" y="1978"/>
                  </a:cubicBezTo>
                  <a:cubicBezTo>
                    <a:pt x="9735" y="1792"/>
                    <a:pt x="9578" y="1598"/>
                    <a:pt x="9374" y="1422"/>
                  </a:cubicBezTo>
                  <a:cubicBezTo>
                    <a:pt x="9031" y="1116"/>
                    <a:pt x="8633" y="875"/>
                    <a:pt x="8216" y="709"/>
                  </a:cubicBezTo>
                  <a:cubicBezTo>
                    <a:pt x="7975" y="607"/>
                    <a:pt x="7725" y="505"/>
                    <a:pt x="7485" y="412"/>
                  </a:cubicBezTo>
                  <a:cubicBezTo>
                    <a:pt x="7327" y="347"/>
                    <a:pt x="7170" y="320"/>
                    <a:pt x="7012" y="264"/>
                  </a:cubicBezTo>
                  <a:cubicBezTo>
                    <a:pt x="6818" y="199"/>
                    <a:pt x="6632" y="144"/>
                    <a:pt x="6438" y="97"/>
                  </a:cubicBezTo>
                  <a:cubicBezTo>
                    <a:pt x="6188" y="51"/>
                    <a:pt x="5928" y="23"/>
                    <a:pt x="5669" y="14"/>
                  </a:cubicBezTo>
                  <a:cubicBezTo>
                    <a:pt x="5559" y="5"/>
                    <a:pt x="5448" y="1"/>
                    <a:pt x="53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9" name="Google Shape;1729;p27"/>
            <p:cNvSpPr/>
            <p:nvPr/>
          </p:nvSpPr>
          <p:spPr>
            <a:xfrm>
              <a:off x="10257328" y="1775996"/>
              <a:ext cx="571974" cy="252224"/>
            </a:xfrm>
            <a:custGeom>
              <a:avLst/>
              <a:gdLst/>
              <a:ahLst/>
              <a:cxnLst/>
              <a:rect l="l" t="t" r="r" b="b"/>
              <a:pathLst>
                <a:path w="6878" h="3033" extrusionOk="0">
                  <a:moveTo>
                    <a:pt x="3113" y="0"/>
                  </a:moveTo>
                  <a:cubicBezTo>
                    <a:pt x="2965" y="0"/>
                    <a:pt x="2807" y="37"/>
                    <a:pt x="2659" y="47"/>
                  </a:cubicBezTo>
                  <a:cubicBezTo>
                    <a:pt x="2464" y="65"/>
                    <a:pt x="2261" y="93"/>
                    <a:pt x="2066" y="130"/>
                  </a:cubicBezTo>
                  <a:cubicBezTo>
                    <a:pt x="1899" y="158"/>
                    <a:pt x="1751" y="223"/>
                    <a:pt x="1584" y="250"/>
                  </a:cubicBezTo>
                  <a:cubicBezTo>
                    <a:pt x="1279" y="315"/>
                    <a:pt x="982" y="408"/>
                    <a:pt x="686" y="528"/>
                  </a:cubicBezTo>
                  <a:cubicBezTo>
                    <a:pt x="723" y="639"/>
                    <a:pt x="1" y="1103"/>
                    <a:pt x="315" y="1445"/>
                  </a:cubicBezTo>
                  <a:cubicBezTo>
                    <a:pt x="436" y="1593"/>
                    <a:pt x="603" y="1695"/>
                    <a:pt x="797" y="1732"/>
                  </a:cubicBezTo>
                  <a:cubicBezTo>
                    <a:pt x="1279" y="1825"/>
                    <a:pt x="1779" y="1834"/>
                    <a:pt x="2270" y="1899"/>
                  </a:cubicBezTo>
                  <a:cubicBezTo>
                    <a:pt x="2677" y="1936"/>
                    <a:pt x="3085" y="2029"/>
                    <a:pt x="3465" y="2177"/>
                  </a:cubicBezTo>
                  <a:cubicBezTo>
                    <a:pt x="3807" y="2334"/>
                    <a:pt x="4132" y="2510"/>
                    <a:pt x="4456" y="2705"/>
                  </a:cubicBezTo>
                  <a:cubicBezTo>
                    <a:pt x="4613" y="2816"/>
                    <a:pt x="4789" y="2890"/>
                    <a:pt x="4975" y="2927"/>
                  </a:cubicBezTo>
                  <a:cubicBezTo>
                    <a:pt x="5160" y="2964"/>
                    <a:pt x="5354" y="2983"/>
                    <a:pt x="5540" y="3011"/>
                  </a:cubicBezTo>
                  <a:cubicBezTo>
                    <a:pt x="5743" y="3024"/>
                    <a:pt x="5946" y="3033"/>
                    <a:pt x="6150" y="3033"/>
                  </a:cubicBezTo>
                  <a:cubicBezTo>
                    <a:pt x="6224" y="3033"/>
                    <a:pt x="6299" y="3032"/>
                    <a:pt x="6373" y="3029"/>
                  </a:cubicBezTo>
                  <a:cubicBezTo>
                    <a:pt x="6416" y="3029"/>
                    <a:pt x="6462" y="3031"/>
                    <a:pt x="6508" y="3031"/>
                  </a:cubicBezTo>
                  <a:cubicBezTo>
                    <a:pt x="6693" y="3031"/>
                    <a:pt x="6877" y="3007"/>
                    <a:pt x="6818" y="2770"/>
                  </a:cubicBezTo>
                  <a:cubicBezTo>
                    <a:pt x="6762" y="2455"/>
                    <a:pt x="6660" y="2158"/>
                    <a:pt x="6521" y="1871"/>
                  </a:cubicBezTo>
                  <a:cubicBezTo>
                    <a:pt x="6447" y="1686"/>
                    <a:pt x="6336" y="1519"/>
                    <a:pt x="6216" y="1362"/>
                  </a:cubicBezTo>
                  <a:cubicBezTo>
                    <a:pt x="6086" y="1214"/>
                    <a:pt x="5938" y="1084"/>
                    <a:pt x="5780" y="973"/>
                  </a:cubicBezTo>
                  <a:cubicBezTo>
                    <a:pt x="5438" y="741"/>
                    <a:pt x="5141" y="380"/>
                    <a:pt x="4715" y="278"/>
                  </a:cubicBezTo>
                  <a:cubicBezTo>
                    <a:pt x="4363" y="186"/>
                    <a:pt x="3993" y="111"/>
                    <a:pt x="3631" y="65"/>
                  </a:cubicBezTo>
                  <a:cubicBezTo>
                    <a:pt x="3455" y="28"/>
                    <a:pt x="3289" y="10"/>
                    <a:pt x="31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0" name="Google Shape;1730;p27"/>
            <p:cNvSpPr/>
            <p:nvPr/>
          </p:nvSpPr>
          <p:spPr>
            <a:xfrm>
              <a:off x="10121028" y="1779738"/>
              <a:ext cx="193347" cy="87817"/>
            </a:xfrm>
            <a:custGeom>
              <a:avLst/>
              <a:gdLst/>
              <a:ahLst/>
              <a:cxnLst/>
              <a:rect l="l" t="t" r="r" b="b"/>
              <a:pathLst>
                <a:path w="2325" h="1056" extrusionOk="0">
                  <a:moveTo>
                    <a:pt x="1514" y="1"/>
                  </a:moveTo>
                  <a:cubicBezTo>
                    <a:pt x="1301" y="1"/>
                    <a:pt x="1089" y="29"/>
                    <a:pt x="880" y="85"/>
                  </a:cubicBezTo>
                  <a:cubicBezTo>
                    <a:pt x="695" y="131"/>
                    <a:pt x="528" y="205"/>
                    <a:pt x="371" y="307"/>
                  </a:cubicBezTo>
                  <a:cubicBezTo>
                    <a:pt x="222" y="409"/>
                    <a:pt x="93" y="548"/>
                    <a:pt x="0" y="706"/>
                  </a:cubicBezTo>
                  <a:cubicBezTo>
                    <a:pt x="167" y="983"/>
                    <a:pt x="324" y="1039"/>
                    <a:pt x="491" y="1048"/>
                  </a:cubicBezTo>
                  <a:cubicBezTo>
                    <a:pt x="547" y="1053"/>
                    <a:pt x="604" y="1055"/>
                    <a:pt x="662" y="1055"/>
                  </a:cubicBezTo>
                  <a:cubicBezTo>
                    <a:pt x="720" y="1055"/>
                    <a:pt x="778" y="1053"/>
                    <a:pt x="834" y="1048"/>
                  </a:cubicBezTo>
                  <a:cubicBezTo>
                    <a:pt x="1056" y="1030"/>
                    <a:pt x="1260" y="974"/>
                    <a:pt x="1464" y="882"/>
                  </a:cubicBezTo>
                  <a:cubicBezTo>
                    <a:pt x="1621" y="826"/>
                    <a:pt x="1658" y="733"/>
                    <a:pt x="1778" y="622"/>
                  </a:cubicBezTo>
                  <a:cubicBezTo>
                    <a:pt x="1871" y="539"/>
                    <a:pt x="1982" y="455"/>
                    <a:pt x="2093" y="391"/>
                  </a:cubicBezTo>
                  <a:cubicBezTo>
                    <a:pt x="2121" y="363"/>
                    <a:pt x="2325" y="252"/>
                    <a:pt x="2325" y="187"/>
                  </a:cubicBezTo>
                  <a:cubicBezTo>
                    <a:pt x="2325" y="103"/>
                    <a:pt x="2093" y="66"/>
                    <a:pt x="2038" y="57"/>
                  </a:cubicBezTo>
                  <a:cubicBezTo>
                    <a:pt x="1863" y="20"/>
                    <a:pt x="1688" y="1"/>
                    <a:pt x="15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1" name="Google Shape;1731;p27"/>
            <p:cNvSpPr/>
            <p:nvPr/>
          </p:nvSpPr>
          <p:spPr>
            <a:xfrm>
              <a:off x="9511710" y="1684353"/>
              <a:ext cx="251975" cy="179293"/>
            </a:xfrm>
            <a:custGeom>
              <a:avLst/>
              <a:gdLst/>
              <a:ahLst/>
              <a:cxnLst/>
              <a:rect l="l" t="t" r="r" b="b"/>
              <a:pathLst>
                <a:path w="3030" h="2156" extrusionOk="0">
                  <a:moveTo>
                    <a:pt x="1714" y="0"/>
                  </a:moveTo>
                  <a:cubicBezTo>
                    <a:pt x="1399" y="0"/>
                    <a:pt x="1084" y="83"/>
                    <a:pt x="816" y="241"/>
                  </a:cubicBezTo>
                  <a:cubicBezTo>
                    <a:pt x="630" y="389"/>
                    <a:pt x="454" y="537"/>
                    <a:pt x="288" y="704"/>
                  </a:cubicBezTo>
                  <a:cubicBezTo>
                    <a:pt x="65" y="926"/>
                    <a:pt x="56" y="1102"/>
                    <a:pt x="0" y="1408"/>
                  </a:cubicBezTo>
                  <a:cubicBezTo>
                    <a:pt x="19" y="1686"/>
                    <a:pt x="186" y="1936"/>
                    <a:pt x="436" y="2056"/>
                  </a:cubicBezTo>
                  <a:cubicBezTo>
                    <a:pt x="568" y="2122"/>
                    <a:pt x="715" y="2156"/>
                    <a:pt x="865" y="2156"/>
                  </a:cubicBezTo>
                  <a:cubicBezTo>
                    <a:pt x="925" y="2156"/>
                    <a:pt x="986" y="2150"/>
                    <a:pt x="1047" y="2140"/>
                  </a:cubicBezTo>
                  <a:cubicBezTo>
                    <a:pt x="1260" y="2084"/>
                    <a:pt x="1473" y="1991"/>
                    <a:pt x="1677" y="1880"/>
                  </a:cubicBezTo>
                  <a:cubicBezTo>
                    <a:pt x="1862" y="1778"/>
                    <a:pt x="2047" y="1677"/>
                    <a:pt x="2242" y="1556"/>
                  </a:cubicBezTo>
                  <a:cubicBezTo>
                    <a:pt x="2427" y="1445"/>
                    <a:pt x="2640" y="1343"/>
                    <a:pt x="2825" y="1232"/>
                  </a:cubicBezTo>
                  <a:cubicBezTo>
                    <a:pt x="2890" y="1195"/>
                    <a:pt x="2937" y="1149"/>
                    <a:pt x="2983" y="1084"/>
                  </a:cubicBezTo>
                  <a:cubicBezTo>
                    <a:pt x="3029" y="963"/>
                    <a:pt x="2955" y="806"/>
                    <a:pt x="2890" y="704"/>
                  </a:cubicBezTo>
                  <a:cubicBezTo>
                    <a:pt x="2622" y="315"/>
                    <a:pt x="2223" y="9"/>
                    <a:pt x="17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2" name="Google Shape;1732;p27"/>
            <p:cNvSpPr/>
            <p:nvPr/>
          </p:nvSpPr>
          <p:spPr>
            <a:xfrm>
              <a:off x="9336823" y="1749800"/>
              <a:ext cx="189605" cy="237255"/>
            </a:xfrm>
            <a:custGeom>
              <a:avLst/>
              <a:gdLst/>
              <a:ahLst/>
              <a:cxnLst/>
              <a:rect l="l" t="t" r="r" b="b"/>
              <a:pathLst>
                <a:path w="2280" h="2853" extrusionOk="0">
                  <a:moveTo>
                    <a:pt x="927" y="0"/>
                  </a:moveTo>
                  <a:cubicBezTo>
                    <a:pt x="649" y="37"/>
                    <a:pt x="390" y="204"/>
                    <a:pt x="242" y="445"/>
                  </a:cubicBezTo>
                  <a:cubicBezTo>
                    <a:pt x="93" y="714"/>
                    <a:pt x="10" y="1019"/>
                    <a:pt x="1" y="1325"/>
                  </a:cubicBezTo>
                  <a:cubicBezTo>
                    <a:pt x="1" y="1640"/>
                    <a:pt x="112" y="1899"/>
                    <a:pt x="205" y="2196"/>
                  </a:cubicBezTo>
                  <a:cubicBezTo>
                    <a:pt x="288" y="2436"/>
                    <a:pt x="455" y="2724"/>
                    <a:pt x="695" y="2816"/>
                  </a:cubicBezTo>
                  <a:cubicBezTo>
                    <a:pt x="759" y="2842"/>
                    <a:pt x="826" y="2853"/>
                    <a:pt x="894" y="2853"/>
                  </a:cubicBezTo>
                  <a:cubicBezTo>
                    <a:pt x="1171" y="2853"/>
                    <a:pt x="1467" y="2667"/>
                    <a:pt x="1668" y="2510"/>
                  </a:cubicBezTo>
                  <a:cubicBezTo>
                    <a:pt x="1779" y="2427"/>
                    <a:pt x="1909" y="2353"/>
                    <a:pt x="2002" y="2260"/>
                  </a:cubicBezTo>
                  <a:cubicBezTo>
                    <a:pt x="2168" y="2094"/>
                    <a:pt x="2261" y="1871"/>
                    <a:pt x="2279" y="1631"/>
                  </a:cubicBezTo>
                  <a:cubicBezTo>
                    <a:pt x="2187" y="1186"/>
                    <a:pt x="1992" y="769"/>
                    <a:pt x="1733" y="408"/>
                  </a:cubicBezTo>
                  <a:cubicBezTo>
                    <a:pt x="1640" y="278"/>
                    <a:pt x="1520" y="167"/>
                    <a:pt x="1372" y="102"/>
                  </a:cubicBezTo>
                  <a:cubicBezTo>
                    <a:pt x="1233" y="47"/>
                    <a:pt x="1085" y="10"/>
                    <a:pt x="9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3" name="Google Shape;1733;p27"/>
            <p:cNvSpPr/>
            <p:nvPr/>
          </p:nvSpPr>
          <p:spPr>
            <a:xfrm>
              <a:off x="9497822" y="1830549"/>
              <a:ext cx="540041" cy="201247"/>
            </a:xfrm>
            <a:custGeom>
              <a:avLst/>
              <a:gdLst/>
              <a:ahLst/>
              <a:cxnLst/>
              <a:rect l="l" t="t" r="r" b="b"/>
              <a:pathLst>
                <a:path w="6494" h="2420" extrusionOk="0">
                  <a:moveTo>
                    <a:pt x="3751" y="0"/>
                  </a:moveTo>
                  <a:cubicBezTo>
                    <a:pt x="3727" y="0"/>
                    <a:pt x="3702" y="1"/>
                    <a:pt x="3678" y="2"/>
                  </a:cubicBezTo>
                  <a:cubicBezTo>
                    <a:pt x="3363" y="11"/>
                    <a:pt x="3048" y="57"/>
                    <a:pt x="2752" y="141"/>
                  </a:cubicBezTo>
                  <a:cubicBezTo>
                    <a:pt x="2585" y="187"/>
                    <a:pt x="2437" y="261"/>
                    <a:pt x="2279" y="308"/>
                  </a:cubicBezTo>
                  <a:cubicBezTo>
                    <a:pt x="2094" y="354"/>
                    <a:pt x="1918" y="428"/>
                    <a:pt x="1761" y="530"/>
                  </a:cubicBezTo>
                  <a:cubicBezTo>
                    <a:pt x="1464" y="752"/>
                    <a:pt x="1131" y="956"/>
                    <a:pt x="871" y="1234"/>
                  </a:cubicBezTo>
                  <a:cubicBezTo>
                    <a:pt x="686" y="1447"/>
                    <a:pt x="473" y="1651"/>
                    <a:pt x="306" y="1864"/>
                  </a:cubicBezTo>
                  <a:cubicBezTo>
                    <a:pt x="177" y="2040"/>
                    <a:pt x="75" y="2225"/>
                    <a:pt x="1" y="2419"/>
                  </a:cubicBezTo>
                  <a:cubicBezTo>
                    <a:pt x="751" y="2318"/>
                    <a:pt x="1260" y="2243"/>
                    <a:pt x="1761" y="2160"/>
                  </a:cubicBezTo>
                  <a:cubicBezTo>
                    <a:pt x="1899" y="2142"/>
                    <a:pt x="2048" y="2104"/>
                    <a:pt x="2187" y="2058"/>
                  </a:cubicBezTo>
                  <a:cubicBezTo>
                    <a:pt x="2400" y="1993"/>
                    <a:pt x="2613" y="1984"/>
                    <a:pt x="2826" y="1938"/>
                  </a:cubicBezTo>
                  <a:cubicBezTo>
                    <a:pt x="3178" y="1836"/>
                    <a:pt x="3539" y="1762"/>
                    <a:pt x="3909" y="1706"/>
                  </a:cubicBezTo>
                  <a:cubicBezTo>
                    <a:pt x="4141" y="1669"/>
                    <a:pt x="4373" y="1632"/>
                    <a:pt x="4613" y="1623"/>
                  </a:cubicBezTo>
                  <a:cubicBezTo>
                    <a:pt x="4630" y="1622"/>
                    <a:pt x="4647" y="1622"/>
                    <a:pt x="4663" y="1622"/>
                  </a:cubicBezTo>
                  <a:cubicBezTo>
                    <a:pt x="4832" y="1622"/>
                    <a:pt x="5001" y="1661"/>
                    <a:pt x="5169" y="1669"/>
                  </a:cubicBezTo>
                  <a:cubicBezTo>
                    <a:pt x="5191" y="1671"/>
                    <a:pt x="5213" y="1672"/>
                    <a:pt x="5235" y="1672"/>
                  </a:cubicBezTo>
                  <a:cubicBezTo>
                    <a:pt x="5334" y="1672"/>
                    <a:pt x="5432" y="1656"/>
                    <a:pt x="5530" y="1641"/>
                  </a:cubicBezTo>
                  <a:cubicBezTo>
                    <a:pt x="5734" y="1604"/>
                    <a:pt x="5938" y="1586"/>
                    <a:pt x="6142" y="1539"/>
                  </a:cubicBezTo>
                  <a:cubicBezTo>
                    <a:pt x="6234" y="1521"/>
                    <a:pt x="6318" y="1493"/>
                    <a:pt x="6410" y="1456"/>
                  </a:cubicBezTo>
                  <a:cubicBezTo>
                    <a:pt x="6494" y="1410"/>
                    <a:pt x="6484" y="1428"/>
                    <a:pt x="6466" y="1354"/>
                  </a:cubicBezTo>
                  <a:cubicBezTo>
                    <a:pt x="6429" y="1234"/>
                    <a:pt x="6308" y="1178"/>
                    <a:pt x="6197" y="1113"/>
                  </a:cubicBezTo>
                  <a:cubicBezTo>
                    <a:pt x="6086" y="1049"/>
                    <a:pt x="5975" y="984"/>
                    <a:pt x="5855" y="910"/>
                  </a:cubicBezTo>
                  <a:cubicBezTo>
                    <a:pt x="5799" y="873"/>
                    <a:pt x="5762" y="836"/>
                    <a:pt x="5706" y="789"/>
                  </a:cubicBezTo>
                  <a:cubicBezTo>
                    <a:pt x="5614" y="724"/>
                    <a:pt x="5493" y="678"/>
                    <a:pt x="5401" y="604"/>
                  </a:cubicBezTo>
                  <a:cubicBezTo>
                    <a:pt x="5197" y="474"/>
                    <a:pt x="4975" y="372"/>
                    <a:pt x="4743" y="308"/>
                  </a:cubicBezTo>
                  <a:cubicBezTo>
                    <a:pt x="4567" y="252"/>
                    <a:pt x="4428" y="150"/>
                    <a:pt x="4261" y="85"/>
                  </a:cubicBezTo>
                  <a:cubicBezTo>
                    <a:pt x="4099" y="29"/>
                    <a:pt x="3923" y="0"/>
                    <a:pt x="3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4" name="Google Shape;1734;p27"/>
            <p:cNvSpPr/>
            <p:nvPr/>
          </p:nvSpPr>
          <p:spPr>
            <a:xfrm>
              <a:off x="8893910" y="1882275"/>
              <a:ext cx="504615" cy="200748"/>
            </a:xfrm>
            <a:custGeom>
              <a:avLst/>
              <a:gdLst/>
              <a:ahLst/>
              <a:cxnLst/>
              <a:rect l="l" t="t" r="r" b="b"/>
              <a:pathLst>
                <a:path w="6068" h="2414" extrusionOk="0">
                  <a:moveTo>
                    <a:pt x="1298" y="0"/>
                  </a:moveTo>
                  <a:cubicBezTo>
                    <a:pt x="770" y="130"/>
                    <a:pt x="353" y="519"/>
                    <a:pt x="186" y="1029"/>
                  </a:cubicBezTo>
                  <a:cubicBezTo>
                    <a:pt x="149" y="1140"/>
                    <a:pt x="130" y="1251"/>
                    <a:pt x="93" y="1353"/>
                  </a:cubicBezTo>
                  <a:cubicBezTo>
                    <a:pt x="56" y="1436"/>
                    <a:pt x="29" y="1529"/>
                    <a:pt x="19" y="1621"/>
                  </a:cubicBezTo>
                  <a:cubicBezTo>
                    <a:pt x="10" y="1733"/>
                    <a:pt x="1" y="1872"/>
                    <a:pt x="84" y="1946"/>
                  </a:cubicBezTo>
                  <a:cubicBezTo>
                    <a:pt x="205" y="2029"/>
                    <a:pt x="344" y="2085"/>
                    <a:pt x="492" y="2094"/>
                  </a:cubicBezTo>
                  <a:cubicBezTo>
                    <a:pt x="626" y="2112"/>
                    <a:pt x="758" y="2112"/>
                    <a:pt x="890" y="2112"/>
                  </a:cubicBezTo>
                  <a:cubicBezTo>
                    <a:pt x="1022" y="2112"/>
                    <a:pt x="1154" y="2112"/>
                    <a:pt x="1288" y="2131"/>
                  </a:cubicBezTo>
                  <a:cubicBezTo>
                    <a:pt x="1336" y="2138"/>
                    <a:pt x="1384" y="2139"/>
                    <a:pt x="1432" y="2139"/>
                  </a:cubicBezTo>
                  <a:cubicBezTo>
                    <a:pt x="1484" y="2139"/>
                    <a:pt x="1537" y="2137"/>
                    <a:pt x="1589" y="2137"/>
                  </a:cubicBezTo>
                  <a:cubicBezTo>
                    <a:pt x="1619" y="2137"/>
                    <a:pt x="1648" y="2138"/>
                    <a:pt x="1677" y="2140"/>
                  </a:cubicBezTo>
                  <a:cubicBezTo>
                    <a:pt x="1779" y="2149"/>
                    <a:pt x="1872" y="2186"/>
                    <a:pt x="1983" y="2186"/>
                  </a:cubicBezTo>
                  <a:cubicBezTo>
                    <a:pt x="2080" y="2196"/>
                    <a:pt x="2178" y="2200"/>
                    <a:pt x="2276" y="2200"/>
                  </a:cubicBezTo>
                  <a:cubicBezTo>
                    <a:pt x="2374" y="2200"/>
                    <a:pt x="2474" y="2196"/>
                    <a:pt x="2576" y="2186"/>
                  </a:cubicBezTo>
                  <a:cubicBezTo>
                    <a:pt x="2659" y="2186"/>
                    <a:pt x="2743" y="2140"/>
                    <a:pt x="2826" y="2140"/>
                  </a:cubicBezTo>
                  <a:cubicBezTo>
                    <a:pt x="2900" y="2140"/>
                    <a:pt x="2965" y="2140"/>
                    <a:pt x="3039" y="2131"/>
                  </a:cubicBezTo>
                  <a:cubicBezTo>
                    <a:pt x="3132" y="2122"/>
                    <a:pt x="3224" y="2094"/>
                    <a:pt x="3308" y="2057"/>
                  </a:cubicBezTo>
                  <a:lnTo>
                    <a:pt x="3720" y="2032"/>
                  </a:lnTo>
                  <a:lnTo>
                    <a:pt x="3720" y="2032"/>
                  </a:lnTo>
                  <a:cubicBezTo>
                    <a:pt x="3721" y="2049"/>
                    <a:pt x="3723" y="2067"/>
                    <a:pt x="3724" y="2085"/>
                  </a:cubicBezTo>
                  <a:cubicBezTo>
                    <a:pt x="3724" y="2168"/>
                    <a:pt x="3706" y="2279"/>
                    <a:pt x="3752" y="2353"/>
                  </a:cubicBezTo>
                  <a:cubicBezTo>
                    <a:pt x="3787" y="2398"/>
                    <a:pt x="3838" y="2413"/>
                    <a:pt x="3895" y="2413"/>
                  </a:cubicBezTo>
                  <a:cubicBezTo>
                    <a:pt x="3991" y="2413"/>
                    <a:pt x="4103" y="2371"/>
                    <a:pt x="4178" y="2353"/>
                  </a:cubicBezTo>
                  <a:cubicBezTo>
                    <a:pt x="4456" y="2279"/>
                    <a:pt x="4725" y="2177"/>
                    <a:pt x="4993" y="2094"/>
                  </a:cubicBezTo>
                  <a:cubicBezTo>
                    <a:pt x="5179" y="2057"/>
                    <a:pt x="5364" y="2029"/>
                    <a:pt x="5549" y="2020"/>
                  </a:cubicBezTo>
                  <a:cubicBezTo>
                    <a:pt x="5637" y="1995"/>
                    <a:pt x="5730" y="1984"/>
                    <a:pt x="5823" y="1984"/>
                  </a:cubicBezTo>
                  <a:cubicBezTo>
                    <a:pt x="5906" y="1984"/>
                    <a:pt x="5989" y="1993"/>
                    <a:pt x="6068" y="2010"/>
                  </a:cubicBezTo>
                  <a:cubicBezTo>
                    <a:pt x="5892" y="1909"/>
                    <a:pt x="5818" y="1890"/>
                    <a:pt x="5744" y="1733"/>
                  </a:cubicBezTo>
                  <a:cubicBezTo>
                    <a:pt x="5697" y="1631"/>
                    <a:pt x="5632" y="1529"/>
                    <a:pt x="5558" y="1445"/>
                  </a:cubicBezTo>
                  <a:cubicBezTo>
                    <a:pt x="5392" y="1269"/>
                    <a:pt x="5169" y="1075"/>
                    <a:pt x="4919" y="1038"/>
                  </a:cubicBezTo>
                  <a:cubicBezTo>
                    <a:pt x="4881" y="1032"/>
                    <a:pt x="4842" y="1029"/>
                    <a:pt x="4805" y="1029"/>
                  </a:cubicBezTo>
                  <a:cubicBezTo>
                    <a:pt x="4385" y="1029"/>
                    <a:pt x="4043" y="1393"/>
                    <a:pt x="3882" y="1742"/>
                  </a:cubicBezTo>
                  <a:cubicBezTo>
                    <a:pt x="3836" y="1834"/>
                    <a:pt x="3798" y="1927"/>
                    <a:pt x="3761" y="2029"/>
                  </a:cubicBezTo>
                  <a:lnTo>
                    <a:pt x="3720" y="2032"/>
                  </a:lnTo>
                  <a:lnTo>
                    <a:pt x="3720" y="2032"/>
                  </a:lnTo>
                  <a:cubicBezTo>
                    <a:pt x="3715" y="1959"/>
                    <a:pt x="3717" y="1891"/>
                    <a:pt x="3724" y="1816"/>
                  </a:cubicBezTo>
                  <a:cubicBezTo>
                    <a:pt x="3761" y="1547"/>
                    <a:pt x="3752" y="1279"/>
                    <a:pt x="3706" y="1010"/>
                  </a:cubicBezTo>
                  <a:cubicBezTo>
                    <a:pt x="3687" y="871"/>
                    <a:pt x="3641" y="741"/>
                    <a:pt x="3567" y="621"/>
                  </a:cubicBezTo>
                  <a:cubicBezTo>
                    <a:pt x="3484" y="547"/>
                    <a:pt x="3382" y="491"/>
                    <a:pt x="3271" y="454"/>
                  </a:cubicBezTo>
                  <a:cubicBezTo>
                    <a:pt x="2956" y="325"/>
                    <a:pt x="2650" y="306"/>
                    <a:pt x="2326" y="232"/>
                  </a:cubicBezTo>
                  <a:cubicBezTo>
                    <a:pt x="2113" y="186"/>
                    <a:pt x="1900" y="102"/>
                    <a:pt x="1687" y="56"/>
                  </a:cubicBezTo>
                  <a:cubicBezTo>
                    <a:pt x="1557" y="19"/>
                    <a:pt x="1427" y="0"/>
                    <a:pt x="1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5" name="Google Shape;1735;p27"/>
            <p:cNvSpPr/>
            <p:nvPr/>
          </p:nvSpPr>
          <p:spPr>
            <a:xfrm>
              <a:off x="11584488" y="1734665"/>
              <a:ext cx="126403" cy="121330"/>
            </a:xfrm>
            <a:custGeom>
              <a:avLst/>
              <a:gdLst/>
              <a:ahLst/>
              <a:cxnLst/>
              <a:rect l="l" t="t" r="r" b="b"/>
              <a:pathLst>
                <a:path w="1520" h="1459" extrusionOk="0">
                  <a:moveTo>
                    <a:pt x="737" y="1"/>
                  </a:moveTo>
                  <a:cubicBezTo>
                    <a:pt x="513" y="1"/>
                    <a:pt x="277" y="97"/>
                    <a:pt x="131" y="238"/>
                  </a:cubicBezTo>
                  <a:lnTo>
                    <a:pt x="1" y="497"/>
                  </a:lnTo>
                  <a:cubicBezTo>
                    <a:pt x="260" y="525"/>
                    <a:pt x="409" y="507"/>
                    <a:pt x="612" y="645"/>
                  </a:cubicBezTo>
                  <a:cubicBezTo>
                    <a:pt x="733" y="720"/>
                    <a:pt x="853" y="821"/>
                    <a:pt x="936" y="951"/>
                  </a:cubicBezTo>
                  <a:cubicBezTo>
                    <a:pt x="1001" y="1044"/>
                    <a:pt x="1048" y="1146"/>
                    <a:pt x="1103" y="1238"/>
                  </a:cubicBezTo>
                  <a:cubicBezTo>
                    <a:pt x="1122" y="1303"/>
                    <a:pt x="1150" y="1359"/>
                    <a:pt x="1187" y="1424"/>
                  </a:cubicBezTo>
                  <a:cubicBezTo>
                    <a:pt x="1205" y="1449"/>
                    <a:pt x="1221" y="1459"/>
                    <a:pt x="1235" y="1459"/>
                  </a:cubicBezTo>
                  <a:cubicBezTo>
                    <a:pt x="1263" y="1459"/>
                    <a:pt x="1286" y="1420"/>
                    <a:pt x="1316" y="1377"/>
                  </a:cubicBezTo>
                  <a:cubicBezTo>
                    <a:pt x="1372" y="1303"/>
                    <a:pt x="1409" y="1220"/>
                    <a:pt x="1437" y="1136"/>
                  </a:cubicBezTo>
                  <a:cubicBezTo>
                    <a:pt x="1520" y="821"/>
                    <a:pt x="1372" y="442"/>
                    <a:pt x="1187" y="201"/>
                  </a:cubicBezTo>
                  <a:cubicBezTo>
                    <a:pt x="1077" y="59"/>
                    <a:pt x="911" y="1"/>
                    <a:pt x="7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6" name="Google Shape;1736;p27"/>
            <p:cNvSpPr/>
            <p:nvPr/>
          </p:nvSpPr>
          <p:spPr>
            <a:xfrm>
              <a:off x="12062080" y="1735829"/>
              <a:ext cx="88649" cy="33264"/>
            </a:xfrm>
            <a:custGeom>
              <a:avLst/>
              <a:gdLst/>
              <a:ahLst/>
              <a:cxnLst/>
              <a:rect l="l" t="t" r="r" b="b"/>
              <a:pathLst>
                <a:path w="1066" h="400" extrusionOk="0">
                  <a:moveTo>
                    <a:pt x="723" y="1"/>
                  </a:moveTo>
                  <a:cubicBezTo>
                    <a:pt x="683" y="1"/>
                    <a:pt x="646" y="5"/>
                    <a:pt x="621" y="11"/>
                  </a:cubicBezTo>
                  <a:cubicBezTo>
                    <a:pt x="519" y="29"/>
                    <a:pt x="418" y="48"/>
                    <a:pt x="325" y="76"/>
                  </a:cubicBezTo>
                  <a:cubicBezTo>
                    <a:pt x="149" y="113"/>
                    <a:pt x="112" y="233"/>
                    <a:pt x="1" y="400"/>
                  </a:cubicBezTo>
                  <a:lnTo>
                    <a:pt x="140" y="354"/>
                  </a:lnTo>
                  <a:cubicBezTo>
                    <a:pt x="158" y="354"/>
                    <a:pt x="1066" y="317"/>
                    <a:pt x="927" y="66"/>
                  </a:cubicBezTo>
                  <a:cubicBezTo>
                    <a:pt x="896" y="17"/>
                    <a:pt x="803" y="1"/>
                    <a:pt x="7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7" name="Google Shape;1737;p27"/>
            <p:cNvSpPr/>
            <p:nvPr/>
          </p:nvSpPr>
          <p:spPr>
            <a:xfrm>
              <a:off x="12204617" y="1916703"/>
              <a:ext cx="89397" cy="38087"/>
            </a:xfrm>
            <a:custGeom>
              <a:avLst/>
              <a:gdLst/>
              <a:ahLst/>
              <a:cxnLst/>
              <a:rect l="l" t="t" r="r" b="b"/>
              <a:pathLst>
                <a:path w="1075" h="458" extrusionOk="0">
                  <a:moveTo>
                    <a:pt x="686" y="1"/>
                  </a:moveTo>
                  <a:cubicBezTo>
                    <a:pt x="621" y="1"/>
                    <a:pt x="556" y="8"/>
                    <a:pt x="491" y="22"/>
                  </a:cubicBezTo>
                  <a:cubicBezTo>
                    <a:pt x="417" y="31"/>
                    <a:pt x="343" y="50"/>
                    <a:pt x="269" y="87"/>
                  </a:cubicBezTo>
                  <a:cubicBezTo>
                    <a:pt x="241" y="87"/>
                    <a:pt x="223" y="96"/>
                    <a:pt x="195" y="96"/>
                  </a:cubicBezTo>
                  <a:cubicBezTo>
                    <a:pt x="130" y="216"/>
                    <a:pt x="65" y="346"/>
                    <a:pt x="0" y="457"/>
                  </a:cubicBezTo>
                  <a:lnTo>
                    <a:pt x="436" y="365"/>
                  </a:lnTo>
                  <a:cubicBezTo>
                    <a:pt x="612" y="318"/>
                    <a:pt x="797" y="318"/>
                    <a:pt x="954" y="244"/>
                  </a:cubicBezTo>
                  <a:cubicBezTo>
                    <a:pt x="982" y="226"/>
                    <a:pt x="1028" y="216"/>
                    <a:pt x="1047" y="179"/>
                  </a:cubicBezTo>
                  <a:cubicBezTo>
                    <a:pt x="1075" y="96"/>
                    <a:pt x="954" y="50"/>
                    <a:pt x="880" y="22"/>
                  </a:cubicBezTo>
                  <a:cubicBezTo>
                    <a:pt x="815" y="8"/>
                    <a:pt x="751" y="1"/>
                    <a:pt x="6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8" name="Google Shape;1738;p27"/>
            <p:cNvSpPr/>
            <p:nvPr/>
          </p:nvSpPr>
          <p:spPr>
            <a:xfrm>
              <a:off x="10700990" y="1775912"/>
              <a:ext cx="92557" cy="34012"/>
            </a:xfrm>
            <a:custGeom>
              <a:avLst/>
              <a:gdLst/>
              <a:ahLst/>
              <a:cxnLst/>
              <a:rect l="l" t="t" r="r" b="b"/>
              <a:pathLst>
                <a:path w="1113" h="409" extrusionOk="0">
                  <a:moveTo>
                    <a:pt x="558" y="1"/>
                  </a:moveTo>
                  <a:cubicBezTo>
                    <a:pt x="481" y="1"/>
                    <a:pt x="403" y="11"/>
                    <a:pt x="325" y="29"/>
                  </a:cubicBezTo>
                  <a:cubicBezTo>
                    <a:pt x="177" y="66"/>
                    <a:pt x="140" y="131"/>
                    <a:pt x="1" y="261"/>
                  </a:cubicBezTo>
                  <a:lnTo>
                    <a:pt x="140" y="353"/>
                  </a:lnTo>
                  <a:cubicBezTo>
                    <a:pt x="269" y="390"/>
                    <a:pt x="401" y="409"/>
                    <a:pt x="535" y="409"/>
                  </a:cubicBezTo>
                  <a:cubicBezTo>
                    <a:pt x="668" y="409"/>
                    <a:pt x="802" y="390"/>
                    <a:pt x="936" y="353"/>
                  </a:cubicBezTo>
                  <a:cubicBezTo>
                    <a:pt x="1001" y="335"/>
                    <a:pt x="1112" y="288"/>
                    <a:pt x="1047" y="187"/>
                  </a:cubicBezTo>
                  <a:cubicBezTo>
                    <a:pt x="992" y="85"/>
                    <a:pt x="797" y="29"/>
                    <a:pt x="686" y="11"/>
                  </a:cubicBezTo>
                  <a:cubicBezTo>
                    <a:pt x="644" y="4"/>
                    <a:pt x="601" y="1"/>
                    <a:pt x="5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9" name="Google Shape;1739;p27"/>
            <p:cNvSpPr/>
            <p:nvPr/>
          </p:nvSpPr>
          <p:spPr>
            <a:xfrm>
              <a:off x="9778240" y="1760944"/>
              <a:ext cx="156424" cy="47651"/>
            </a:xfrm>
            <a:custGeom>
              <a:avLst/>
              <a:gdLst/>
              <a:ahLst/>
              <a:cxnLst/>
              <a:rect l="l" t="t" r="r" b="b"/>
              <a:pathLst>
                <a:path w="1881" h="573" extrusionOk="0">
                  <a:moveTo>
                    <a:pt x="1061" y="0"/>
                  </a:moveTo>
                  <a:cubicBezTo>
                    <a:pt x="908" y="0"/>
                    <a:pt x="751" y="35"/>
                    <a:pt x="612" y="79"/>
                  </a:cubicBezTo>
                  <a:cubicBezTo>
                    <a:pt x="380" y="144"/>
                    <a:pt x="167" y="265"/>
                    <a:pt x="0" y="441"/>
                  </a:cubicBezTo>
                  <a:cubicBezTo>
                    <a:pt x="61" y="432"/>
                    <a:pt x="123" y="428"/>
                    <a:pt x="185" y="428"/>
                  </a:cubicBezTo>
                  <a:cubicBezTo>
                    <a:pt x="330" y="428"/>
                    <a:pt x="475" y="451"/>
                    <a:pt x="612" y="496"/>
                  </a:cubicBezTo>
                  <a:cubicBezTo>
                    <a:pt x="775" y="551"/>
                    <a:pt x="952" y="573"/>
                    <a:pt x="1131" y="573"/>
                  </a:cubicBezTo>
                  <a:cubicBezTo>
                    <a:pt x="1165" y="573"/>
                    <a:pt x="1198" y="572"/>
                    <a:pt x="1232" y="570"/>
                  </a:cubicBezTo>
                  <a:cubicBezTo>
                    <a:pt x="1454" y="543"/>
                    <a:pt x="1668" y="468"/>
                    <a:pt x="1881" y="441"/>
                  </a:cubicBezTo>
                  <a:cubicBezTo>
                    <a:pt x="1816" y="228"/>
                    <a:pt x="1538" y="116"/>
                    <a:pt x="1353" y="52"/>
                  </a:cubicBezTo>
                  <a:cubicBezTo>
                    <a:pt x="1261" y="15"/>
                    <a:pt x="1162" y="0"/>
                    <a:pt x="10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0" name="Google Shape;1740;p27"/>
            <p:cNvSpPr/>
            <p:nvPr/>
          </p:nvSpPr>
          <p:spPr>
            <a:xfrm>
              <a:off x="10317037" y="1662565"/>
              <a:ext cx="293139" cy="117339"/>
            </a:xfrm>
            <a:custGeom>
              <a:avLst/>
              <a:gdLst/>
              <a:ahLst/>
              <a:cxnLst/>
              <a:rect l="l" t="t" r="r" b="b"/>
              <a:pathLst>
                <a:path w="3525" h="1411" extrusionOk="0">
                  <a:moveTo>
                    <a:pt x="2402" y="0"/>
                  </a:moveTo>
                  <a:cubicBezTo>
                    <a:pt x="2214" y="0"/>
                    <a:pt x="2031" y="17"/>
                    <a:pt x="1848" y="40"/>
                  </a:cubicBezTo>
                  <a:cubicBezTo>
                    <a:pt x="1496" y="123"/>
                    <a:pt x="1154" y="244"/>
                    <a:pt x="839" y="429"/>
                  </a:cubicBezTo>
                  <a:cubicBezTo>
                    <a:pt x="663" y="503"/>
                    <a:pt x="505" y="605"/>
                    <a:pt x="348" y="716"/>
                  </a:cubicBezTo>
                  <a:cubicBezTo>
                    <a:pt x="237" y="836"/>
                    <a:pt x="144" y="966"/>
                    <a:pt x="61" y="1105"/>
                  </a:cubicBezTo>
                  <a:cubicBezTo>
                    <a:pt x="1" y="1345"/>
                    <a:pt x="316" y="1411"/>
                    <a:pt x="689" y="1411"/>
                  </a:cubicBezTo>
                  <a:cubicBezTo>
                    <a:pt x="1121" y="1411"/>
                    <a:pt x="1629" y="1323"/>
                    <a:pt x="1719" y="1318"/>
                  </a:cubicBezTo>
                  <a:cubicBezTo>
                    <a:pt x="2247" y="1290"/>
                    <a:pt x="2775" y="1235"/>
                    <a:pt x="3293" y="1151"/>
                  </a:cubicBezTo>
                  <a:cubicBezTo>
                    <a:pt x="3432" y="1133"/>
                    <a:pt x="3525" y="1105"/>
                    <a:pt x="3525" y="938"/>
                  </a:cubicBezTo>
                  <a:cubicBezTo>
                    <a:pt x="3506" y="818"/>
                    <a:pt x="3460" y="697"/>
                    <a:pt x="3395" y="595"/>
                  </a:cubicBezTo>
                  <a:cubicBezTo>
                    <a:pt x="3349" y="494"/>
                    <a:pt x="3284" y="401"/>
                    <a:pt x="3219" y="308"/>
                  </a:cubicBezTo>
                  <a:cubicBezTo>
                    <a:pt x="3164" y="206"/>
                    <a:pt x="3071" y="123"/>
                    <a:pt x="2960" y="95"/>
                  </a:cubicBezTo>
                  <a:cubicBezTo>
                    <a:pt x="2821" y="30"/>
                    <a:pt x="2673" y="3"/>
                    <a:pt x="2524" y="3"/>
                  </a:cubicBezTo>
                  <a:cubicBezTo>
                    <a:pt x="2483" y="1"/>
                    <a:pt x="2443" y="0"/>
                    <a:pt x="24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1" name="Google Shape;1741;p27"/>
            <p:cNvSpPr/>
            <p:nvPr/>
          </p:nvSpPr>
          <p:spPr>
            <a:xfrm>
              <a:off x="10080944" y="1906890"/>
              <a:ext cx="200332" cy="33264"/>
            </a:xfrm>
            <a:custGeom>
              <a:avLst/>
              <a:gdLst/>
              <a:ahLst/>
              <a:cxnLst/>
              <a:rect l="l" t="t" r="r" b="b"/>
              <a:pathLst>
                <a:path w="2409" h="400" extrusionOk="0">
                  <a:moveTo>
                    <a:pt x="1709" y="1"/>
                  </a:moveTo>
                  <a:cubicBezTo>
                    <a:pt x="1599" y="1"/>
                    <a:pt x="1489" y="11"/>
                    <a:pt x="1381" y="29"/>
                  </a:cubicBezTo>
                  <a:cubicBezTo>
                    <a:pt x="1168" y="38"/>
                    <a:pt x="954" y="75"/>
                    <a:pt x="751" y="112"/>
                  </a:cubicBezTo>
                  <a:cubicBezTo>
                    <a:pt x="630" y="149"/>
                    <a:pt x="501" y="149"/>
                    <a:pt x="380" y="186"/>
                  </a:cubicBezTo>
                  <a:cubicBezTo>
                    <a:pt x="251" y="242"/>
                    <a:pt x="121" y="316"/>
                    <a:pt x="0" y="399"/>
                  </a:cubicBezTo>
                  <a:cubicBezTo>
                    <a:pt x="225" y="356"/>
                    <a:pt x="425" y="343"/>
                    <a:pt x="612" y="343"/>
                  </a:cubicBezTo>
                  <a:cubicBezTo>
                    <a:pt x="857" y="343"/>
                    <a:pt x="1079" y="365"/>
                    <a:pt x="1301" y="365"/>
                  </a:cubicBezTo>
                  <a:cubicBezTo>
                    <a:pt x="1343" y="365"/>
                    <a:pt x="1385" y="364"/>
                    <a:pt x="1427" y="362"/>
                  </a:cubicBezTo>
                  <a:cubicBezTo>
                    <a:pt x="1668" y="353"/>
                    <a:pt x="1909" y="325"/>
                    <a:pt x="2149" y="279"/>
                  </a:cubicBezTo>
                  <a:cubicBezTo>
                    <a:pt x="2279" y="251"/>
                    <a:pt x="2409" y="140"/>
                    <a:pt x="2214" y="75"/>
                  </a:cubicBezTo>
                  <a:cubicBezTo>
                    <a:pt x="2051" y="24"/>
                    <a:pt x="1880" y="1"/>
                    <a:pt x="17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2" name="Google Shape;1742;p27"/>
            <p:cNvSpPr/>
            <p:nvPr/>
          </p:nvSpPr>
          <p:spPr>
            <a:xfrm>
              <a:off x="11847193" y="1661982"/>
              <a:ext cx="151019" cy="55551"/>
            </a:xfrm>
            <a:custGeom>
              <a:avLst/>
              <a:gdLst/>
              <a:ahLst/>
              <a:cxnLst/>
              <a:rect l="l" t="t" r="r" b="b"/>
              <a:pathLst>
                <a:path w="1816" h="668" extrusionOk="0">
                  <a:moveTo>
                    <a:pt x="1084" y="0"/>
                  </a:moveTo>
                  <a:cubicBezTo>
                    <a:pt x="843" y="19"/>
                    <a:pt x="603" y="93"/>
                    <a:pt x="399" y="232"/>
                  </a:cubicBezTo>
                  <a:cubicBezTo>
                    <a:pt x="204" y="352"/>
                    <a:pt x="139" y="464"/>
                    <a:pt x="0" y="667"/>
                  </a:cubicBezTo>
                  <a:cubicBezTo>
                    <a:pt x="603" y="547"/>
                    <a:pt x="816" y="501"/>
                    <a:pt x="1010" y="482"/>
                  </a:cubicBezTo>
                  <a:cubicBezTo>
                    <a:pt x="1205" y="454"/>
                    <a:pt x="1399" y="454"/>
                    <a:pt x="1575" y="352"/>
                  </a:cubicBezTo>
                  <a:cubicBezTo>
                    <a:pt x="1640" y="315"/>
                    <a:pt x="1816" y="213"/>
                    <a:pt x="1742" y="102"/>
                  </a:cubicBezTo>
                  <a:cubicBezTo>
                    <a:pt x="1705" y="37"/>
                    <a:pt x="1594" y="56"/>
                    <a:pt x="1538" y="37"/>
                  </a:cubicBezTo>
                  <a:cubicBezTo>
                    <a:pt x="1390" y="10"/>
                    <a:pt x="1242" y="0"/>
                    <a:pt x="10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3" name="Google Shape;1743;p27"/>
            <p:cNvSpPr/>
            <p:nvPr/>
          </p:nvSpPr>
          <p:spPr>
            <a:xfrm>
              <a:off x="12729943" y="1783397"/>
              <a:ext cx="636340" cy="282661"/>
            </a:xfrm>
            <a:custGeom>
              <a:avLst/>
              <a:gdLst/>
              <a:ahLst/>
              <a:cxnLst/>
              <a:rect l="l" t="t" r="r" b="b"/>
              <a:pathLst>
                <a:path w="7652" h="3399" extrusionOk="0">
                  <a:moveTo>
                    <a:pt x="4430" y="0"/>
                  </a:moveTo>
                  <a:cubicBezTo>
                    <a:pt x="4386" y="0"/>
                    <a:pt x="4342" y="2"/>
                    <a:pt x="4298" y="4"/>
                  </a:cubicBezTo>
                  <a:cubicBezTo>
                    <a:pt x="4057" y="32"/>
                    <a:pt x="3835" y="32"/>
                    <a:pt x="3594" y="41"/>
                  </a:cubicBezTo>
                  <a:cubicBezTo>
                    <a:pt x="2724" y="69"/>
                    <a:pt x="1816" y="300"/>
                    <a:pt x="1103" y="819"/>
                  </a:cubicBezTo>
                  <a:cubicBezTo>
                    <a:pt x="964" y="921"/>
                    <a:pt x="834" y="1060"/>
                    <a:pt x="751" y="1217"/>
                  </a:cubicBezTo>
                  <a:cubicBezTo>
                    <a:pt x="612" y="1393"/>
                    <a:pt x="491" y="1579"/>
                    <a:pt x="380" y="1773"/>
                  </a:cubicBezTo>
                  <a:cubicBezTo>
                    <a:pt x="278" y="1949"/>
                    <a:pt x="195" y="2144"/>
                    <a:pt x="130" y="2338"/>
                  </a:cubicBezTo>
                  <a:cubicBezTo>
                    <a:pt x="65" y="2542"/>
                    <a:pt x="19" y="2764"/>
                    <a:pt x="0" y="2986"/>
                  </a:cubicBezTo>
                  <a:cubicBezTo>
                    <a:pt x="115" y="2919"/>
                    <a:pt x="208" y="2902"/>
                    <a:pt x="289" y="2902"/>
                  </a:cubicBezTo>
                  <a:cubicBezTo>
                    <a:pt x="364" y="2902"/>
                    <a:pt x="429" y="2917"/>
                    <a:pt x="491" y="2922"/>
                  </a:cubicBezTo>
                  <a:cubicBezTo>
                    <a:pt x="667" y="2940"/>
                    <a:pt x="834" y="2931"/>
                    <a:pt x="1001" y="2949"/>
                  </a:cubicBezTo>
                  <a:cubicBezTo>
                    <a:pt x="1353" y="2996"/>
                    <a:pt x="1714" y="3005"/>
                    <a:pt x="2066" y="3051"/>
                  </a:cubicBezTo>
                  <a:cubicBezTo>
                    <a:pt x="2529" y="3098"/>
                    <a:pt x="2992" y="3098"/>
                    <a:pt x="3455" y="3135"/>
                  </a:cubicBezTo>
                  <a:cubicBezTo>
                    <a:pt x="4150" y="3190"/>
                    <a:pt x="4845" y="3181"/>
                    <a:pt x="5539" y="3274"/>
                  </a:cubicBezTo>
                  <a:cubicBezTo>
                    <a:pt x="5949" y="3336"/>
                    <a:pt x="6380" y="3399"/>
                    <a:pt x="6800" y="3399"/>
                  </a:cubicBezTo>
                  <a:cubicBezTo>
                    <a:pt x="6940" y="3399"/>
                    <a:pt x="7079" y="3392"/>
                    <a:pt x="7216" y="3375"/>
                  </a:cubicBezTo>
                  <a:cubicBezTo>
                    <a:pt x="7392" y="3357"/>
                    <a:pt x="7512" y="3348"/>
                    <a:pt x="7596" y="3190"/>
                  </a:cubicBezTo>
                  <a:cubicBezTo>
                    <a:pt x="7633" y="3125"/>
                    <a:pt x="7651" y="3042"/>
                    <a:pt x="7642" y="2968"/>
                  </a:cubicBezTo>
                  <a:cubicBezTo>
                    <a:pt x="7623" y="2847"/>
                    <a:pt x="7577" y="2727"/>
                    <a:pt x="7559" y="2616"/>
                  </a:cubicBezTo>
                  <a:cubicBezTo>
                    <a:pt x="7540" y="2458"/>
                    <a:pt x="7503" y="2301"/>
                    <a:pt x="7466" y="2153"/>
                  </a:cubicBezTo>
                  <a:cubicBezTo>
                    <a:pt x="7373" y="1829"/>
                    <a:pt x="7244" y="1514"/>
                    <a:pt x="7068" y="1227"/>
                  </a:cubicBezTo>
                  <a:cubicBezTo>
                    <a:pt x="6892" y="939"/>
                    <a:pt x="6660" y="689"/>
                    <a:pt x="6401" y="486"/>
                  </a:cubicBezTo>
                  <a:cubicBezTo>
                    <a:pt x="6290" y="411"/>
                    <a:pt x="6179" y="347"/>
                    <a:pt x="6058" y="282"/>
                  </a:cubicBezTo>
                  <a:cubicBezTo>
                    <a:pt x="5956" y="245"/>
                    <a:pt x="5836" y="235"/>
                    <a:pt x="5725" y="208"/>
                  </a:cubicBezTo>
                  <a:cubicBezTo>
                    <a:pt x="5428" y="124"/>
                    <a:pt x="5132" y="69"/>
                    <a:pt x="4817" y="32"/>
                  </a:cubicBezTo>
                  <a:cubicBezTo>
                    <a:pt x="4692" y="11"/>
                    <a:pt x="4562" y="0"/>
                    <a:pt x="44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4" name="Google Shape;1744;p27"/>
            <p:cNvSpPr/>
            <p:nvPr/>
          </p:nvSpPr>
          <p:spPr>
            <a:xfrm>
              <a:off x="12839299" y="2066309"/>
              <a:ext cx="251226" cy="45738"/>
            </a:xfrm>
            <a:custGeom>
              <a:avLst/>
              <a:gdLst/>
              <a:ahLst/>
              <a:cxnLst/>
              <a:rect l="l" t="t" r="r" b="b"/>
              <a:pathLst>
                <a:path w="3021" h="550" extrusionOk="0">
                  <a:moveTo>
                    <a:pt x="1026" y="0"/>
                  </a:moveTo>
                  <a:cubicBezTo>
                    <a:pt x="684" y="0"/>
                    <a:pt x="340" y="35"/>
                    <a:pt x="1" y="103"/>
                  </a:cubicBezTo>
                  <a:cubicBezTo>
                    <a:pt x="121" y="140"/>
                    <a:pt x="241" y="186"/>
                    <a:pt x="362" y="233"/>
                  </a:cubicBezTo>
                  <a:cubicBezTo>
                    <a:pt x="510" y="288"/>
                    <a:pt x="668" y="344"/>
                    <a:pt x="825" y="390"/>
                  </a:cubicBezTo>
                  <a:cubicBezTo>
                    <a:pt x="1094" y="483"/>
                    <a:pt x="1390" y="538"/>
                    <a:pt x="1677" y="548"/>
                  </a:cubicBezTo>
                  <a:cubicBezTo>
                    <a:pt x="1697" y="549"/>
                    <a:pt x="1717" y="549"/>
                    <a:pt x="1737" y="549"/>
                  </a:cubicBezTo>
                  <a:cubicBezTo>
                    <a:pt x="1901" y="549"/>
                    <a:pt x="2058" y="518"/>
                    <a:pt x="2224" y="501"/>
                  </a:cubicBezTo>
                  <a:lnTo>
                    <a:pt x="2705" y="501"/>
                  </a:lnTo>
                  <a:cubicBezTo>
                    <a:pt x="2773" y="501"/>
                    <a:pt x="2841" y="497"/>
                    <a:pt x="2912" y="497"/>
                  </a:cubicBezTo>
                  <a:cubicBezTo>
                    <a:pt x="2947" y="497"/>
                    <a:pt x="2983" y="498"/>
                    <a:pt x="3020" y="501"/>
                  </a:cubicBezTo>
                  <a:cubicBezTo>
                    <a:pt x="2946" y="418"/>
                    <a:pt x="2881" y="400"/>
                    <a:pt x="2770" y="353"/>
                  </a:cubicBezTo>
                  <a:cubicBezTo>
                    <a:pt x="2594" y="261"/>
                    <a:pt x="2418" y="196"/>
                    <a:pt x="2224" y="149"/>
                  </a:cubicBezTo>
                  <a:cubicBezTo>
                    <a:pt x="1832" y="49"/>
                    <a:pt x="1430" y="0"/>
                    <a:pt x="10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5" name="Google Shape;1745;p27"/>
            <p:cNvSpPr/>
            <p:nvPr/>
          </p:nvSpPr>
          <p:spPr>
            <a:xfrm>
              <a:off x="9412333" y="1183060"/>
              <a:ext cx="157256" cy="146278"/>
            </a:xfrm>
            <a:custGeom>
              <a:avLst/>
              <a:gdLst/>
              <a:ahLst/>
              <a:cxnLst/>
              <a:rect l="l" t="t" r="r" b="b"/>
              <a:pathLst>
                <a:path w="1891" h="1759" extrusionOk="0">
                  <a:moveTo>
                    <a:pt x="1125" y="1"/>
                  </a:moveTo>
                  <a:cubicBezTo>
                    <a:pt x="714" y="1"/>
                    <a:pt x="213" y="175"/>
                    <a:pt x="84" y="554"/>
                  </a:cubicBezTo>
                  <a:cubicBezTo>
                    <a:pt x="1" y="785"/>
                    <a:pt x="75" y="961"/>
                    <a:pt x="195" y="1174"/>
                  </a:cubicBezTo>
                  <a:cubicBezTo>
                    <a:pt x="269" y="1313"/>
                    <a:pt x="371" y="1452"/>
                    <a:pt x="445" y="1564"/>
                  </a:cubicBezTo>
                  <a:cubicBezTo>
                    <a:pt x="528" y="1684"/>
                    <a:pt x="612" y="1702"/>
                    <a:pt x="742" y="1758"/>
                  </a:cubicBezTo>
                  <a:cubicBezTo>
                    <a:pt x="1029" y="1684"/>
                    <a:pt x="1307" y="1610"/>
                    <a:pt x="1510" y="1443"/>
                  </a:cubicBezTo>
                  <a:cubicBezTo>
                    <a:pt x="1677" y="1276"/>
                    <a:pt x="1788" y="1073"/>
                    <a:pt x="1835" y="850"/>
                  </a:cubicBezTo>
                  <a:cubicBezTo>
                    <a:pt x="1890" y="656"/>
                    <a:pt x="1872" y="443"/>
                    <a:pt x="1779" y="257"/>
                  </a:cubicBezTo>
                  <a:cubicBezTo>
                    <a:pt x="1696" y="91"/>
                    <a:pt x="1557" y="63"/>
                    <a:pt x="1381" y="26"/>
                  </a:cubicBezTo>
                  <a:cubicBezTo>
                    <a:pt x="1303" y="9"/>
                    <a:pt x="1216" y="1"/>
                    <a:pt x="112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6" name="Google Shape;1746;p27"/>
            <p:cNvSpPr/>
            <p:nvPr/>
          </p:nvSpPr>
          <p:spPr>
            <a:xfrm>
              <a:off x="9330669" y="1118278"/>
              <a:ext cx="42495" cy="48482"/>
            </a:xfrm>
            <a:custGeom>
              <a:avLst/>
              <a:gdLst/>
              <a:ahLst/>
              <a:cxnLst/>
              <a:rect l="l" t="t" r="r" b="b"/>
              <a:pathLst>
                <a:path w="511" h="583" extrusionOk="0">
                  <a:moveTo>
                    <a:pt x="146" y="1"/>
                  </a:moveTo>
                  <a:cubicBezTo>
                    <a:pt x="132" y="1"/>
                    <a:pt x="117" y="6"/>
                    <a:pt x="93" y="18"/>
                  </a:cubicBezTo>
                  <a:cubicBezTo>
                    <a:pt x="28" y="36"/>
                    <a:pt x="38" y="18"/>
                    <a:pt x="28" y="82"/>
                  </a:cubicBezTo>
                  <a:cubicBezTo>
                    <a:pt x="1" y="240"/>
                    <a:pt x="232" y="416"/>
                    <a:pt x="325" y="490"/>
                  </a:cubicBezTo>
                  <a:lnTo>
                    <a:pt x="353" y="583"/>
                  </a:lnTo>
                  <a:cubicBezTo>
                    <a:pt x="436" y="462"/>
                    <a:pt x="510" y="397"/>
                    <a:pt x="445" y="258"/>
                  </a:cubicBezTo>
                  <a:cubicBezTo>
                    <a:pt x="399" y="157"/>
                    <a:pt x="316" y="73"/>
                    <a:pt x="214" y="27"/>
                  </a:cubicBezTo>
                  <a:cubicBezTo>
                    <a:pt x="181" y="11"/>
                    <a:pt x="165" y="1"/>
                    <a:pt x="146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7" name="Google Shape;1747;p27"/>
            <p:cNvSpPr/>
            <p:nvPr/>
          </p:nvSpPr>
          <p:spPr>
            <a:xfrm>
              <a:off x="9195117" y="1710382"/>
              <a:ext cx="53971" cy="46486"/>
            </a:xfrm>
            <a:custGeom>
              <a:avLst/>
              <a:gdLst/>
              <a:ahLst/>
              <a:cxnLst/>
              <a:rect l="l" t="t" r="r" b="b"/>
              <a:pathLst>
                <a:path w="649" h="559" extrusionOk="0">
                  <a:moveTo>
                    <a:pt x="247" y="0"/>
                  </a:moveTo>
                  <a:cubicBezTo>
                    <a:pt x="156" y="0"/>
                    <a:pt x="56" y="35"/>
                    <a:pt x="28" y="132"/>
                  </a:cubicBezTo>
                  <a:cubicBezTo>
                    <a:pt x="0" y="206"/>
                    <a:pt x="65" y="298"/>
                    <a:pt x="112" y="345"/>
                  </a:cubicBezTo>
                  <a:cubicBezTo>
                    <a:pt x="139" y="363"/>
                    <a:pt x="167" y="419"/>
                    <a:pt x="195" y="437"/>
                  </a:cubicBezTo>
                  <a:cubicBezTo>
                    <a:pt x="269" y="474"/>
                    <a:pt x="352" y="493"/>
                    <a:pt x="436" y="502"/>
                  </a:cubicBezTo>
                  <a:lnTo>
                    <a:pt x="491" y="558"/>
                  </a:lnTo>
                  <a:cubicBezTo>
                    <a:pt x="493" y="558"/>
                    <a:pt x="494" y="558"/>
                    <a:pt x="496" y="558"/>
                  </a:cubicBezTo>
                  <a:cubicBezTo>
                    <a:pt x="551" y="558"/>
                    <a:pt x="631" y="399"/>
                    <a:pt x="640" y="354"/>
                  </a:cubicBezTo>
                  <a:cubicBezTo>
                    <a:pt x="649" y="308"/>
                    <a:pt x="630" y="252"/>
                    <a:pt x="593" y="215"/>
                  </a:cubicBezTo>
                  <a:cubicBezTo>
                    <a:pt x="538" y="122"/>
                    <a:pt x="445" y="48"/>
                    <a:pt x="334" y="11"/>
                  </a:cubicBezTo>
                  <a:cubicBezTo>
                    <a:pt x="308" y="4"/>
                    <a:pt x="278" y="0"/>
                    <a:pt x="247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8" name="Google Shape;1748;p27"/>
            <p:cNvSpPr/>
            <p:nvPr/>
          </p:nvSpPr>
          <p:spPr>
            <a:xfrm>
              <a:off x="9445431" y="1540485"/>
              <a:ext cx="132557" cy="100041"/>
            </a:xfrm>
            <a:custGeom>
              <a:avLst/>
              <a:gdLst/>
              <a:ahLst/>
              <a:cxnLst/>
              <a:rect l="l" t="t" r="r" b="b"/>
              <a:pathLst>
                <a:path w="1594" h="1203" extrusionOk="0">
                  <a:moveTo>
                    <a:pt x="895" y="0"/>
                  </a:moveTo>
                  <a:cubicBezTo>
                    <a:pt x="795" y="0"/>
                    <a:pt x="696" y="21"/>
                    <a:pt x="603" y="63"/>
                  </a:cubicBezTo>
                  <a:cubicBezTo>
                    <a:pt x="399" y="146"/>
                    <a:pt x="158" y="304"/>
                    <a:pt x="84" y="507"/>
                  </a:cubicBezTo>
                  <a:cubicBezTo>
                    <a:pt x="1" y="711"/>
                    <a:pt x="130" y="832"/>
                    <a:pt x="279" y="952"/>
                  </a:cubicBezTo>
                  <a:cubicBezTo>
                    <a:pt x="362" y="1017"/>
                    <a:pt x="455" y="1082"/>
                    <a:pt x="547" y="1146"/>
                  </a:cubicBezTo>
                  <a:cubicBezTo>
                    <a:pt x="649" y="1184"/>
                    <a:pt x="760" y="1202"/>
                    <a:pt x="871" y="1202"/>
                  </a:cubicBezTo>
                  <a:cubicBezTo>
                    <a:pt x="1020" y="1119"/>
                    <a:pt x="1168" y="1054"/>
                    <a:pt x="1288" y="971"/>
                  </a:cubicBezTo>
                  <a:cubicBezTo>
                    <a:pt x="1381" y="924"/>
                    <a:pt x="1511" y="878"/>
                    <a:pt x="1529" y="757"/>
                  </a:cubicBezTo>
                  <a:cubicBezTo>
                    <a:pt x="1594" y="498"/>
                    <a:pt x="1409" y="192"/>
                    <a:pt x="1186" y="63"/>
                  </a:cubicBezTo>
                  <a:cubicBezTo>
                    <a:pt x="1094" y="21"/>
                    <a:pt x="994" y="0"/>
                    <a:pt x="89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9" name="Google Shape;1749;p27"/>
            <p:cNvSpPr/>
            <p:nvPr/>
          </p:nvSpPr>
          <p:spPr>
            <a:xfrm>
              <a:off x="9468799" y="1640527"/>
              <a:ext cx="56881" cy="43410"/>
            </a:xfrm>
            <a:custGeom>
              <a:avLst/>
              <a:gdLst/>
              <a:ahLst/>
              <a:cxnLst/>
              <a:rect l="l" t="t" r="r" b="b"/>
              <a:pathLst>
                <a:path w="684" h="522" extrusionOk="0">
                  <a:moveTo>
                    <a:pt x="127" y="1"/>
                  </a:moveTo>
                  <a:cubicBezTo>
                    <a:pt x="59" y="1"/>
                    <a:pt x="0" y="37"/>
                    <a:pt x="7" y="129"/>
                  </a:cubicBezTo>
                  <a:cubicBezTo>
                    <a:pt x="16" y="258"/>
                    <a:pt x="211" y="342"/>
                    <a:pt x="294" y="388"/>
                  </a:cubicBezTo>
                  <a:cubicBezTo>
                    <a:pt x="358" y="430"/>
                    <a:pt x="469" y="521"/>
                    <a:pt x="552" y="521"/>
                  </a:cubicBezTo>
                  <a:cubicBezTo>
                    <a:pt x="578" y="521"/>
                    <a:pt x="601" y="512"/>
                    <a:pt x="618" y="490"/>
                  </a:cubicBezTo>
                  <a:lnTo>
                    <a:pt x="683" y="462"/>
                  </a:lnTo>
                  <a:cubicBezTo>
                    <a:pt x="553" y="295"/>
                    <a:pt x="405" y="110"/>
                    <a:pt x="211" y="18"/>
                  </a:cubicBezTo>
                  <a:cubicBezTo>
                    <a:pt x="184" y="7"/>
                    <a:pt x="154" y="1"/>
                    <a:pt x="127" y="1"/>
                  </a:cubicBezTo>
                  <a:close/>
                </a:path>
              </a:pathLst>
            </a:custGeom>
            <a:solidFill>
              <a:srgbClr val="F0EC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0" name="Google Shape;1750;p27"/>
            <p:cNvSpPr/>
            <p:nvPr/>
          </p:nvSpPr>
          <p:spPr>
            <a:xfrm>
              <a:off x="10935919" y="1314620"/>
              <a:ext cx="165738" cy="142786"/>
            </a:xfrm>
            <a:custGeom>
              <a:avLst/>
              <a:gdLst/>
              <a:ahLst/>
              <a:cxnLst/>
              <a:rect l="l" t="t" r="r" b="b"/>
              <a:pathLst>
                <a:path w="1993" h="1717" extrusionOk="0">
                  <a:moveTo>
                    <a:pt x="471" y="1"/>
                  </a:moveTo>
                  <a:cubicBezTo>
                    <a:pt x="292" y="1"/>
                    <a:pt x="107" y="37"/>
                    <a:pt x="47" y="204"/>
                  </a:cubicBezTo>
                  <a:cubicBezTo>
                    <a:pt x="1" y="324"/>
                    <a:pt x="66" y="491"/>
                    <a:pt x="103" y="611"/>
                  </a:cubicBezTo>
                  <a:cubicBezTo>
                    <a:pt x="131" y="676"/>
                    <a:pt x="158" y="750"/>
                    <a:pt x="186" y="815"/>
                  </a:cubicBezTo>
                  <a:cubicBezTo>
                    <a:pt x="251" y="898"/>
                    <a:pt x="325" y="954"/>
                    <a:pt x="418" y="1010"/>
                  </a:cubicBezTo>
                  <a:cubicBezTo>
                    <a:pt x="242" y="1213"/>
                    <a:pt x="399" y="1445"/>
                    <a:pt x="612" y="1584"/>
                  </a:cubicBezTo>
                  <a:cubicBezTo>
                    <a:pt x="756" y="1672"/>
                    <a:pt x="918" y="1716"/>
                    <a:pt x="1081" y="1716"/>
                  </a:cubicBezTo>
                  <a:cubicBezTo>
                    <a:pt x="1211" y="1716"/>
                    <a:pt x="1341" y="1688"/>
                    <a:pt x="1464" y="1630"/>
                  </a:cubicBezTo>
                  <a:cubicBezTo>
                    <a:pt x="1677" y="1528"/>
                    <a:pt x="1872" y="1408"/>
                    <a:pt x="1937" y="1176"/>
                  </a:cubicBezTo>
                  <a:cubicBezTo>
                    <a:pt x="1992" y="982"/>
                    <a:pt x="1974" y="769"/>
                    <a:pt x="1900" y="584"/>
                  </a:cubicBezTo>
                  <a:cubicBezTo>
                    <a:pt x="1826" y="417"/>
                    <a:pt x="1696" y="287"/>
                    <a:pt x="1529" y="222"/>
                  </a:cubicBezTo>
                  <a:cubicBezTo>
                    <a:pt x="1446" y="176"/>
                    <a:pt x="1353" y="139"/>
                    <a:pt x="1261" y="102"/>
                  </a:cubicBezTo>
                  <a:cubicBezTo>
                    <a:pt x="1094" y="46"/>
                    <a:pt x="918" y="19"/>
                    <a:pt x="742" y="19"/>
                  </a:cubicBezTo>
                  <a:cubicBezTo>
                    <a:pt x="669" y="12"/>
                    <a:pt x="571" y="1"/>
                    <a:pt x="471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1" name="Google Shape;1751;p27"/>
            <p:cNvSpPr/>
            <p:nvPr/>
          </p:nvSpPr>
          <p:spPr>
            <a:xfrm>
              <a:off x="10890929" y="1345723"/>
              <a:ext cx="47401" cy="61372"/>
            </a:xfrm>
            <a:custGeom>
              <a:avLst/>
              <a:gdLst/>
              <a:ahLst/>
              <a:cxnLst/>
              <a:rect l="l" t="t" r="r" b="b"/>
              <a:pathLst>
                <a:path w="570" h="738" extrusionOk="0">
                  <a:moveTo>
                    <a:pt x="89" y="0"/>
                  </a:moveTo>
                  <a:cubicBezTo>
                    <a:pt x="21" y="0"/>
                    <a:pt x="1" y="88"/>
                    <a:pt x="23" y="163"/>
                  </a:cubicBezTo>
                  <a:cubicBezTo>
                    <a:pt x="23" y="191"/>
                    <a:pt x="51" y="200"/>
                    <a:pt x="60" y="228"/>
                  </a:cubicBezTo>
                  <a:cubicBezTo>
                    <a:pt x="69" y="247"/>
                    <a:pt x="79" y="293"/>
                    <a:pt x="97" y="321"/>
                  </a:cubicBezTo>
                  <a:cubicBezTo>
                    <a:pt x="125" y="395"/>
                    <a:pt x="171" y="460"/>
                    <a:pt x="227" y="524"/>
                  </a:cubicBezTo>
                  <a:cubicBezTo>
                    <a:pt x="301" y="626"/>
                    <a:pt x="431" y="654"/>
                    <a:pt x="514" y="738"/>
                  </a:cubicBezTo>
                  <a:lnTo>
                    <a:pt x="570" y="562"/>
                  </a:lnTo>
                  <a:cubicBezTo>
                    <a:pt x="459" y="367"/>
                    <a:pt x="357" y="126"/>
                    <a:pt x="144" y="15"/>
                  </a:cubicBezTo>
                  <a:cubicBezTo>
                    <a:pt x="123" y="5"/>
                    <a:pt x="105" y="0"/>
                    <a:pt x="89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2" name="Google Shape;1752;p27"/>
            <p:cNvSpPr/>
            <p:nvPr/>
          </p:nvSpPr>
          <p:spPr>
            <a:xfrm>
              <a:off x="11291846" y="1360608"/>
              <a:ext cx="87069" cy="63451"/>
            </a:xfrm>
            <a:custGeom>
              <a:avLst/>
              <a:gdLst/>
              <a:ahLst/>
              <a:cxnLst/>
              <a:rect l="l" t="t" r="r" b="b"/>
              <a:pathLst>
                <a:path w="1047" h="763" extrusionOk="0">
                  <a:moveTo>
                    <a:pt x="504" y="0"/>
                  </a:moveTo>
                  <a:cubicBezTo>
                    <a:pt x="306" y="0"/>
                    <a:pt x="31" y="97"/>
                    <a:pt x="0" y="290"/>
                  </a:cubicBezTo>
                  <a:cubicBezTo>
                    <a:pt x="0" y="364"/>
                    <a:pt x="28" y="438"/>
                    <a:pt x="74" y="503"/>
                  </a:cubicBezTo>
                  <a:cubicBezTo>
                    <a:pt x="139" y="614"/>
                    <a:pt x="260" y="623"/>
                    <a:pt x="371" y="670"/>
                  </a:cubicBezTo>
                  <a:lnTo>
                    <a:pt x="491" y="762"/>
                  </a:lnTo>
                  <a:cubicBezTo>
                    <a:pt x="649" y="725"/>
                    <a:pt x="871" y="716"/>
                    <a:pt x="973" y="586"/>
                  </a:cubicBezTo>
                  <a:cubicBezTo>
                    <a:pt x="1019" y="531"/>
                    <a:pt x="1047" y="466"/>
                    <a:pt x="1047" y="392"/>
                  </a:cubicBezTo>
                  <a:cubicBezTo>
                    <a:pt x="1019" y="197"/>
                    <a:pt x="797" y="58"/>
                    <a:pt x="612" y="12"/>
                  </a:cubicBezTo>
                  <a:cubicBezTo>
                    <a:pt x="581" y="4"/>
                    <a:pt x="544" y="0"/>
                    <a:pt x="504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3" name="Google Shape;1753;p27"/>
            <p:cNvSpPr/>
            <p:nvPr/>
          </p:nvSpPr>
          <p:spPr>
            <a:xfrm>
              <a:off x="12784662" y="1684020"/>
              <a:ext cx="87817" cy="62786"/>
            </a:xfrm>
            <a:custGeom>
              <a:avLst/>
              <a:gdLst/>
              <a:ahLst/>
              <a:cxnLst/>
              <a:rect l="l" t="t" r="r" b="b"/>
              <a:pathLst>
                <a:path w="1056" h="755" extrusionOk="0">
                  <a:moveTo>
                    <a:pt x="497" y="1"/>
                  </a:moveTo>
                  <a:cubicBezTo>
                    <a:pt x="300" y="1"/>
                    <a:pt x="31" y="91"/>
                    <a:pt x="0" y="282"/>
                  </a:cubicBezTo>
                  <a:cubicBezTo>
                    <a:pt x="0" y="365"/>
                    <a:pt x="28" y="439"/>
                    <a:pt x="83" y="495"/>
                  </a:cubicBezTo>
                  <a:cubicBezTo>
                    <a:pt x="148" y="606"/>
                    <a:pt x="259" y="625"/>
                    <a:pt x="380" y="671"/>
                  </a:cubicBezTo>
                  <a:lnTo>
                    <a:pt x="491" y="754"/>
                  </a:lnTo>
                  <a:cubicBezTo>
                    <a:pt x="648" y="727"/>
                    <a:pt x="880" y="717"/>
                    <a:pt x="982" y="588"/>
                  </a:cubicBezTo>
                  <a:cubicBezTo>
                    <a:pt x="1028" y="532"/>
                    <a:pt x="1047" y="467"/>
                    <a:pt x="1056" y="393"/>
                  </a:cubicBezTo>
                  <a:cubicBezTo>
                    <a:pt x="1028" y="189"/>
                    <a:pt x="806" y="60"/>
                    <a:pt x="611" y="13"/>
                  </a:cubicBezTo>
                  <a:cubicBezTo>
                    <a:pt x="579" y="5"/>
                    <a:pt x="540" y="1"/>
                    <a:pt x="49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54" name="Google Shape;1754;p27"/>
          <p:cNvGrpSpPr/>
          <p:nvPr/>
        </p:nvGrpSpPr>
        <p:grpSpPr>
          <a:xfrm flipH="1">
            <a:off x="7561062" y="1805251"/>
            <a:ext cx="2550083" cy="712484"/>
            <a:chOff x="6709575" y="3608950"/>
            <a:chExt cx="2840052" cy="793500"/>
          </a:xfrm>
        </p:grpSpPr>
        <p:sp>
          <p:nvSpPr>
            <p:cNvPr id="1755" name="Google Shape;1755;p27"/>
            <p:cNvSpPr/>
            <p:nvPr/>
          </p:nvSpPr>
          <p:spPr>
            <a:xfrm>
              <a:off x="6709575" y="3608950"/>
              <a:ext cx="2840052" cy="793500"/>
            </a:xfrm>
            <a:custGeom>
              <a:avLst/>
              <a:gdLst/>
              <a:ahLst/>
              <a:cxnLst/>
              <a:rect l="l" t="t" r="r" b="b"/>
              <a:pathLst>
                <a:path w="55262" h="15440" extrusionOk="0">
                  <a:moveTo>
                    <a:pt x="39472" y="1"/>
                  </a:moveTo>
                  <a:cubicBezTo>
                    <a:pt x="38436" y="1"/>
                    <a:pt x="37395" y="155"/>
                    <a:pt x="36430" y="425"/>
                  </a:cubicBezTo>
                  <a:cubicBezTo>
                    <a:pt x="34810" y="879"/>
                    <a:pt x="32457" y="1750"/>
                    <a:pt x="31503" y="3250"/>
                  </a:cubicBezTo>
                  <a:cubicBezTo>
                    <a:pt x="31049" y="3963"/>
                    <a:pt x="30827" y="4862"/>
                    <a:pt x="31151" y="5658"/>
                  </a:cubicBezTo>
                  <a:cubicBezTo>
                    <a:pt x="31336" y="6094"/>
                    <a:pt x="31670" y="6464"/>
                    <a:pt x="31836" y="6909"/>
                  </a:cubicBezTo>
                  <a:cubicBezTo>
                    <a:pt x="31987" y="7306"/>
                    <a:pt x="31861" y="7363"/>
                    <a:pt x="31650" y="7363"/>
                  </a:cubicBezTo>
                  <a:cubicBezTo>
                    <a:pt x="31565" y="7363"/>
                    <a:pt x="31466" y="7353"/>
                    <a:pt x="31365" y="7353"/>
                  </a:cubicBezTo>
                  <a:cubicBezTo>
                    <a:pt x="31226" y="7353"/>
                    <a:pt x="31085" y="7371"/>
                    <a:pt x="30975" y="7455"/>
                  </a:cubicBezTo>
                  <a:cubicBezTo>
                    <a:pt x="30734" y="7641"/>
                    <a:pt x="30549" y="8511"/>
                    <a:pt x="30623" y="8808"/>
                  </a:cubicBezTo>
                  <a:cubicBezTo>
                    <a:pt x="29867" y="8133"/>
                    <a:pt x="29094" y="7537"/>
                    <a:pt x="28041" y="7537"/>
                  </a:cubicBezTo>
                  <a:cubicBezTo>
                    <a:pt x="28010" y="7537"/>
                    <a:pt x="27978" y="7538"/>
                    <a:pt x="27946" y="7539"/>
                  </a:cubicBezTo>
                  <a:cubicBezTo>
                    <a:pt x="26445" y="7594"/>
                    <a:pt x="25491" y="8817"/>
                    <a:pt x="24750" y="9984"/>
                  </a:cubicBezTo>
                  <a:cubicBezTo>
                    <a:pt x="24556" y="9919"/>
                    <a:pt x="24463" y="9641"/>
                    <a:pt x="24232" y="9521"/>
                  </a:cubicBezTo>
                  <a:cubicBezTo>
                    <a:pt x="24064" y="9441"/>
                    <a:pt x="23887" y="9423"/>
                    <a:pt x="23701" y="9423"/>
                  </a:cubicBezTo>
                  <a:cubicBezTo>
                    <a:pt x="23629" y="9423"/>
                    <a:pt x="23556" y="9426"/>
                    <a:pt x="23481" y="9428"/>
                  </a:cubicBezTo>
                  <a:cubicBezTo>
                    <a:pt x="22870" y="9456"/>
                    <a:pt x="22555" y="9910"/>
                    <a:pt x="22157" y="10308"/>
                  </a:cubicBezTo>
                  <a:lnTo>
                    <a:pt x="22157" y="10308"/>
                  </a:lnTo>
                  <a:cubicBezTo>
                    <a:pt x="22222" y="8984"/>
                    <a:pt x="21694" y="7613"/>
                    <a:pt x="20832" y="6603"/>
                  </a:cubicBezTo>
                  <a:cubicBezTo>
                    <a:pt x="19793" y="5384"/>
                    <a:pt x="18241" y="4779"/>
                    <a:pt x="16689" y="4779"/>
                  </a:cubicBezTo>
                  <a:cubicBezTo>
                    <a:pt x="15033" y="4779"/>
                    <a:pt x="13376" y="5467"/>
                    <a:pt x="12339" y="6835"/>
                  </a:cubicBezTo>
                  <a:cubicBezTo>
                    <a:pt x="11820" y="7520"/>
                    <a:pt x="11412" y="8289"/>
                    <a:pt x="11107" y="9104"/>
                  </a:cubicBezTo>
                  <a:cubicBezTo>
                    <a:pt x="10995" y="9428"/>
                    <a:pt x="11005" y="9817"/>
                    <a:pt x="10912" y="10123"/>
                  </a:cubicBezTo>
                  <a:cubicBezTo>
                    <a:pt x="10868" y="10270"/>
                    <a:pt x="10787" y="10318"/>
                    <a:pt x="10684" y="10318"/>
                  </a:cubicBezTo>
                  <a:cubicBezTo>
                    <a:pt x="10481" y="10318"/>
                    <a:pt x="10194" y="10129"/>
                    <a:pt x="9949" y="10123"/>
                  </a:cubicBezTo>
                  <a:cubicBezTo>
                    <a:pt x="9911" y="10121"/>
                    <a:pt x="9873" y="10120"/>
                    <a:pt x="9836" y="10120"/>
                  </a:cubicBezTo>
                  <a:cubicBezTo>
                    <a:pt x="9341" y="10120"/>
                    <a:pt x="8881" y="10294"/>
                    <a:pt x="8596" y="10716"/>
                  </a:cubicBezTo>
                  <a:cubicBezTo>
                    <a:pt x="8201" y="10534"/>
                    <a:pt x="7823" y="10392"/>
                    <a:pt x="7466" y="10392"/>
                  </a:cubicBezTo>
                  <a:cubicBezTo>
                    <a:pt x="7078" y="10392"/>
                    <a:pt x="6715" y="10559"/>
                    <a:pt x="6383" y="11021"/>
                  </a:cubicBezTo>
                  <a:cubicBezTo>
                    <a:pt x="6123" y="11383"/>
                    <a:pt x="5994" y="11818"/>
                    <a:pt x="6031" y="12263"/>
                  </a:cubicBezTo>
                  <a:cubicBezTo>
                    <a:pt x="6068" y="12763"/>
                    <a:pt x="6466" y="13235"/>
                    <a:pt x="6392" y="13745"/>
                  </a:cubicBezTo>
                  <a:cubicBezTo>
                    <a:pt x="6381" y="13745"/>
                    <a:pt x="6370" y="13746"/>
                    <a:pt x="6360" y="13746"/>
                  </a:cubicBezTo>
                  <a:cubicBezTo>
                    <a:pt x="6052" y="13746"/>
                    <a:pt x="5886" y="13381"/>
                    <a:pt x="5566" y="13381"/>
                  </a:cubicBezTo>
                  <a:cubicBezTo>
                    <a:pt x="5551" y="13381"/>
                    <a:pt x="5536" y="13382"/>
                    <a:pt x="5521" y="13383"/>
                  </a:cubicBezTo>
                  <a:cubicBezTo>
                    <a:pt x="5104" y="13430"/>
                    <a:pt x="4780" y="13976"/>
                    <a:pt x="4669" y="14319"/>
                  </a:cubicBezTo>
                  <a:cubicBezTo>
                    <a:pt x="4539" y="14263"/>
                    <a:pt x="4484" y="14152"/>
                    <a:pt x="4521" y="13976"/>
                  </a:cubicBezTo>
                  <a:cubicBezTo>
                    <a:pt x="4428" y="13633"/>
                    <a:pt x="4215" y="13328"/>
                    <a:pt x="3928" y="13133"/>
                  </a:cubicBezTo>
                  <a:cubicBezTo>
                    <a:pt x="3515" y="12769"/>
                    <a:pt x="2854" y="12376"/>
                    <a:pt x="2249" y="12376"/>
                  </a:cubicBezTo>
                  <a:cubicBezTo>
                    <a:pt x="2162" y="12376"/>
                    <a:pt x="2076" y="12384"/>
                    <a:pt x="1992" y="12401"/>
                  </a:cubicBezTo>
                  <a:cubicBezTo>
                    <a:pt x="1085" y="12596"/>
                    <a:pt x="658" y="13615"/>
                    <a:pt x="362" y="14384"/>
                  </a:cubicBezTo>
                  <a:cubicBezTo>
                    <a:pt x="1" y="15338"/>
                    <a:pt x="112" y="15440"/>
                    <a:pt x="112" y="15440"/>
                  </a:cubicBezTo>
                  <a:lnTo>
                    <a:pt x="54428" y="15440"/>
                  </a:lnTo>
                  <a:cubicBezTo>
                    <a:pt x="54594" y="15440"/>
                    <a:pt x="55095" y="15291"/>
                    <a:pt x="55178" y="15143"/>
                  </a:cubicBezTo>
                  <a:cubicBezTo>
                    <a:pt x="55261" y="14967"/>
                    <a:pt x="55057" y="14949"/>
                    <a:pt x="55030" y="14847"/>
                  </a:cubicBezTo>
                  <a:cubicBezTo>
                    <a:pt x="54965" y="14560"/>
                    <a:pt x="54937" y="14263"/>
                    <a:pt x="54881" y="13967"/>
                  </a:cubicBezTo>
                  <a:cubicBezTo>
                    <a:pt x="54715" y="13226"/>
                    <a:pt x="54279" y="12624"/>
                    <a:pt x="53770" y="12087"/>
                  </a:cubicBezTo>
                  <a:cubicBezTo>
                    <a:pt x="53058" y="11333"/>
                    <a:pt x="52139" y="11017"/>
                    <a:pt x="51193" y="11017"/>
                  </a:cubicBezTo>
                  <a:cubicBezTo>
                    <a:pt x="50220" y="11017"/>
                    <a:pt x="49220" y="11352"/>
                    <a:pt x="48388" y="11892"/>
                  </a:cubicBezTo>
                  <a:cubicBezTo>
                    <a:pt x="47798" y="12276"/>
                    <a:pt x="47085" y="12994"/>
                    <a:pt x="46754" y="13729"/>
                  </a:cubicBezTo>
                  <a:lnTo>
                    <a:pt x="46754" y="13729"/>
                  </a:lnTo>
                  <a:cubicBezTo>
                    <a:pt x="46668" y="13371"/>
                    <a:pt x="46456" y="12958"/>
                    <a:pt x="46369" y="12855"/>
                  </a:cubicBezTo>
                  <a:cubicBezTo>
                    <a:pt x="45823" y="12216"/>
                    <a:pt x="45202" y="12420"/>
                    <a:pt x="44498" y="12216"/>
                  </a:cubicBezTo>
                  <a:cubicBezTo>
                    <a:pt x="44563" y="11966"/>
                    <a:pt x="44841" y="11799"/>
                    <a:pt x="44869" y="11503"/>
                  </a:cubicBezTo>
                  <a:cubicBezTo>
                    <a:pt x="44915" y="11142"/>
                    <a:pt x="44683" y="10799"/>
                    <a:pt x="44452" y="10558"/>
                  </a:cubicBezTo>
                  <a:cubicBezTo>
                    <a:pt x="44218" y="10318"/>
                    <a:pt x="43947" y="10223"/>
                    <a:pt x="43666" y="10223"/>
                  </a:cubicBezTo>
                  <a:cubicBezTo>
                    <a:pt x="43210" y="10223"/>
                    <a:pt x="42727" y="10473"/>
                    <a:pt x="42336" y="10761"/>
                  </a:cubicBezTo>
                  <a:lnTo>
                    <a:pt x="42336" y="10761"/>
                  </a:lnTo>
                  <a:cubicBezTo>
                    <a:pt x="42434" y="10635"/>
                    <a:pt x="42375" y="10478"/>
                    <a:pt x="42433" y="10299"/>
                  </a:cubicBezTo>
                  <a:cubicBezTo>
                    <a:pt x="42544" y="10067"/>
                    <a:pt x="42683" y="9854"/>
                    <a:pt x="42840" y="9660"/>
                  </a:cubicBezTo>
                  <a:cubicBezTo>
                    <a:pt x="43118" y="9317"/>
                    <a:pt x="43414" y="8993"/>
                    <a:pt x="43729" y="8687"/>
                  </a:cubicBezTo>
                  <a:cubicBezTo>
                    <a:pt x="44628" y="7752"/>
                    <a:pt x="45035" y="6316"/>
                    <a:pt x="45054" y="5029"/>
                  </a:cubicBezTo>
                  <a:cubicBezTo>
                    <a:pt x="45072" y="4204"/>
                    <a:pt x="45082" y="3371"/>
                    <a:pt x="44758" y="2593"/>
                  </a:cubicBezTo>
                  <a:cubicBezTo>
                    <a:pt x="44294" y="1462"/>
                    <a:pt x="43387" y="796"/>
                    <a:pt x="42257" y="425"/>
                  </a:cubicBezTo>
                  <a:cubicBezTo>
                    <a:pt x="41377" y="132"/>
                    <a:pt x="40427" y="1"/>
                    <a:pt x="39472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6" name="Google Shape;1756;p27"/>
            <p:cNvSpPr/>
            <p:nvPr/>
          </p:nvSpPr>
          <p:spPr>
            <a:xfrm>
              <a:off x="6715280" y="4285738"/>
              <a:ext cx="2827667" cy="116712"/>
            </a:xfrm>
            <a:custGeom>
              <a:avLst/>
              <a:gdLst/>
              <a:ahLst/>
              <a:cxnLst/>
              <a:rect l="l" t="t" r="r" b="b"/>
              <a:pathLst>
                <a:path w="55021" h="2271" extrusionOk="0">
                  <a:moveTo>
                    <a:pt x="34501" y="1"/>
                  </a:moveTo>
                  <a:cubicBezTo>
                    <a:pt x="34477" y="1"/>
                    <a:pt x="34454" y="1"/>
                    <a:pt x="34430" y="1"/>
                  </a:cubicBezTo>
                  <a:cubicBezTo>
                    <a:pt x="33615" y="1"/>
                    <a:pt x="32809" y="1"/>
                    <a:pt x="31994" y="140"/>
                  </a:cubicBezTo>
                  <a:cubicBezTo>
                    <a:pt x="30873" y="353"/>
                    <a:pt x="29799" y="742"/>
                    <a:pt x="28743" y="1168"/>
                  </a:cubicBezTo>
                  <a:cubicBezTo>
                    <a:pt x="28502" y="1270"/>
                    <a:pt x="28076" y="1335"/>
                    <a:pt x="27918" y="1567"/>
                  </a:cubicBezTo>
                  <a:cubicBezTo>
                    <a:pt x="27863" y="1641"/>
                    <a:pt x="27835" y="1743"/>
                    <a:pt x="27742" y="1798"/>
                  </a:cubicBezTo>
                  <a:cubicBezTo>
                    <a:pt x="27646" y="1859"/>
                    <a:pt x="27526" y="1873"/>
                    <a:pt x="27403" y="1873"/>
                  </a:cubicBezTo>
                  <a:cubicBezTo>
                    <a:pt x="27300" y="1873"/>
                    <a:pt x="27196" y="1863"/>
                    <a:pt x="27103" y="1863"/>
                  </a:cubicBezTo>
                  <a:cubicBezTo>
                    <a:pt x="26893" y="1863"/>
                    <a:pt x="26679" y="1871"/>
                    <a:pt x="26467" y="1871"/>
                  </a:cubicBezTo>
                  <a:cubicBezTo>
                    <a:pt x="26360" y="1871"/>
                    <a:pt x="26254" y="1869"/>
                    <a:pt x="26149" y="1863"/>
                  </a:cubicBezTo>
                  <a:cubicBezTo>
                    <a:pt x="25881" y="1854"/>
                    <a:pt x="25612" y="1807"/>
                    <a:pt x="25343" y="1807"/>
                  </a:cubicBezTo>
                  <a:cubicBezTo>
                    <a:pt x="24788" y="1807"/>
                    <a:pt x="24260" y="1789"/>
                    <a:pt x="23722" y="1752"/>
                  </a:cubicBezTo>
                  <a:cubicBezTo>
                    <a:pt x="23269" y="1724"/>
                    <a:pt x="22713" y="1706"/>
                    <a:pt x="22287" y="1548"/>
                  </a:cubicBezTo>
                  <a:cubicBezTo>
                    <a:pt x="22203" y="1502"/>
                    <a:pt x="22120" y="1446"/>
                    <a:pt x="22046" y="1381"/>
                  </a:cubicBezTo>
                  <a:cubicBezTo>
                    <a:pt x="21962" y="1335"/>
                    <a:pt x="21879" y="1307"/>
                    <a:pt x="21787" y="1270"/>
                  </a:cubicBezTo>
                  <a:cubicBezTo>
                    <a:pt x="21546" y="1159"/>
                    <a:pt x="21240" y="1104"/>
                    <a:pt x="21073" y="890"/>
                  </a:cubicBezTo>
                  <a:cubicBezTo>
                    <a:pt x="20953" y="742"/>
                    <a:pt x="20916" y="631"/>
                    <a:pt x="20749" y="529"/>
                  </a:cubicBezTo>
                  <a:cubicBezTo>
                    <a:pt x="20295" y="261"/>
                    <a:pt x="19767" y="159"/>
                    <a:pt x="19249" y="94"/>
                  </a:cubicBezTo>
                  <a:cubicBezTo>
                    <a:pt x="19010" y="59"/>
                    <a:pt x="18771" y="47"/>
                    <a:pt x="18530" y="47"/>
                  </a:cubicBezTo>
                  <a:cubicBezTo>
                    <a:pt x="17938" y="47"/>
                    <a:pt x="17340" y="122"/>
                    <a:pt x="16748" y="122"/>
                  </a:cubicBezTo>
                  <a:cubicBezTo>
                    <a:pt x="16127" y="122"/>
                    <a:pt x="15516" y="177"/>
                    <a:pt x="14895" y="177"/>
                  </a:cubicBezTo>
                  <a:lnTo>
                    <a:pt x="13311" y="177"/>
                  </a:lnTo>
                  <a:cubicBezTo>
                    <a:pt x="13269" y="176"/>
                    <a:pt x="13227" y="176"/>
                    <a:pt x="13185" y="176"/>
                  </a:cubicBezTo>
                  <a:cubicBezTo>
                    <a:pt x="12895" y="176"/>
                    <a:pt x="12612" y="203"/>
                    <a:pt x="12329" y="251"/>
                  </a:cubicBezTo>
                  <a:cubicBezTo>
                    <a:pt x="12107" y="298"/>
                    <a:pt x="11894" y="381"/>
                    <a:pt x="11672" y="409"/>
                  </a:cubicBezTo>
                  <a:cubicBezTo>
                    <a:pt x="11292" y="464"/>
                    <a:pt x="10912" y="501"/>
                    <a:pt x="10523" y="566"/>
                  </a:cubicBezTo>
                  <a:cubicBezTo>
                    <a:pt x="10143" y="622"/>
                    <a:pt x="9754" y="752"/>
                    <a:pt x="9356" y="844"/>
                  </a:cubicBezTo>
                  <a:cubicBezTo>
                    <a:pt x="8967" y="937"/>
                    <a:pt x="8606" y="1029"/>
                    <a:pt x="8235" y="1113"/>
                  </a:cubicBezTo>
                  <a:cubicBezTo>
                    <a:pt x="7911" y="1187"/>
                    <a:pt x="7606" y="1298"/>
                    <a:pt x="7281" y="1335"/>
                  </a:cubicBezTo>
                  <a:cubicBezTo>
                    <a:pt x="6957" y="1381"/>
                    <a:pt x="6614" y="1428"/>
                    <a:pt x="6281" y="1493"/>
                  </a:cubicBezTo>
                  <a:cubicBezTo>
                    <a:pt x="5151" y="1687"/>
                    <a:pt x="4012" y="1622"/>
                    <a:pt x="2872" y="1706"/>
                  </a:cubicBezTo>
                  <a:cubicBezTo>
                    <a:pt x="2307" y="1761"/>
                    <a:pt x="1742" y="1863"/>
                    <a:pt x="1187" y="2021"/>
                  </a:cubicBezTo>
                  <a:cubicBezTo>
                    <a:pt x="779" y="2132"/>
                    <a:pt x="409" y="2196"/>
                    <a:pt x="1" y="2271"/>
                  </a:cubicBezTo>
                  <a:lnTo>
                    <a:pt x="55021" y="2234"/>
                  </a:lnTo>
                  <a:lnTo>
                    <a:pt x="55011" y="2178"/>
                  </a:lnTo>
                  <a:cubicBezTo>
                    <a:pt x="54959" y="2163"/>
                    <a:pt x="54899" y="2159"/>
                    <a:pt x="54835" y="2159"/>
                  </a:cubicBezTo>
                  <a:cubicBezTo>
                    <a:pt x="54739" y="2159"/>
                    <a:pt x="54637" y="2169"/>
                    <a:pt x="54548" y="2169"/>
                  </a:cubicBezTo>
                  <a:cubicBezTo>
                    <a:pt x="54512" y="2170"/>
                    <a:pt x="54475" y="2171"/>
                    <a:pt x="54438" y="2171"/>
                  </a:cubicBezTo>
                  <a:cubicBezTo>
                    <a:pt x="54259" y="2171"/>
                    <a:pt x="54076" y="2153"/>
                    <a:pt x="53900" y="2122"/>
                  </a:cubicBezTo>
                  <a:cubicBezTo>
                    <a:pt x="53752" y="2095"/>
                    <a:pt x="53596" y="2087"/>
                    <a:pt x="53439" y="2087"/>
                  </a:cubicBezTo>
                  <a:cubicBezTo>
                    <a:pt x="53163" y="2087"/>
                    <a:pt x="52881" y="2113"/>
                    <a:pt x="52622" y="2113"/>
                  </a:cubicBezTo>
                  <a:lnTo>
                    <a:pt x="50454" y="2113"/>
                  </a:lnTo>
                  <a:cubicBezTo>
                    <a:pt x="50093" y="2113"/>
                    <a:pt x="49750" y="2095"/>
                    <a:pt x="49389" y="2067"/>
                  </a:cubicBezTo>
                  <a:cubicBezTo>
                    <a:pt x="49009" y="2039"/>
                    <a:pt x="48620" y="2048"/>
                    <a:pt x="48240" y="1983"/>
                  </a:cubicBezTo>
                  <a:cubicBezTo>
                    <a:pt x="47675" y="1882"/>
                    <a:pt x="47110" y="1770"/>
                    <a:pt x="46536" y="1696"/>
                  </a:cubicBezTo>
                  <a:cubicBezTo>
                    <a:pt x="46230" y="1659"/>
                    <a:pt x="45915" y="1604"/>
                    <a:pt x="45610" y="1585"/>
                  </a:cubicBezTo>
                  <a:cubicBezTo>
                    <a:pt x="45304" y="1557"/>
                    <a:pt x="44998" y="1585"/>
                    <a:pt x="44693" y="1548"/>
                  </a:cubicBezTo>
                  <a:cubicBezTo>
                    <a:pt x="44433" y="1530"/>
                    <a:pt x="44174" y="1520"/>
                    <a:pt x="43915" y="1520"/>
                  </a:cubicBezTo>
                  <a:cubicBezTo>
                    <a:pt x="43646" y="1520"/>
                    <a:pt x="43378" y="1576"/>
                    <a:pt x="43109" y="1585"/>
                  </a:cubicBezTo>
                  <a:cubicBezTo>
                    <a:pt x="42945" y="1588"/>
                    <a:pt x="42778" y="1593"/>
                    <a:pt x="42611" y="1593"/>
                  </a:cubicBezTo>
                  <a:cubicBezTo>
                    <a:pt x="42298" y="1593"/>
                    <a:pt x="41984" y="1577"/>
                    <a:pt x="41682" y="1511"/>
                  </a:cubicBezTo>
                  <a:cubicBezTo>
                    <a:pt x="41340" y="1437"/>
                    <a:pt x="41062" y="1205"/>
                    <a:pt x="40738" y="1066"/>
                  </a:cubicBezTo>
                  <a:cubicBezTo>
                    <a:pt x="40163" y="816"/>
                    <a:pt x="39598" y="576"/>
                    <a:pt x="38978" y="464"/>
                  </a:cubicBezTo>
                  <a:cubicBezTo>
                    <a:pt x="38246" y="335"/>
                    <a:pt x="37514" y="270"/>
                    <a:pt x="36773" y="205"/>
                  </a:cubicBezTo>
                  <a:cubicBezTo>
                    <a:pt x="36010" y="142"/>
                    <a:pt x="35264" y="1"/>
                    <a:pt x="34501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7" name="Google Shape;1757;p27"/>
            <p:cNvSpPr/>
            <p:nvPr/>
          </p:nvSpPr>
          <p:spPr>
            <a:xfrm>
              <a:off x="8001531" y="4237223"/>
              <a:ext cx="433239" cy="74622"/>
            </a:xfrm>
            <a:custGeom>
              <a:avLst/>
              <a:gdLst/>
              <a:ahLst/>
              <a:cxnLst/>
              <a:rect l="l" t="t" r="r" b="b"/>
              <a:pathLst>
                <a:path w="8430" h="1452" extrusionOk="0">
                  <a:moveTo>
                    <a:pt x="5734" y="0"/>
                  </a:moveTo>
                  <a:cubicBezTo>
                    <a:pt x="5638" y="0"/>
                    <a:pt x="5543" y="10"/>
                    <a:pt x="5447" y="28"/>
                  </a:cubicBezTo>
                  <a:cubicBezTo>
                    <a:pt x="5317" y="38"/>
                    <a:pt x="5187" y="38"/>
                    <a:pt x="5058" y="38"/>
                  </a:cubicBezTo>
                  <a:cubicBezTo>
                    <a:pt x="4706" y="56"/>
                    <a:pt x="4354" y="112"/>
                    <a:pt x="4002" y="158"/>
                  </a:cubicBezTo>
                  <a:cubicBezTo>
                    <a:pt x="3131" y="251"/>
                    <a:pt x="2242" y="269"/>
                    <a:pt x="1381" y="436"/>
                  </a:cubicBezTo>
                  <a:cubicBezTo>
                    <a:pt x="1001" y="501"/>
                    <a:pt x="630" y="593"/>
                    <a:pt x="278" y="723"/>
                  </a:cubicBezTo>
                  <a:cubicBezTo>
                    <a:pt x="223" y="742"/>
                    <a:pt x="0" y="843"/>
                    <a:pt x="0" y="917"/>
                  </a:cubicBezTo>
                  <a:cubicBezTo>
                    <a:pt x="0" y="1001"/>
                    <a:pt x="269" y="1075"/>
                    <a:pt x="325" y="1093"/>
                  </a:cubicBezTo>
                  <a:cubicBezTo>
                    <a:pt x="389" y="1098"/>
                    <a:pt x="452" y="1100"/>
                    <a:pt x="514" y="1100"/>
                  </a:cubicBezTo>
                  <a:cubicBezTo>
                    <a:pt x="577" y="1100"/>
                    <a:pt x="640" y="1098"/>
                    <a:pt x="704" y="1093"/>
                  </a:cubicBezTo>
                  <a:cubicBezTo>
                    <a:pt x="862" y="1093"/>
                    <a:pt x="1010" y="1140"/>
                    <a:pt x="1167" y="1140"/>
                  </a:cubicBezTo>
                  <a:cubicBezTo>
                    <a:pt x="1668" y="1158"/>
                    <a:pt x="2159" y="1232"/>
                    <a:pt x="2640" y="1353"/>
                  </a:cubicBezTo>
                  <a:cubicBezTo>
                    <a:pt x="2798" y="1399"/>
                    <a:pt x="2955" y="1427"/>
                    <a:pt x="3122" y="1445"/>
                  </a:cubicBezTo>
                  <a:cubicBezTo>
                    <a:pt x="3171" y="1450"/>
                    <a:pt x="3219" y="1452"/>
                    <a:pt x="3266" y="1452"/>
                  </a:cubicBezTo>
                  <a:cubicBezTo>
                    <a:pt x="3533" y="1452"/>
                    <a:pt x="3781" y="1392"/>
                    <a:pt x="4048" y="1353"/>
                  </a:cubicBezTo>
                  <a:cubicBezTo>
                    <a:pt x="3844" y="1316"/>
                    <a:pt x="3918" y="1288"/>
                    <a:pt x="4011" y="1279"/>
                  </a:cubicBezTo>
                  <a:cubicBezTo>
                    <a:pt x="4122" y="1260"/>
                    <a:pt x="4243" y="1242"/>
                    <a:pt x="4354" y="1223"/>
                  </a:cubicBezTo>
                  <a:cubicBezTo>
                    <a:pt x="4632" y="1177"/>
                    <a:pt x="4910" y="1121"/>
                    <a:pt x="5187" y="1084"/>
                  </a:cubicBezTo>
                  <a:cubicBezTo>
                    <a:pt x="5928" y="992"/>
                    <a:pt x="6651" y="862"/>
                    <a:pt x="7383" y="760"/>
                  </a:cubicBezTo>
                  <a:cubicBezTo>
                    <a:pt x="7670" y="714"/>
                    <a:pt x="7948" y="649"/>
                    <a:pt x="8216" y="556"/>
                  </a:cubicBezTo>
                  <a:cubicBezTo>
                    <a:pt x="8263" y="538"/>
                    <a:pt x="8420" y="501"/>
                    <a:pt x="8429" y="454"/>
                  </a:cubicBezTo>
                  <a:cubicBezTo>
                    <a:pt x="8309" y="427"/>
                    <a:pt x="8198" y="362"/>
                    <a:pt x="8077" y="334"/>
                  </a:cubicBezTo>
                  <a:cubicBezTo>
                    <a:pt x="7874" y="297"/>
                    <a:pt x="7670" y="288"/>
                    <a:pt x="7475" y="251"/>
                  </a:cubicBezTo>
                  <a:cubicBezTo>
                    <a:pt x="7207" y="204"/>
                    <a:pt x="6947" y="121"/>
                    <a:pt x="6688" y="93"/>
                  </a:cubicBezTo>
                  <a:cubicBezTo>
                    <a:pt x="6419" y="56"/>
                    <a:pt x="6160" y="38"/>
                    <a:pt x="5891" y="10"/>
                  </a:cubicBezTo>
                  <a:cubicBezTo>
                    <a:pt x="5839" y="3"/>
                    <a:pt x="5786" y="0"/>
                    <a:pt x="5734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8" name="Google Shape;1758;p27"/>
            <p:cNvSpPr/>
            <p:nvPr/>
          </p:nvSpPr>
          <p:spPr>
            <a:xfrm>
              <a:off x="8832188" y="4321455"/>
              <a:ext cx="94305" cy="19581"/>
            </a:xfrm>
            <a:custGeom>
              <a:avLst/>
              <a:gdLst/>
              <a:ahLst/>
              <a:cxnLst/>
              <a:rect l="l" t="t" r="r" b="b"/>
              <a:pathLst>
                <a:path w="1835" h="381" extrusionOk="0">
                  <a:moveTo>
                    <a:pt x="694" y="1"/>
                  </a:moveTo>
                  <a:cubicBezTo>
                    <a:pt x="465" y="1"/>
                    <a:pt x="240" y="29"/>
                    <a:pt x="1" y="29"/>
                  </a:cubicBezTo>
                  <a:cubicBezTo>
                    <a:pt x="556" y="223"/>
                    <a:pt x="760" y="307"/>
                    <a:pt x="918" y="344"/>
                  </a:cubicBezTo>
                  <a:cubicBezTo>
                    <a:pt x="1047" y="371"/>
                    <a:pt x="1177" y="381"/>
                    <a:pt x="1307" y="381"/>
                  </a:cubicBezTo>
                  <a:cubicBezTo>
                    <a:pt x="1418" y="381"/>
                    <a:pt x="1816" y="371"/>
                    <a:pt x="1835" y="214"/>
                  </a:cubicBezTo>
                  <a:cubicBezTo>
                    <a:pt x="1603" y="168"/>
                    <a:pt x="1362" y="103"/>
                    <a:pt x="1131" y="47"/>
                  </a:cubicBezTo>
                  <a:cubicBezTo>
                    <a:pt x="981" y="12"/>
                    <a:pt x="837" y="1"/>
                    <a:pt x="694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9" name="Google Shape;1759;p27"/>
            <p:cNvSpPr/>
            <p:nvPr/>
          </p:nvSpPr>
          <p:spPr>
            <a:xfrm>
              <a:off x="8281928" y="3977331"/>
              <a:ext cx="264774" cy="135676"/>
            </a:xfrm>
            <a:custGeom>
              <a:avLst/>
              <a:gdLst/>
              <a:ahLst/>
              <a:cxnLst/>
              <a:rect l="l" t="t" r="r" b="b"/>
              <a:pathLst>
                <a:path w="5152" h="2640" extrusionOk="0">
                  <a:moveTo>
                    <a:pt x="1621" y="0"/>
                  </a:moveTo>
                  <a:cubicBezTo>
                    <a:pt x="1362" y="19"/>
                    <a:pt x="1093" y="65"/>
                    <a:pt x="843" y="148"/>
                  </a:cubicBezTo>
                  <a:cubicBezTo>
                    <a:pt x="621" y="222"/>
                    <a:pt x="417" y="352"/>
                    <a:pt x="250" y="519"/>
                  </a:cubicBezTo>
                  <a:cubicBezTo>
                    <a:pt x="65" y="732"/>
                    <a:pt x="0" y="1019"/>
                    <a:pt x="74" y="1288"/>
                  </a:cubicBezTo>
                  <a:cubicBezTo>
                    <a:pt x="176" y="1528"/>
                    <a:pt x="371" y="1714"/>
                    <a:pt x="611" y="1816"/>
                  </a:cubicBezTo>
                  <a:cubicBezTo>
                    <a:pt x="963" y="2010"/>
                    <a:pt x="1343" y="2158"/>
                    <a:pt x="1732" y="2269"/>
                  </a:cubicBezTo>
                  <a:cubicBezTo>
                    <a:pt x="1927" y="2325"/>
                    <a:pt x="2130" y="2381"/>
                    <a:pt x="2325" y="2408"/>
                  </a:cubicBezTo>
                  <a:cubicBezTo>
                    <a:pt x="2612" y="2445"/>
                    <a:pt x="2909" y="2455"/>
                    <a:pt x="3186" y="2464"/>
                  </a:cubicBezTo>
                  <a:cubicBezTo>
                    <a:pt x="3214" y="2465"/>
                    <a:pt x="3242" y="2465"/>
                    <a:pt x="3269" y="2465"/>
                  </a:cubicBezTo>
                  <a:cubicBezTo>
                    <a:pt x="3507" y="2465"/>
                    <a:pt x="3755" y="2444"/>
                    <a:pt x="4000" y="2444"/>
                  </a:cubicBezTo>
                  <a:cubicBezTo>
                    <a:pt x="4142" y="2444"/>
                    <a:pt x="4282" y="2451"/>
                    <a:pt x="4418" y="2473"/>
                  </a:cubicBezTo>
                  <a:cubicBezTo>
                    <a:pt x="4622" y="2501"/>
                    <a:pt x="4807" y="2584"/>
                    <a:pt x="5002" y="2631"/>
                  </a:cubicBezTo>
                  <a:cubicBezTo>
                    <a:pt x="5027" y="2637"/>
                    <a:pt x="5048" y="2640"/>
                    <a:pt x="5065" y="2640"/>
                  </a:cubicBezTo>
                  <a:cubicBezTo>
                    <a:pt x="5151" y="2640"/>
                    <a:pt x="5132" y="2563"/>
                    <a:pt x="5132" y="2455"/>
                  </a:cubicBezTo>
                  <a:cubicBezTo>
                    <a:pt x="5132" y="1742"/>
                    <a:pt x="4613" y="1158"/>
                    <a:pt x="3992" y="843"/>
                  </a:cubicBezTo>
                  <a:cubicBezTo>
                    <a:pt x="3770" y="741"/>
                    <a:pt x="3529" y="593"/>
                    <a:pt x="3279" y="574"/>
                  </a:cubicBezTo>
                  <a:cubicBezTo>
                    <a:pt x="3001" y="547"/>
                    <a:pt x="2723" y="491"/>
                    <a:pt x="2455" y="398"/>
                  </a:cubicBezTo>
                  <a:cubicBezTo>
                    <a:pt x="2214" y="204"/>
                    <a:pt x="1954" y="0"/>
                    <a:pt x="16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0" name="Google Shape;1760;p27"/>
            <p:cNvSpPr/>
            <p:nvPr/>
          </p:nvSpPr>
          <p:spPr>
            <a:xfrm>
              <a:off x="8297140" y="3610697"/>
              <a:ext cx="730287" cy="491055"/>
            </a:xfrm>
            <a:custGeom>
              <a:avLst/>
              <a:gdLst/>
              <a:ahLst/>
              <a:cxnLst/>
              <a:rect l="l" t="t" r="r" b="b"/>
              <a:pathLst>
                <a:path w="14210" h="9555" extrusionOk="0">
                  <a:moveTo>
                    <a:pt x="8856" y="0"/>
                  </a:moveTo>
                  <a:cubicBezTo>
                    <a:pt x="8543" y="0"/>
                    <a:pt x="8230" y="17"/>
                    <a:pt x="7920" y="48"/>
                  </a:cubicBezTo>
                  <a:cubicBezTo>
                    <a:pt x="7448" y="95"/>
                    <a:pt x="6975" y="132"/>
                    <a:pt x="6503" y="197"/>
                  </a:cubicBezTo>
                  <a:cubicBezTo>
                    <a:pt x="6271" y="224"/>
                    <a:pt x="6040" y="243"/>
                    <a:pt x="5799" y="280"/>
                  </a:cubicBezTo>
                  <a:cubicBezTo>
                    <a:pt x="5391" y="345"/>
                    <a:pt x="4984" y="447"/>
                    <a:pt x="4585" y="586"/>
                  </a:cubicBezTo>
                  <a:cubicBezTo>
                    <a:pt x="4196" y="734"/>
                    <a:pt x="3826" y="901"/>
                    <a:pt x="3474" y="1114"/>
                  </a:cubicBezTo>
                  <a:cubicBezTo>
                    <a:pt x="3326" y="1206"/>
                    <a:pt x="3196" y="1327"/>
                    <a:pt x="3048" y="1428"/>
                  </a:cubicBezTo>
                  <a:cubicBezTo>
                    <a:pt x="2863" y="1558"/>
                    <a:pt x="2659" y="1679"/>
                    <a:pt x="2455" y="1799"/>
                  </a:cubicBezTo>
                  <a:cubicBezTo>
                    <a:pt x="2159" y="1966"/>
                    <a:pt x="1872" y="2160"/>
                    <a:pt x="1612" y="2383"/>
                  </a:cubicBezTo>
                  <a:cubicBezTo>
                    <a:pt x="1501" y="2494"/>
                    <a:pt x="1381" y="2596"/>
                    <a:pt x="1260" y="2688"/>
                  </a:cubicBezTo>
                  <a:cubicBezTo>
                    <a:pt x="982" y="2864"/>
                    <a:pt x="834" y="3142"/>
                    <a:pt x="751" y="3188"/>
                  </a:cubicBezTo>
                  <a:cubicBezTo>
                    <a:pt x="399" y="3485"/>
                    <a:pt x="158" y="3892"/>
                    <a:pt x="84" y="4346"/>
                  </a:cubicBezTo>
                  <a:cubicBezTo>
                    <a:pt x="0" y="4800"/>
                    <a:pt x="130" y="5263"/>
                    <a:pt x="427" y="5615"/>
                  </a:cubicBezTo>
                  <a:cubicBezTo>
                    <a:pt x="538" y="5736"/>
                    <a:pt x="667" y="5847"/>
                    <a:pt x="797" y="5939"/>
                  </a:cubicBezTo>
                  <a:cubicBezTo>
                    <a:pt x="955" y="6069"/>
                    <a:pt x="1047" y="6245"/>
                    <a:pt x="1195" y="6393"/>
                  </a:cubicBezTo>
                  <a:cubicBezTo>
                    <a:pt x="1334" y="6541"/>
                    <a:pt x="1482" y="6690"/>
                    <a:pt x="1640" y="6829"/>
                  </a:cubicBezTo>
                  <a:cubicBezTo>
                    <a:pt x="1918" y="7051"/>
                    <a:pt x="2233" y="7153"/>
                    <a:pt x="2557" y="7301"/>
                  </a:cubicBezTo>
                  <a:cubicBezTo>
                    <a:pt x="2835" y="7412"/>
                    <a:pt x="3131" y="7495"/>
                    <a:pt x="3428" y="7551"/>
                  </a:cubicBezTo>
                  <a:cubicBezTo>
                    <a:pt x="3770" y="7634"/>
                    <a:pt x="4113" y="7708"/>
                    <a:pt x="4446" y="7792"/>
                  </a:cubicBezTo>
                  <a:cubicBezTo>
                    <a:pt x="5317" y="8005"/>
                    <a:pt x="6160" y="8338"/>
                    <a:pt x="6938" y="8764"/>
                  </a:cubicBezTo>
                  <a:cubicBezTo>
                    <a:pt x="7346" y="9014"/>
                    <a:pt x="7762" y="9209"/>
                    <a:pt x="8207" y="9366"/>
                  </a:cubicBezTo>
                  <a:cubicBezTo>
                    <a:pt x="8550" y="9478"/>
                    <a:pt x="8911" y="9542"/>
                    <a:pt x="9282" y="9552"/>
                  </a:cubicBezTo>
                  <a:cubicBezTo>
                    <a:pt x="9326" y="9554"/>
                    <a:pt x="9370" y="9554"/>
                    <a:pt x="9414" y="9554"/>
                  </a:cubicBezTo>
                  <a:cubicBezTo>
                    <a:pt x="9814" y="9554"/>
                    <a:pt x="10212" y="9479"/>
                    <a:pt x="10588" y="9320"/>
                  </a:cubicBezTo>
                  <a:cubicBezTo>
                    <a:pt x="11051" y="9116"/>
                    <a:pt x="11477" y="8857"/>
                    <a:pt x="11875" y="8561"/>
                  </a:cubicBezTo>
                  <a:cubicBezTo>
                    <a:pt x="12199" y="8320"/>
                    <a:pt x="12570" y="8144"/>
                    <a:pt x="12866" y="7875"/>
                  </a:cubicBezTo>
                  <a:cubicBezTo>
                    <a:pt x="13005" y="7746"/>
                    <a:pt x="13042" y="7560"/>
                    <a:pt x="13098" y="7384"/>
                  </a:cubicBezTo>
                  <a:cubicBezTo>
                    <a:pt x="13144" y="7236"/>
                    <a:pt x="13163" y="7069"/>
                    <a:pt x="13209" y="6921"/>
                  </a:cubicBezTo>
                  <a:cubicBezTo>
                    <a:pt x="13311" y="6662"/>
                    <a:pt x="13422" y="6402"/>
                    <a:pt x="13561" y="6162"/>
                  </a:cubicBezTo>
                  <a:cubicBezTo>
                    <a:pt x="13653" y="5967"/>
                    <a:pt x="13746" y="5754"/>
                    <a:pt x="13839" y="5560"/>
                  </a:cubicBezTo>
                  <a:cubicBezTo>
                    <a:pt x="13876" y="5458"/>
                    <a:pt x="13894" y="5347"/>
                    <a:pt x="13941" y="5245"/>
                  </a:cubicBezTo>
                  <a:cubicBezTo>
                    <a:pt x="13996" y="5143"/>
                    <a:pt x="14033" y="5032"/>
                    <a:pt x="14061" y="4920"/>
                  </a:cubicBezTo>
                  <a:cubicBezTo>
                    <a:pt x="14117" y="4735"/>
                    <a:pt x="14154" y="4550"/>
                    <a:pt x="14181" y="4355"/>
                  </a:cubicBezTo>
                  <a:cubicBezTo>
                    <a:pt x="14209" y="4050"/>
                    <a:pt x="14061" y="3726"/>
                    <a:pt x="13968" y="3448"/>
                  </a:cubicBezTo>
                  <a:cubicBezTo>
                    <a:pt x="13885" y="3170"/>
                    <a:pt x="13774" y="2901"/>
                    <a:pt x="13626" y="2660"/>
                  </a:cubicBezTo>
                  <a:cubicBezTo>
                    <a:pt x="13459" y="2410"/>
                    <a:pt x="13274" y="2188"/>
                    <a:pt x="13098" y="1947"/>
                  </a:cubicBezTo>
                  <a:cubicBezTo>
                    <a:pt x="12894" y="1716"/>
                    <a:pt x="12681" y="1503"/>
                    <a:pt x="12449" y="1299"/>
                  </a:cubicBezTo>
                  <a:cubicBezTo>
                    <a:pt x="12273" y="1141"/>
                    <a:pt x="12097" y="965"/>
                    <a:pt x="11921" y="808"/>
                  </a:cubicBezTo>
                  <a:cubicBezTo>
                    <a:pt x="11736" y="650"/>
                    <a:pt x="11569" y="456"/>
                    <a:pt x="11338" y="363"/>
                  </a:cubicBezTo>
                  <a:cubicBezTo>
                    <a:pt x="11208" y="336"/>
                    <a:pt x="11078" y="298"/>
                    <a:pt x="10949" y="280"/>
                  </a:cubicBezTo>
                  <a:cubicBezTo>
                    <a:pt x="10810" y="252"/>
                    <a:pt x="10680" y="224"/>
                    <a:pt x="10541" y="197"/>
                  </a:cubicBezTo>
                  <a:cubicBezTo>
                    <a:pt x="10226" y="122"/>
                    <a:pt x="9893" y="58"/>
                    <a:pt x="9569" y="30"/>
                  </a:cubicBezTo>
                  <a:cubicBezTo>
                    <a:pt x="9332" y="10"/>
                    <a:pt x="9095" y="0"/>
                    <a:pt x="88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1" name="Google Shape;1761;p27"/>
            <p:cNvSpPr/>
            <p:nvPr/>
          </p:nvSpPr>
          <p:spPr>
            <a:xfrm>
              <a:off x="8762191" y="4103962"/>
              <a:ext cx="120978" cy="40857"/>
            </a:xfrm>
            <a:custGeom>
              <a:avLst/>
              <a:gdLst/>
              <a:ahLst/>
              <a:cxnLst/>
              <a:rect l="l" t="t" r="r" b="b"/>
              <a:pathLst>
                <a:path w="2354" h="795" extrusionOk="0">
                  <a:moveTo>
                    <a:pt x="983" y="0"/>
                  </a:moveTo>
                  <a:cubicBezTo>
                    <a:pt x="807" y="0"/>
                    <a:pt x="622" y="9"/>
                    <a:pt x="446" y="37"/>
                  </a:cubicBezTo>
                  <a:cubicBezTo>
                    <a:pt x="233" y="74"/>
                    <a:pt x="158" y="176"/>
                    <a:pt x="1" y="352"/>
                  </a:cubicBezTo>
                  <a:cubicBezTo>
                    <a:pt x="20" y="537"/>
                    <a:pt x="547" y="750"/>
                    <a:pt x="1020" y="787"/>
                  </a:cubicBezTo>
                  <a:cubicBezTo>
                    <a:pt x="1079" y="792"/>
                    <a:pt x="1140" y="795"/>
                    <a:pt x="1200" y="795"/>
                  </a:cubicBezTo>
                  <a:cubicBezTo>
                    <a:pt x="1366" y="795"/>
                    <a:pt x="1533" y="777"/>
                    <a:pt x="1696" y="750"/>
                  </a:cubicBezTo>
                  <a:cubicBezTo>
                    <a:pt x="1863" y="722"/>
                    <a:pt x="2029" y="676"/>
                    <a:pt x="2196" y="611"/>
                  </a:cubicBezTo>
                  <a:cubicBezTo>
                    <a:pt x="2280" y="565"/>
                    <a:pt x="2354" y="500"/>
                    <a:pt x="2326" y="389"/>
                  </a:cubicBezTo>
                  <a:cubicBezTo>
                    <a:pt x="2307" y="324"/>
                    <a:pt x="2280" y="269"/>
                    <a:pt x="2224" y="232"/>
                  </a:cubicBezTo>
                  <a:cubicBezTo>
                    <a:pt x="2200" y="216"/>
                    <a:pt x="2165" y="212"/>
                    <a:pt x="2128" y="212"/>
                  </a:cubicBezTo>
                  <a:cubicBezTo>
                    <a:pt x="2093" y="212"/>
                    <a:pt x="2055" y="215"/>
                    <a:pt x="2021" y="215"/>
                  </a:cubicBezTo>
                  <a:cubicBezTo>
                    <a:pt x="2008" y="215"/>
                    <a:pt x="1995" y="215"/>
                    <a:pt x="1983" y="213"/>
                  </a:cubicBezTo>
                  <a:cubicBezTo>
                    <a:pt x="1863" y="176"/>
                    <a:pt x="1724" y="148"/>
                    <a:pt x="1594" y="102"/>
                  </a:cubicBezTo>
                  <a:cubicBezTo>
                    <a:pt x="1400" y="28"/>
                    <a:pt x="1196" y="0"/>
                    <a:pt x="9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2" name="Google Shape;1762;p27"/>
            <p:cNvSpPr/>
            <p:nvPr/>
          </p:nvSpPr>
          <p:spPr>
            <a:xfrm>
              <a:off x="8739167" y="4131200"/>
              <a:ext cx="271609" cy="126169"/>
            </a:xfrm>
            <a:custGeom>
              <a:avLst/>
              <a:gdLst/>
              <a:ahLst/>
              <a:cxnLst/>
              <a:rect l="l" t="t" r="r" b="b"/>
              <a:pathLst>
                <a:path w="5285" h="2455" extrusionOk="0">
                  <a:moveTo>
                    <a:pt x="4257" y="0"/>
                  </a:moveTo>
                  <a:cubicBezTo>
                    <a:pt x="4162" y="0"/>
                    <a:pt x="4067" y="19"/>
                    <a:pt x="3978" y="54"/>
                  </a:cubicBezTo>
                  <a:cubicBezTo>
                    <a:pt x="3580" y="128"/>
                    <a:pt x="3181" y="267"/>
                    <a:pt x="2820" y="461"/>
                  </a:cubicBezTo>
                  <a:cubicBezTo>
                    <a:pt x="2163" y="785"/>
                    <a:pt x="1468" y="1026"/>
                    <a:pt x="755" y="1184"/>
                  </a:cubicBezTo>
                  <a:cubicBezTo>
                    <a:pt x="711" y="1147"/>
                    <a:pt x="654" y="1131"/>
                    <a:pt x="593" y="1131"/>
                  </a:cubicBezTo>
                  <a:cubicBezTo>
                    <a:pt x="340" y="1131"/>
                    <a:pt x="0" y="1405"/>
                    <a:pt x="97" y="1702"/>
                  </a:cubicBezTo>
                  <a:cubicBezTo>
                    <a:pt x="162" y="1906"/>
                    <a:pt x="430" y="2054"/>
                    <a:pt x="597" y="2147"/>
                  </a:cubicBezTo>
                  <a:cubicBezTo>
                    <a:pt x="920" y="2317"/>
                    <a:pt x="1289" y="2409"/>
                    <a:pt x="1655" y="2409"/>
                  </a:cubicBezTo>
                  <a:cubicBezTo>
                    <a:pt x="1688" y="2409"/>
                    <a:pt x="1722" y="2408"/>
                    <a:pt x="1755" y="2406"/>
                  </a:cubicBezTo>
                  <a:cubicBezTo>
                    <a:pt x="2533" y="2406"/>
                    <a:pt x="3302" y="2443"/>
                    <a:pt x="4080" y="2453"/>
                  </a:cubicBezTo>
                  <a:cubicBezTo>
                    <a:pt x="4105" y="2454"/>
                    <a:pt x="4129" y="2455"/>
                    <a:pt x="4153" y="2455"/>
                  </a:cubicBezTo>
                  <a:cubicBezTo>
                    <a:pt x="4265" y="2455"/>
                    <a:pt x="4373" y="2438"/>
                    <a:pt x="4487" y="2415"/>
                  </a:cubicBezTo>
                  <a:cubicBezTo>
                    <a:pt x="4571" y="2388"/>
                    <a:pt x="4645" y="2341"/>
                    <a:pt x="4728" y="2323"/>
                  </a:cubicBezTo>
                  <a:cubicBezTo>
                    <a:pt x="4839" y="2304"/>
                    <a:pt x="4951" y="2258"/>
                    <a:pt x="5052" y="2193"/>
                  </a:cubicBezTo>
                  <a:cubicBezTo>
                    <a:pt x="5145" y="2128"/>
                    <a:pt x="5210" y="2017"/>
                    <a:pt x="5228" y="1906"/>
                  </a:cubicBezTo>
                  <a:cubicBezTo>
                    <a:pt x="5256" y="1786"/>
                    <a:pt x="5266" y="1656"/>
                    <a:pt x="5275" y="1536"/>
                  </a:cubicBezTo>
                  <a:cubicBezTo>
                    <a:pt x="5266" y="1258"/>
                    <a:pt x="5284" y="1008"/>
                    <a:pt x="5210" y="739"/>
                  </a:cubicBezTo>
                  <a:cubicBezTo>
                    <a:pt x="5136" y="498"/>
                    <a:pt x="4988" y="257"/>
                    <a:pt x="4756" y="165"/>
                  </a:cubicBezTo>
                  <a:cubicBezTo>
                    <a:pt x="4626" y="100"/>
                    <a:pt x="4497" y="54"/>
                    <a:pt x="4358" y="7"/>
                  </a:cubicBezTo>
                  <a:cubicBezTo>
                    <a:pt x="4324" y="2"/>
                    <a:pt x="4291" y="0"/>
                    <a:pt x="42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3" name="Google Shape;1763;p27"/>
            <p:cNvSpPr/>
            <p:nvPr/>
          </p:nvSpPr>
          <p:spPr>
            <a:xfrm>
              <a:off x="8935486" y="4258551"/>
              <a:ext cx="179051" cy="73132"/>
            </a:xfrm>
            <a:custGeom>
              <a:avLst/>
              <a:gdLst/>
              <a:ahLst/>
              <a:cxnLst/>
              <a:rect l="l" t="t" r="r" b="b"/>
              <a:pathLst>
                <a:path w="3484" h="1423" extrusionOk="0">
                  <a:moveTo>
                    <a:pt x="2376" y="0"/>
                  </a:moveTo>
                  <a:cubicBezTo>
                    <a:pt x="2300" y="0"/>
                    <a:pt x="2224" y="7"/>
                    <a:pt x="2149" y="21"/>
                  </a:cubicBezTo>
                  <a:cubicBezTo>
                    <a:pt x="2001" y="49"/>
                    <a:pt x="1862" y="49"/>
                    <a:pt x="1714" y="76"/>
                  </a:cubicBezTo>
                  <a:cubicBezTo>
                    <a:pt x="1427" y="123"/>
                    <a:pt x="1149" y="197"/>
                    <a:pt x="871" y="243"/>
                  </a:cubicBezTo>
                  <a:cubicBezTo>
                    <a:pt x="556" y="308"/>
                    <a:pt x="269" y="419"/>
                    <a:pt x="1" y="586"/>
                  </a:cubicBezTo>
                  <a:cubicBezTo>
                    <a:pt x="167" y="929"/>
                    <a:pt x="269" y="1021"/>
                    <a:pt x="491" y="1068"/>
                  </a:cubicBezTo>
                  <a:cubicBezTo>
                    <a:pt x="584" y="1105"/>
                    <a:pt x="686" y="1132"/>
                    <a:pt x="788" y="1151"/>
                  </a:cubicBezTo>
                  <a:cubicBezTo>
                    <a:pt x="831" y="1157"/>
                    <a:pt x="874" y="1159"/>
                    <a:pt x="918" y="1159"/>
                  </a:cubicBezTo>
                  <a:cubicBezTo>
                    <a:pt x="1004" y="1159"/>
                    <a:pt x="1090" y="1151"/>
                    <a:pt x="1177" y="1151"/>
                  </a:cubicBezTo>
                  <a:cubicBezTo>
                    <a:pt x="1714" y="1169"/>
                    <a:pt x="2251" y="1225"/>
                    <a:pt x="2779" y="1318"/>
                  </a:cubicBezTo>
                  <a:cubicBezTo>
                    <a:pt x="2946" y="1364"/>
                    <a:pt x="3122" y="1401"/>
                    <a:pt x="3289" y="1419"/>
                  </a:cubicBezTo>
                  <a:cubicBezTo>
                    <a:pt x="3324" y="1419"/>
                    <a:pt x="3353" y="1422"/>
                    <a:pt x="3378" y="1422"/>
                  </a:cubicBezTo>
                  <a:cubicBezTo>
                    <a:pt x="3430" y="1422"/>
                    <a:pt x="3458" y="1409"/>
                    <a:pt x="3465" y="1327"/>
                  </a:cubicBezTo>
                  <a:cubicBezTo>
                    <a:pt x="3483" y="1151"/>
                    <a:pt x="3372" y="975"/>
                    <a:pt x="3335" y="799"/>
                  </a:cubicBezTo>
                  <a:cubicBezTo>
                    <a:pt x="3307" y="614"/>
                    <a:pt x="3224" y="438"/>
                    <a:pt x="3104" y="289"/>
                  </a:cubicBezTo>
                  <a:cubicBezTo>
                    <a:pt x="2965" y="160"/>
                    <a:pt x="2789" y="58"/>
                    <a:pt x="2603" y="21"/>
                  </a:cubicBezTo>
                  <a:cubicBezTo>
                    <a:pt x="2529" y="7"/>
                    <a:pt x="2453" y="0"/>
                    <a:pt x="23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4" name="Google Shape;1764;p27"/>
            <p:cNvSpPr/>
            <p:nvPr/>
          </p:nvSpPr>
          <p:spPr>
            <a:xfrm>
              <a:off x="7951063" y="3997940"/>
              <a:ext cx="479903" cy="291344"/>
            </a:xfrm>
            <a:custGeom>
              <a:avLst/>
              <a:gdLst/>
              <a:ahLst/>
              <a:cxnLst/>
              <a:rect l="l" t="t" r="r" b="b"/>
              <a:pathLst>
                <a:path w="9338" h="5669" extrusionOk="0">
                  <a:moveTo>
                    <a:pt x="3576" y="0"/>
                  </a:moveTo>
                  <a:cubicBezTo>
                    <a:pt x="3499" y="0"/>
                    <a:pt x="3421" y="5"/>
                    <a:pt x="3344" y="16"/>
                  </a:cubicBezTo>
                  <a:cubicBezTo>
                    <a:pt x="3205" y="44"/>
                    <a:pt x="3066" y="90"/>
                    <a:pt x="2928" y="136"/>
                  </a:cubicBezTo>
                  <a:cubicBezTo>
                    <a:pt x="2779" y="183"/>
                    <a:pt x="2631" y="220"/>
                    <a:pt x="2483" y="275"/>
                  </a:cubicBezTo>
                  <a:cubicBezTo>
                    <a:pt x="2279" y="368"/>
                    <a:pt x="2085" y="488"/>
                    <a:pt x="1909" y="627"/>
                  </a:cubicBezTo>
                  <a:cubicBezTo>
                    <a:pt x="1714" y="757"/>
                    <a:pt x="1538" y="914"/>
                    <a:pt x="1381" y="1090"/>
                  </a:cubicBezTo>
                  <a:cubicBezTo>
                    <a:pt x="1288" y="1192"/>
                    <a:pt x="1214" y="1303"/>
                    <a:pt x="1149" y="1424"/>
                  </a:cubicBezTo>
                  <a:cubicBezTo>
                    <a:pt x="1066" y="1517"/>
                    <a:pt x="1001" y="1618"/>
                    <a:pt x="936" y="1730"/>
                  </a:cubicBezTo>
                  <a:cubicBezTo>
                    <a:pt x="881" y="1822"/>
                    <a:pt x="834" y="1915"/>
                    <a:pt x="769" y="2007"/>
                  </a:cubicBezTo>
                  <a:cubicBezTo>
                    <a:pt x="714" y="2128"/>
                    <a:pt x="658" y="2248"/>
                    <a:pt x="621" y="2369"/>
                  </a:cubicBezTo>
                  <a:cubicBezTo>
                    <a:pt x="510" y="2619"/>
                    <a:pt x="417" y="2878"/>
                    <a:pt x="316" y="3119"/>
                  </a:cubicBezTo>
                  <a:cubicBezTo>
                    <a:pt x="140" y="3462"/>
                    <a:pt x="38" y="3832"/>
                    <a:pt x="10" y="4203"/>
                  </a:cubicBezTo>
                  <a:cubicBezTo>
                    <a:pt x="1" y="4443"/>
                    <a:pt x="10" y="4684"/>
                    <a:pt x="47" y="4916"/>
                  </a:cubicBezTo>
                  <a:cubicBezTo>
                    <a:pt x="84" y="5073"/>
                    <a:pt x="38" y="5277"/>
                    <a:pt x="158" y="5398"/>
                  </a:cubicBezTo>
                  <a:cubicBezTo>
                    <a:pt x="204" y="5453"/>
                    <a:pt x="260" y="5499"/>
                    <a:pt x="325" y="5536"/>
                  </a:cubicBezTo>
                  <a:cubicBezTo>
                    <a:pt x="390" y="5546"/>
                    <a:pt x="454" y="5573"/>
                    <a:pt x="510" y="5611"/>
                  </a:cubicBezTo>
                  <a:cubicBezTo>
                    <a:pt x="566" y="5652"/>
                    <a:pt x="618" y="5669"/>
                    <a:pt x="669" y="5669"/>
                  </a:cubicBezTo>
                  <a:cubicBezTo>
                    <a:pt x="744" y="5669"/>
                    <a:pt x="816" y="5632"/>
                    <a:pt x="899" y="5583"/>
                  </a:cubicBezTo>
                  <a:cubicBezTo>
                    <a:pt x="1001" y="5536"/>
                    <a:pt x="1103" y="5499"/>
                    <a:pt x="1205" y="5472"/>
                  </a:cubicBezTo>
                  <a:cubicBezTo>
                    <a:pt x="1344" y="5435"/>
                    <a:pt x="1455" y="5370"/>
                    <a:pt x="1594" y="5333"/>
                  </a:cubicBezTo>
                  <a:cubicBezTo>
                    <a:pt x="1872" y="5240"/>
                    <a:pt x="2159" y="5166"/>
                    <a:pt x="2446" y="5110"/>
                  </a:cubicBezTo>
                  <a:cubicBezTo>
                    <a:pt x="2724" y="5064"/>
                    <a:pt x="2992" y="5027"/>
                    <a:pt x="3270" y="5008"/>
                  </a:cubicBezTo>
                  <a:cubicBezTo>
                    <a:pt x="3696" y="4981"/>
                    <a:pt x="4113" y="4897"/>
                    <a:pt x="4530" y="4832"/>
                  </a:cubicBezTo>
                  <a:cubicBezTo>
                    <a:pt x="5262" y="4712"/>
                    <a:pt x="5993" y="4638"/>
                    <a:pt x="6734" y="4610"/>
                  </a:cubicBezTo>
                  <a:cubicBezTo>
                    <a:pt x="7012" y="4619"/>
                    <a:pt x="7299" y="4647"/>
                    <a:pt x="7577" y="4694"/>
                  </a:cubicBezTo>
                  <a:cubicBezTo>
                    <a:pt x="7874" y="4721"/>
                    <a:pt x="8170" y="4786"/>
                    <a:pt x="8448" y="4879"/>
                  </a:cubicBezTo>
                  <a:cubicBezTo>
                    <a:pt x="8643" y="4953"/>
                    <a:pt x="8856" y="4971"/>
                    <a:pt x="9050" y="5046"/>
                  </a:cubicBezTo>
                  <a:cubicBezTo>
                    <a:pt x="9152" y="5064"/>
                    <a:pt x="9282" y="5157"/>
                    <a:pt x="9337" y="5175"/>
                  </a:cubicBezTo>
                  <a:cubicBezTo>
                    <a:pt x="9282" y="4962"/>
                    <a:pt x="9235" y="4619"/>
                    <a:pt x="9106" y="4434"/>
                  </a:cubicBezTo>
                  <a:cubicBezTo>
                    <a:pt x="9022" y="4314"/>
                    <a:pt x="8939" y="4203"/>
                    <a:pt x="8846" y="4082"/>
                  </a:cubicBezTo>
                  <a:cubicBezTo>
                    <a:pt x="8670" y="3869"/>
                    <a:pt x="8485" y="3656"/>
                    <a:pt x="8291" y="3471"/>
                  </a:cubicBezTo>
                  <a:cubicBezTo>
                    <a:pt x="8142" y="3332"/>
                    <a:pt x="8022" y="3175"/>
                    <a:pt x="7883" y="3036"/>
                  </a:cubicBezTo>
                  <a:cubicBezTo>
                    <a:pt x="7707" y="2850"/>
                    <a:pt x="7605" y="2619"/>
                    <a:pt x="7420" y="2452"/>
                  </a:cubicBezTo>
                  <a:cubicBezTo>
                    <a:pt x="7225" y="2258"/>
                    <a:pt x="7040" y="2054"/>
                    <a:pt x="6864" y="1841"/>
                  </a:cubicBezTo>
                  <a:cubicBezTo>
                    <a:pt x="6688" y="1618"/>
                    <a:pt x="6577" y="1359"/>
                    <a:pt x="6401" y="1146"/>
                  </a:cubicBezTo>
                  <a:cubicBezTo>
                    <a:pt x="6077" y="748"/>
                    <a:pt x="5503" y="544"/>
                    <a:pt x="5049" y="368"/>
                  </a:cubicBezTo>
                  <a:cubicBezTo>
                    <a:pt x="4752" y="266"/>
                    <a:pt x="4456" y="173"/>
                    <a:pt x="4159" y="99"/>
                  </a:cubicBezTo>
                  <a:cubicBezTo>
                    <a:pt x="3968" y="33"/>
                    <a:pt x="3771" y="0"/>
                    <a:pt x="35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5" name="Google Shape;1765;p27"/>
            <p:cNvSpPr/>
            <p:nvPr/>
          </p:nvSpPr>
          <p:spPr>
            <a:xfrm>
              <a:off x="8480406" y="4185163"/>
              <a:ext cx="297100" cy="130897"/>
            </a:xfrm>
            <a:custGeom>
              <a:avLst/>
              <a:gdLst/>
              <a:ahLst/>
              <a:cxnLst/>
              <a:rect l="l" t="t" r="r" b="b"/>
              <a:pathLst>
                <a:path w="5781" h="2547" extrusionOk="0">
                  <a:moveTo>
                    <a:pt x="1986" y="0"/>
                  </a:moveTo>
                  <a:cubicBezTo>
                    <a:pt x="1519" y="0"/>
                    <a:pt x="1003" y="236"/>
                    <a:pt x="640" y="504"/>
                  </a:cubicBezTo>
                  <a:cubicBezTo>
                    <a:pt x="473" y="615"/>
                    <a:pt x="334" y="754"/>
                    <a:pt x="204" y="921"/>
                  </a:cubicBezTo>
                  <a:cubicBezTo>
                    <a:pt x="65" y="1097"/>
                    <a:pt x="56" y="1264"/>
                    <a:pt x="1" y="1495"/>
                  </a:cubicBezTo>
                  <a:cubicBezTo>
                    <a:pt x="297" y="1606"/>
                    <a:pt x="603" y="1699"/>
                    <a:pt x="927" y="1745"/>
                  </a:cubicBezTo>
                  <a:cubicBezTo>
                    <a:pt x="1214" y="1801"/>
                    <a:pt x="1510" y="1792"/>
                    <a:pt x="1797" y="1829"/>
                  </a:cubicBezTo>
                  <a:cubicBezTo>
                    <a:pt x="2177" y="1875"/>
                    <a:pt x="2557" y="1893"/>
                    <a:pt x="2937" y="1958"/>
                  </a:cubicBezTo>
                  <a:cubicBezTo>
                    <a:pt x="3354" y="2023"/>
                    <a:pt x="3780" y="2032"/>
                    <a:pt x="4187" y="2125"/>
                  </a:cubicBezTo>
                  <a:cubicBezTo>
                    <a:pt x="4493" y="2190"/>
                    <a:pt x="4799" y="2273"/>
                    <a:pt x="5095" y="2366"/>
                  </a:cubicBezTo>
                  <a:cubicBezTo>
                    <a:pt x="5234" y="2421"/>
                    <a:pt x="5382" y="2468"/>
                    <a:pt x="5530" y="2496"/>
                  </a:cubicBezTo>
                  <a:cubicBezTo>
                    <a:pt x="5592" y="2516"/>
                    <a:pt x="5648" y="2546"/>
                    <a:pt x="5710" y="2546"/>
                  </a:cubicBezTo>
                  <a:cubicBezTo>
                    <a:pt x="5733" y="2546"/>
                    <a:pt x="5756" y="2542"/>
                    <a:pt x="5780" y="2533"/>
                  </a:cubicBezTo>
                  <a:cubicBezTo>
                    <a:pt x="5679" y="2301"/>
                    <a:pt x="5577" y="2042"/>
                    <a:pt x="5484" y="1792"/>
                  </a:cubicBezTo>
                  <a:cubicBezTo>
                    <a:pt x="5299" y="1301"/>
                    <a:pt x="4826" y="1041"/>
                    <a:pt x="4363" y="847"/>
                  </a:cubicBezTo>
                  <a:cubicBezTo>
                    <a:pt x="3974" y="689"/>
                    <a:pt x="3594" y="513"/>
                    <a:pt x="3205" y="365"/>
                  </a:cubicBezTo>
                  <a:cubicBezTo>
                    <a:pt x="3039" y="300"/>
                    <a:pt x="2872" y="226"/>
                    <a:pt x="2705" y="171"/>
                  </a:cubicBezTo>
                  <a:cubicBezTo>
                    <a:pt x="2501" y="97"/>
                    <a:pt x="2298" y="41"/>
                    <a:pt x="2085" y="4"/>
                  </a:cubicBezTo>
                  <a:cubicBezTo>
                    <a:pt x="2052" y="1"/>
                    <a:pt x="2019" y="0"/>
                    <a:pt x="19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6" name="Google Shape;1766;p27"/>
            <p:cNvSpPr/>
            <p:nvPr/>
          </p:nvSpPr>
          <p:spPr>
            <a:xfrm>
              <a:off x="7279877" y="3832867"/>
              <a:ext cx="682184" cy="336878"/>
            </a:xfrm>
            <a:custGeom>
              <a:avLst/>
              <a:gdLst/>
              <a:ahLst/>
              <a:cxnLst/>
              <a:rect l="l" t="t" r="r" b="b"/>
              <a:pathLst>
                <a:path w="13274" h="6555" extrusionOk="0">
                  <a:moveTo>
                    <a:pt x="5338" y="1"/>
                  </a:moveTo>
                  <a:cubicBezTo>
                    <a:pt x="5103" y="1"/>
                    <a:pt x="4867" y="19"/>
                    <a:pt x="4641" y="51"/>
                  </a:cubicBezTo>
                  <a:cubicBezTo>
                    <a:pt x="4030" y="181"/>
                    <a:pt x="3344" y="440"/>
                    <a:pt x="2872" y="848"/>
                  </a:cubicBezTo>
                  <a:cubicBezTo>
                    <a:pt x="2548" y="1125"/>
                    <a:pt x="2214" y="1394"/>
                    <a:pt x="1899" y="1681"/>
                  </a:cubicBezTo>
                  <a:cubicBezTo>
                    <a:pt x="1705" y="1848"/>
                    <a:pt x="1529" y="2042"/>
                    <a:pt x="1380" y="2246"/>
                  </a:cubicBezTo>
                  <a:cubicBezTo>
                    <a:pt x="1232" y="2478"/>
                    <a:pt x="1103" y="2709"/>
                    <a:pt x="982" y="2959"/>
                  </a:cubicBezTo>
                  <a:cubicBezTo>
                    <a:pt x="760" y="3330"/>
                    <a:pt x="565" y="3728"/>
                    <a:pt x="417" y="4136"/>
                  </a:cubicBezTo>
                  <a:cubicBezTo>
                    <a:pt x="297" y="4497"/>
                    <a:pt x="167" y="4858"/>
                    <a:pt x="74" y="5219"/>
                  </a:cubicBezTo>
                  <a:cubicBezTo>
                    <a:pt x="37" y="5386"/>
                    <a:pt x="19" y="5553"/>
                    <a:pt x="19" y="5720"/>
                  </a:cubicBezTo>
                  <a:cubicBezTo>
                    <a:pt x="0" y="5812"/>
                    <a:pt x="19" y="5914"/>
                    <a:pt x="65" y="6007"/>
                  </a:cubicBezTo>
                  <a:cubicBezTo>
                    <a:pt x="167" y="6146"/>
                    <a:pt x="362" y="6099"/>
                    <a:pt x="528" y="6136"/>
                  </a:cubicBezTo>
                  <a:cubicBezTo>
                    <a:pt x="741" y="6192"/>
                    <a:pt x="954" y="6229"/>
                    <a:pt x="1167" y="6285"/>
                  </a:cubicBezTo>
                  <a:cubicBezTo>
                    <a:pt x="1408" y="6359"/>
                    <a:pt x="1658" y="6424"/>
                    <a:pt x="1908" y="6470"/>
                  </a:cubicBezTo>
                  <a:cubicBezTo>
                    <a:pt x="2186" y="6498"/>
                    <a:pt x="2464" y="6544"/>
                    <a:pt x="2733" y="6553"/>
                  </a:cubicBezTo>
                  <a:cubicBezTo>
                    <a:pt x="2764" y="6554"/>
                    <a:pt x="2796" y="6554"/>
                    <a:pt x="2827" y="6554"/>
                  </a:cubicBezTo>
                  <a:cubicBezTo>
                    <a:pt x="3166" y="6554"/>
                    <a:pt x="3505" y="6510"/>
                    <a:pt x="3835" y="6442"/>
                  </a:cubicBezTo>
                  <a:cubicBezTo>
                    <a:pt x="4808" y="6229"/>
                    <a:pt x="5780" y="5988"/>
                    <a:pt x="6753" y="5766"/>
                  </a:cubicBezTo>
                  <a:cubicBezTo>
                    <a:pt x="7346" y="5636"/>
                    <a:pt x="7938" y="5507"/>
                    <a:pt x="8531" y="5405"/>
                  </a:cubicBezTo>
                  <a:cubicBezTo>
                    <a:pt x="8852" y="5354"/>
                    <a:pt x="9165" y="5273"/>
                    <a:pt x="9485" y="5273"/>
                  </a:cubicBezTo>
                  <a:cubicBezTo>
                    <a:pt x="9516" y="5273"/>
                    <a:pt x="9547" y="5273"/>
                    <a:pt x="9578" y="5275"/>
                  </a:cubicBezTo>
                  <a:cubicBezTo>
                    <a:pt x="9893" y="5284"/>
                    <a:pt x="10208" y="5358"/>
                    <a:pt x="10504" y="5479"/>
                  </a:cubicBezTo>
                  <a:cubicBezTo>
                    <a:pt x="10569" y="5507"/>
                    <a:pt x="10615" y="5553"/>
                    <a:pt x="10643" y="5618"/>
                  </a:cubicBezTo>
                  <a:cubicBezTo>
                    <a:pt x="10671" y="5664"/>
                    <a:pt x="10736" y="5738"/>
                    <a:pt x="10726" y="5803"/>
                  </a:cubicBezTo>
                  <a:lnTo>
                    <a:pt x="11083" y="5558"/>
                  </a:lnTo>
                  <a:lnTo>
                    <a:pt x="11083" y="5558"/>
                  </a:lnTo>
                  <a:cubicBezTo>
                    <a:pt x="11021" y="5721"/>
                    <a:pt x="10905" y="5871"/>
                    <a:pt x="10838" y="6025"/>
                  </a:cubicBezTo>
                  <a:cubicBezTo>
                    <a:pt x="10801" y="6090"/>
                    <a:pt x="10773" y="6164"/>
                    <a:pt x="10763" y="6248"/>
                  </a:cubicBezTo>
                  <a:cubicBezTo>
                    <a:pt x="10801" y="6405"/>
                    <a:pt x="11051" y="6414"/>
                    <a:pt x="11162" y="6424"/>
                  </a:cubicBezTo>
                  <a:cubicBezTo>
                    <a:pt x="11328" y="6424"/>
                    <a:pt x="11477" y="6461"/>
                    <a:pt x="11653" y="6461"/>
                  </a:cubicBezTo>
                  <a:lnTo>
                    <a:pt x="12088" y="6461"/>
                  </a:lnTo>
                  <a:cubicBezTo>
                    <a:pt x="12236" y="6461"/>
                    <a:pt x="12384" y="6442"/>
                    <a:pt x="12523" y="6405"/>
                  </a:cubicBezTo>
                  <a:cubicBezTo>
                    <a:pt x="12783" y="6368"/>
                    <a:pt x="13033" y="6294"/>
                    <a:pt x="13274" y="6201"/>
                  </a:cubicBezTo>
                  <a:cubicBezTo>
                    <a:pt x="13255" y="5905"/>
                    <a:pt x="13237" y="5507"/>
                    <a:pt x="13005" y="5275"/>
                  </a:cubicBezTo>
                  <a:cubicBezTo>
                    <a:pt x="12940" y="5210"/>
                    <a:pt x="12866" y="5164"/>
                    <a:pt x="12792" y="5127"/>
                  </a:cubicBezTo>
                  <a:cubicBezTo>
                    <a:pt x="12718" y="5108"/>
                    <a:pt x="12644" y="5099"/>
                    <a:pt x="12570" y="5090"/>
                  </a:cubicBezTo>
                  <a:cubicBezTo>
                    <a:pt x="12488" y="5073"/>
                    <a:pt x="12407" y="5065"/>
                    <a:pt x="12326" y="5065"/>
                  </a:cubicBezTo>
                  <a:cubicBezTo>
                    <a:pt x="12186" y="5065"/>
                    <a:pt x="12047" y="5089"/>
                    <a:pt x="11912" y="5136"/>
                  </a:cubicBezTo>
                  <a:cubicBezTo>
                    <a:pt x="11736" y="5182"/>
                    <a:pt x="11560" y="5247"/>
                    <a:pt x="11393" y="5331"/>
                  </a:cubicBezTo>
                  <a:cubicBezTo>
                    <a:pt x="11319" y="5368"/>
                    <a:pt x="11254" y="5423"/>
                    <a:pt x="11199" y="5479"/>
                  </a:cubicBezTo>
                  <a:lnTo>
                    <a:pt x="11083" y="5558"/>
                  </a:lnTo>
                  <a:lnTo>
                    <a:pt x="11083" y="5558"/>
                  </a:lnTo>
                  <a:cubicBezTo>
                    <a:pt x="11106" y="5497"/>
                    <a:pt x="11122" y="5434"/>
                    <a:pt x="11125" y="5368"/>
                  </a:cubicBezTo>
                  <a:cubicBezTo>
                    <a:pt x="11134" y="5173"/>
                    <a:pt x="11115" y="4969"/>
                    <a:pt x="11106" y="4766"/>
                  </a:cubicBezTo>
                  <a:cubicBezTo>
                    <a:pt x="11097" y="4293"/>
                    <a:pt x="11004" y="3821"/>
                    <a:pt x="10838" y="3376"/>
                  </a:cubicBezTo>
                  <a:cubicBezTo>
                    <a:pt x="10680" y="3033"/>
                    <a:pt x="10495" y="2700"/>
                    <a:pt x="10273" y="2394"/>
                  </a:cubicBezTo>
                  <a:cubicBezTo>
                    <a:pt x="10180" y="2246"/>
                    <a:pt x="10060" y="2107"/>
                    <a:pt x="9930" y="1978"/>
                  </a:cubicBezTo>
                  <a:cubicBezTo>
                    <a:pt x="9735" y="1792"/>
                    <a:pt x="9578" y="1598"/>
                    <a:pt x="9374" y="1422"/>
                  </a:cubicBezTo>
                  <a:cubicBezTo>
                    <a:pt x="9031" y="1116"/>
                    <a:pt x="8633" y="875"/>
                    <a:pt x="8216" y="709"/>
                  </a:cubicBezTo>
                  <a:cubicBezTo>
                    <a:pt x="7975" y="607"/>
                    <a:pt x="7725" y="505"/>
                    <a:pt x="7485" y="412"/>
                  </a:cubicBezTo>
                  <a:cubicBezTo>
                    <a:pt x="7327" y="347"/>
                    <a:pt x="7170" y="320"/>
                    <a:pt x="7012" y="264"/>
                  </a:cubicBezTo>
                  <a:cubicBezTo>
                    <a:pt x="6818" y="199"/>
                    <a:pt x="6632" y="144"/>
                    <a:pt x="6438" y="97"/>
                  </a:cubicBezTo>
                  <a:cubicBezTo>
                    <a:pt x="6188" y="51"/>
                    <a:pt x="5928" y="23"/>
                    <a:pt x="5669" y="14"/>
                  </a:cubicBezTo>
                  <a:cubicBezTo>
                    <a:pt x="5559" y="5"/>
                    <a:pt x="5448" y="1"/>
                    <a:pt x="53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7" name="Google Shape;1767;p27"/>
            <p:cNvSpPr/>
            <p:nvPr/>
          </p:nvSpPr>
          <p:spPr>
            <a:xfrm>
              <a:off x="7590237" y="4180589"/>
              <a:ext cx="353478" cy="155873"/>
            </a:xfrm>
            <a:custGeom>
              <a:avLst/>
              <a:gdLst/>
              <a:ahLst/>
              <a:cxnLst/>
              <a:rect l="l" t="t" r="r" b="b"/>
              <a:pathLst>
                <a:path w="6878" h="3033" extrusionOk="0">
                  <a:moveTo>
                    <a:pt x="3113" y="0"/>
                  </a:moveTo>
                  <a:cubicBezTo>
                    <a:pt x="2965" y="0"/>
                    <a:pt x="2807" y="37"/>
                    <a:pt x="2659" y="47"/>
                  </a:cubicBezTo>
                  <a:cubicBezTo>
                    <a:pt x="2464" y="65"/>
                    <a:pt x="2261" y="93"/>
                    <a:pt x="2066" y="130"/>
                  </a:cubicBezTo>
                  <a:cubicBezTo>
                    <a:pt x="1899" y="158"/>
                    <a:pt x="1751" y="223"/>
                    <a:pt x="1584" y="250"/>
                  </a:cubicBezTo>
                  <a:cubicBezTo>
                    <a:pt x="1279" y="315"/>
                    <a:pt x="982" y="408"/>
                    <a:pt x="686" y="528"/>
                  </a:cubicBezTo>
                  <a:cubicBezTo>
                    <a:pt x="723" y="639"/>
                    <a:pt x="1" y="1103"/>
                    <a:pt x="315" y="1445"/>
                  </a:cubicBezTo>
                  <a:cubicBezTo>
                    <a:pt x="436" y="1593"/>
                    <a:pt x="603" y="1695"/>
                    <a:pt x="797" y="1732"/>
                  </a:cubicBezTo>
                  <a:cubicBezTo>
                    <a:pt x="1279" y="1825"/>
                    <a:pt x="1779" y="1834"/>
                    <a:pt x="2270" y="1899"/>
                  </a:cubicBezTo>
                  <a:cubicBezTo>
                    <a:pt x="2677" y="1936"/>
                    <a:pt x="3085" y="2029"/>
                    <a:pt x="3465" y="2177"/>
                  </a:cubicBezTo>
                  <a:cubicBezTo>
                    <a:pt x="3807" y="2334"/>
                    <a:pt x="4132" y="2510"/>
                    <a:pt x="4456" y="2705"/>
                  </a:cubicBezTo>
                  <a:cubicBezTo>
                    <a:pt x="4613" y="2816"/>
                    <a:pt x="4789" y="2890"/>
                    <a:pt x="4975" y="2927"/>
                  </a:cubicBezTo>
                  <a:cubicBezTo>
                    <a:pt x="5160" y="2964"/>
                    <a:pt x="5354" y="2983"/>
                    <a:pt x="5540" y="3011"/>
                  </a:cubicBezTo>
                  <a:cubicBezTo>
                    <a:pt x="5743" y="3024"/>
                    <a:pt x="5946" y="3033"/>
                    <a:pt x="6150" y="3033"/>
                  </a:cubicBezTo>
                  <a:cubicBezTo>
                    <a:pt x="6224" y="3033"/>
                    <a:pt x="6299" y="3032"/>
                    <a:pt x="6373" y="3029"/>
                  </a:cubicBezTo>
                  <a:cubicBezTo>
                    <a:pt x="6416" y="3029"/>
                    <a:pt x="6462" y="3031"/>
                    <a:pt x="6508" y="3031"/>
                  </a:cubicBezTo>
                  <a:cubicBezTo>
                    <a:pt x="6693" y="3031"/>
                    <a:pt x="6877" y="3007"/>
                    <a:pt x="6818" y="2770"/>
                  </a:cubicBezTo>
                  <a:cubicBezTo>
                    <a:pt x="6762" y="2455"/>
                    <a:pt x="6660" y="2158"/>
                    <a:pt x="6521" y="1871"/>
                  </a:cubicBezTo>
                  <a:cubicBezTo>
                    <a:pt x="6447" y="1686"/>
                    <a:pt x="6336" y="1519"/>
                    <a:pt x="6216" y="1362"/>
                  </a:cubicBezTo>
                  <a:cubicBezTo>
                    <a:pt x="6086" y="1214"/>
                    <a:pt x="5938" y="1084"/>
                    <a:pt x="5780" y="973"/>
                  </a:cubicBezTo>
                  <a:cubicBezTo>
                    <a:pt x="5438" y="741"/>
                    <a:pt x="5141" y="380"/>
                    <a:pt x="4715" y="278"/>
                  </a:cubicBezTo>
                  <a:cubicBezTo>
                    <a:pt x="4363" y="186"/>
                    <a:pt x="3993" y="111"/>
                    <a:pt x="3631" y="65"/>
                  </a:cubicBezTo>
                  <a:cubicBezTo>
                    <a:pt x="3455" y="28"/>
                    <a:pt x="3289" y="10"/>
                    <a:pt x="31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8" name="Google Shape;1768;p27"/>
            <p:cNvSpPr/>
            <p:nvPr/>
          </p:nvSpPr>
          <p:spPr>
            <a:xfrm>
              <a:off x="7506004" y="4182901"/>
              <a:ext cx="119488" cy="54270"/>
            </a:xfrm>
            <a:custGeom>
              <a:avLst/>
              <a:gdLst/>
              <a:ahLst/>
              <a:cxnLst/>
              <a:rect l="l" t="t" r="r" b="b"/>
              <a:pathLst>
                <a:path w="2325" h="1056" extrusionOk="0">
                  <a:moveTo>
                    <a:pt x="1514" y="1"/>
                  </a:moveTo>
                  <a:cubicBezTo>
                    <a:pt x="1301" y="1"/>
                    <a:pt x="1089" y="29"/>
                    <a:pt x="880" y="85"/>
                  </a:cubicBezTo>
                  <a:cubicBezTo>
                    <a:pt x="695" y="131"/>
                    <a:pt x="528" y="205"/>
                    <a:pt x="371" y="307"/>
                  </a:cubicBezTo>
                  <a:cubicBezTo>
                    <a:pt x="222" y="409"/>
                    <a:pt x="93" y="548"/>
                    <a:pt x="0" y="706"/>
                  </a:cubicBezTo>
                  <a:cubicBezTo>
                    <a:pt x="167" y="983"/>
                    <a:pt x="324" y="1039"/>
                    <a:pt x="491" y="1048"/>
                  </a:cubicBezTo>
                  <a:cubicBezTo>
                    <a:pt x="547" y="1053"/>
                    <a:pt x="604" y="1055"/>
                    <a:pt x="662" y="1055"/>
                  </a:cubicBezTo>
                  <a:cubicBezTo>
                    <a:pt x="720" y="1055"/>
                    <a:pt x="778" y="1053"/>
                    <a:pt x="834" y="1048"/>
                  </a:cubicBezTo>
                  <a:cubicBezTo>
                    <a:pt x="1056" y="1030"/>
                    <a:pt x="1260" y="974"/>
                    <a:pt x="1464" y="882"/>
                  </a:cubicBezTo>
                  <a:cubicBezTo>
                    <a:pt x="1621" y="826"/>
                    <a:pt x="1658" y="733"/>
                    <a:pt x="1778" y="622"/>
                  </a:cubicBezTo>
                  <a:cubicBezTo>
                    <a:pt x="1871" y="539"/>
                    <a:pt x="1982" y="455"/>
                    <a:pt x="2093" y="391"/>
                  </a:cubicBezTo>
                  <a:cubicBezTo>
                    <a:pt x="2121" y="363"/>
                    <a:pt x="2325" y="252"/>
                    <a:pt x="2325" y="187"/>
                  </a:cubicBezTo>
                  <a:cubicBezTo>
                    <a:pt x="2325" y="103"/>
                    <a:pt x="2093" y="66"/>
                    <a:pt x="2038" y="57"/>
                  </a:cubicBezTo>
                  <a:cubicBezTo>
                    <a:pt x="1863" y="20"/>
                    <a:pt x="1688" y="1"/>
                    <a:pt x="15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9" name="Google Shape;1769;p27"/>
            <p:cNvSpPr/>
            <p:nvPr/>
          </p:nvSpPr>
          <p:spPr>
            <a:xfrm>
              <a:off x="7129452" y="4123954"/>
              <a:ext cx="155719" cy="110802"/>
            </a:xfrm>
            <a:custGeom>
              <a:avLst/>
              <a:gdLst/>
              <a:ahLst/>
              <a:cxnLst/>
              <a:rect l="l" t="t" r="r" b="b"/>
              <a:pathLst>
                <a:path w="3030" h="2156" extrusionOk="0">
                  <a:moveTo>
                    <a:pt x="1714" y="0"/>
                  </a:moveTo>
                  <a:cubicBezTo>
                    <a:pt x="1399" y="0"/>
                    <a:pt x="1084" y="83"/>
                    <a:pt x="816" y="241"/>
                  </a:cubicBezTo>
                  <a:cubicBezTo>
                    <a:pt x="630" y="389"/>
                    <a:pt x="454" y="537"/>
                    <a:pt x="288" y="704"/>
                  </a:cubicBezTo>
                  <a:cubicBezTo>
                    <a:pt x="65" y="926"/>
                    <a:pt x="56" y="1102"/>
                    <a:pt x="0" y="1408"/>
                  </a:cubicBezTo>
                  <a:cubicBezTo>
                    <a:pt x="19" y="1686"/>
                    <a:pt x="186" y="1936"/>
                    <a:pt x="436" y="2056"/>
                  </a:cubicBezTo>
                  <a:cubicBezTo>
                    <a:pt x="568" y="2122"/>
                    <a:pt x="715" y="2156"/>
                    <a:pt x="865" y="2156"/>
                  </a:cubicBezTo>
                  <a:cubicBezTo>
                    <a:pt x="925" y="2156"/>
                    <a:pt x="986" y="2150"/>
                    <a:pt x="1047" y="2140"/>
                  </a:cubicBezTo>
                  <a:cubicBezTo>
                    <a:pt x="1260" y="2084"/>
                    <a:pt x="1473" y="1991"/>
                    <a:pt x="1677" y="1880"/>
                  </a:cubicBezTo>
                  <a:cubicBezTo>
                    <a:pt x="1862" y="1778"/>
                    <a:pt x="2047" y="1677"/>
                    <a:pt x="2242" y="1556"/>
                  </a:cubicBezTo>
                  <a:cubicBezTo>
                    <a:pt x="2427" y="1445"/>
                    <a:pt x="2640" y="1343"/>
                    <a:pt x="2825" y="1232"/>
                  </a:cubicBezTo>
                  <a:cubicBezTo>
                    <a:pt x="2890" y="1195"/>
                    <a:pt x="2937" y="1149"/>
                    <a:pt x="2983" y="1084"/>
                  </a:cubicBezTo>
                  <a:cubicBezTo>
                    <a:pt x="3029" y="963"/>
                    <a:pt x="2955" y="806"/>
                    <a:pt x="2890" y="704"/>
                  </a:cubicBezTo>
                  <a:cubicBezTo>
                    <a:pt x="2622" y="315"/>
                    <a:pt x="2223" y="9"/>
                    <a:pt x="17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0" name="Google Shape;1770;p27"/>
            <p:cNvSpPr/>
            <p:nvPr/>
          </p:nvSpPr>
          <p:spPr>
            <a:xfrm>
              <a:off x="7021373" y="4164400"/>
              <a:ext cx="117175" cy="146623"/>
            </a:xfrm>
            <a:custGeom>
              <a:avLst/>
              <a:gdLst/>
              <a:ahLst/>
              <a:cxnLst/>
              <a:rect l="l" t="t" r="r" b="b"/>
              <a:pathLst>
                <a:path w="2280" h="2853" extrusionOk="0">
                  <a:moveTo>
                    <a:pt x="927" y="0"/>
                  </a:moveTo>
                  <a:cubicBezTo>
                    <a:pt x="649" y="37"/>
                    <a:pt x="390" y="204"/>
                    <a:pt x="242" y="445"/>
                  </a:cubicBezTo>
                  <a:cubicBezTo>
                    <a:pt x="93" y="714"/>
                    <a:pt x="10" y="1019"/>
                    <a:pt x="1" y="1325"/>
                  </a:cubicBezTo>
                  <a:cubicBezTo>
                    <a:pt x="1" y="1640"/>
                    <a:pt x="112" y="1899"/>
                    <a:pt x="205" y="2196"/>
                  </a:cubicBezTo>
                  <a:cubicBezTo>
                    <a:pt x="288" y="2436"/>
                    <a:pt x="455" y="2724"/>
                    <a:pt x="695" y="2816"/>
                  </a:cubicBezTo>
                  <a:cubicBezTo>
                    <a:pt x="759" y="2842"/>
                    <a:pt x="826" y="2853"/>
                    <a:pt x="894" y="2853"/>
                  </a:cubicBezTo>
                  <a:cubicBezTo>
                    <a:pt x="1171" y="2853"/>
                    <a:pt x="1467" y="2667"/>
                    <a:pt x="1668" y="2510"/>
                  </a:cubicBezTo>
                  <a:cubicBezTo>
                    <a:pt x="1779" y="2427"/>
                    <a:pt x="1909" y="2353"/>
                    <a:pt x="2002" y="2260"/>
                  </a:cubicBezTo>
                  <a:cubicBezTo>
                    <a:pt x="2168" y="2094"/>
                    <a:pt x="2261" y="1871"/>
                    <a:pt x="2279" y="1631"/>
                  </a:cubicBezTo>
                  <a:cubicBezTo>
                    <a:pt x="2187" y="1186"/>
                    <a:pt x="1992" y="769"/>
                    <a:pt x="1733" y="408"/>
                  </a:cubicBezTo>
                  <a:cubicBezTo>
                    <a:pt x="1640" y="278"/>
                    <a:pt x="1520" y="167"/>
                    <a:pt x="1372" y="102"/>
                  </a:cubicBezTo>
                  <a:cubicBezTo>
                    <a:pt x="1233" y="47"/>
                    <a:pt x="1085" y="10"/>
                    <a:pt x="9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1" name="Google Shape;1771;p27"/>
            <p:cNvSpPr/>
            <p:nvPr/>
          </p:nvSpPr>
          <p:spPr>
            <a:xfrm>
              <a:off x="7120869" y="4214302"/>
              <a:ext cx="333743" cy="124370"/>
            </a:xfrm>
            <a:custGeom>
              <a:avLst/>
              <a:gdLst/>
              <a:ahLst/>
              <a:cxnLst/>
              <a:rect l="l" t="t" r="r" b="b"/>
              <a:pathLst>
                <a:path w="6494" h="2420" extrusionOk="0">
                  <a:moveTo>
                    <a:pt x="3751" y="0"/>
                  </a:moveTo>
                  <a:cubicBezTo>
                    <a:pt x="3727" y="0"/>
                    <a:pt x="3702" y="1"/>
                    <a:pt x="3678" y="2"/>
                  </a:cubicBezTo>
                  <a:cubicBezTo>
                    <a:pt x="3363" y="11"/>
                    <a:pt x="3048" y="57"/>
                    <a:pt x="2752" y="141"/>
                  </a:cubicBezTo>
                  <a:cubicBezTo>
                    <a:pt x="2585" y="187"/>
                    <a:pt x="2437" y="261"/>
                    <a:pt x="2279" y="308"/>
                  </a:cubicBezTo>
                  <a:cubicBezTo>
                    <a:pt x="2094" y="354"/>
                    <a:pt x="1918" y="428"/>
                    <a:pt x="1761" y="530"/>
                  </a:cubicBezTo>
                  <a:cubicBezTo>
                    <a:pt x="1464" y="752"/>
                    <a:pt x="1131" y="956"/>
                    <a:pt x="871" y="1234"/>
                  </a:cubicBezTo>
                  <a:cubicBezTo>
                    <a:pt x="686" y="1447"/>
                    <a:pt x="473" y="1651"/>
                    <a:pt x="306" y="1864"/>
                  </a:cubicBezTo>
                  <a:cubicBezTo>
                    <a:pt x="177" y="2040"/>
                    <a:pt x="75" y="2225"/>
                    <a:pt x="1" y="2419"/>
                  </a:cubicBezTo>
                  <a:cubicBezTo>
                    <a:pt x="751" y="2318"/>
                    <a:pt x="1260" y="2243"/>
                    <a:pt x="1761" y="2160"/>
                  </a:cubicBezTo>
                  <a:cubicBezTo>
                    <a:pt x="1899" y="2142"/>
                    <a:pt x="2048" y="2104"/>
                    <a:pt x="2187" y="2058"/>
                  </a:cubicBezTo>
                  <a:cubicBezTo>
                    <a:pt x="2400" y="1993"/>
                    <a:pt x="2613" y="1984"/>
                    <a:pt x="2826" y="1938"/>
                  </a:cubicBezTo>
                  <a:cubicBezTo>
                    <a:pt x="3178" y="1836"/>
                    <a:pt x="3539" y="1762"/>
                    <a:pt x="3909" y="1706"/>
                  </a:cubicBezTo>
                  <a:cubicBezTo>
                    <a:pt x="4141" y="1669"/>
                    <a:pt x="4373" y="1632"/>
                    <a:pt x="4613" y="1623"/>
                  </a:cubicBezTo>
                  <a:cubicBezTo>
                    <a:pt x="4630" y="1622"/>
                    <a:pt x="4647" y="1622"/>
                    <a:pt x="4663" y="1622"/>
                  </a:cubicBezTo>
                  <a:cubicBezTo>
                    <a:pt x="4832" y="1622"/>
                    <a:pt x="5001" y="1661"/>
                    <a:pt x="5169" y="1669"/>
                  </a:cubicBezTo>
                  <a:cubicBezTo>
                    <a:pt x="5191" y="1671"/>
                    <a:pt x="5213" y="1672"/>
                    <a:pt x="5235" y="1672"/>
                  </a:cubicBezTo>
                  <a:cubicBezTo>
                    <a:pt x="5334" y="1672"/>
                    <a:pt x="5432" y="1656"/>
                    <a:pt x="5530" y="1641"/>
                  </a:cubicBezTo>
                  <a:cubicBezTo>
                    <a:pt x="5734" y="1604"/>
                    <a:pt x="5938" y="1586"/>
                    <a:pt x="6142" y="1539"/>
                  </a:cubicBezTo>
                  <a:cubicBezTo>
                    <a:pt x="6234" y="1521"/>
                    <a:pt x="6318" y="1493"/>
                    <a:pt x="6410" y="1456"/>
                  </a:cubicBezTo>
                  <a:cubicBezTo>
                    <a:pt x="6494" y="1410"/>
                    <a:pt x="6484" y="1428"/>
                    <a:pt x="6466" y="1354"/>
                  </a:cubicBezTo>
                  <a:cubicBezTo>
                    <a:pt x="6429" y="1234"/>
                    <a:pt x="6308" y="1178"/>
                    <a:pt x="6197" y="1113"/>
                  </a:cubicBezTo>
                  <a:cubicBezTo>
                    <a:pt x="6086" y="1049"/>
                    <a:pt x="5975" y="984"/>
                    <a:pt x="5855" y="910"/>
                  </a:cubicBezTo>
                  <a:cubicBezTo>
                    <a:pt x="5799" y="873"/>
                    <a:pt x="5762" y="836"/>
                    <a:pt x="5706" y="789"/>
                  </a:cubicBezTo>
                  <a:cubicBezTo>
                    <a:pt x="5614" y="724"/>
                    <a:pt x="5493" y="678"/>
                    <a:pt x="5401" y="604"/>
                  </a:cubicBezTo>
                  <a:cubicBezTo>
                    <a:pt x="5197" y="474"/>
                    <a:pt x="4975" y="372"/>
                    <a:pt x="4743" y="308"/>
                  </a:cubicBezTo>
                  <a:cubicBezTo>
                    <a:pt x="4567" y="252"/>
                    <a:pt x="4428" y="150"/>
                    <a:pt x="4261" y="85"/>
                  </a:cubicBezTo>
                  <a:cubicBezTo>
                    <a:pt x="4099" y="29"/>
                    <a:pt x="3923" y="0"/>
                    <a:pt x="3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2" name="Google Shape;1772;p27"/>
            <p:cNvSpPr/>
            <p:nvPr/>
          </p:nvSpPr>
          <p:spPr>
            <a:xfrm>
              <a:off x="6747657" y="4246268"/>
              <a:ext cx="311850" cy="124061"/>
            </a:xfrm>
            <a:custGeom>
              <a:avLst/>
              <a:gdLst/>
              <a:ahLst/>
              <a:cxnLst/>
              <a:rect l="l" t="t" r="r" b="b"/>
              <a:pathLst>
                <a:path w="6068" h="2414" extrusionOk="0">
                  <a:moveTo>
                    <a:pt x="1298" y="0"/>
                  </a:moveTo>
                  <a:cubicBezTo>
                    <a:pt x="770" y="130"/>
                    <a:pt x="353" y="519"/>
                    <a:pt x="186" y="1029"/>
                  </a:cubicBezTo>
                  <a:cubicBezTo>
                    <a:pt x="149" y="1140"/>
                    <a:pt x="130" y="1251"/>
                    <a:pt x="93" y="1353"/>
                  </a:cubicBezTo>
                  <a:cubicBezTo>
                    <a:pt x="56" y="1436"/>
                    <a:pt x="29" y="1529"/>
                    <a:pt x="19" y="1621"/>
                  </a:cubicBezTo>
                  <a:cubicBezTo>
                    <a:pt x="10" y="1733"/>
                    <a:pt x="1" y="1872"/>
                    <a:pt x="84" y="1946"/>
                  </a:cubicBezTo>
                  <a:cubicBezTo>
                    <a:pt x="205" y="2029"/>
                    <a:pt x="344" y="2085"/>
                    <a:pt x="492" y="2094"/>
                  </a:cubicBezTo>
                  <a:cubicBezTo>
                    <a:pt x="626" y="2112"/>
                    <a:pt x="758" y="2112"/>
                    <a:pt x="890" y="2112"/>
                  </a:cubicBezTo>
                  <a:cubicBezTo>
                    <a:pt x="1022" y="2112"/>
                    <a:pt x="1154" y="2112"/>
                    <a:pt x="1288" y="2131"/>
                  </a:cubicBezTo>
                  <a:cubicBezTo>
                    <a:pt x="1336" y="2138"/>
                    <a:pt x="1384" y="2139"/>
                    <a:pt x="1432" y="2139"/>
                  </a:cubicBezTo>
                  <a:cubicBezTo>
                    <a:pt x="1484" y="2139"/>
                    <a:pt x="1537" y="2137"/>
                    <a:pt x="1589" y="2137"/>
                  </a:cubicBezTo>
                  <a:cubicBezTo>
                    <a:pt x="1619" y="2137"/>
                    <a:pt x="1648" y="2138"/>
                    <a:pt x="1677" y="2140"/>
                  </a:cubicBezTo>
                  <a:cubicBezTo>
                    <a:pt x="1779" y="2149"/>
                    <a:pt x="1872" y="2186"/>
                    <a:pt x="1983" y="2186"/>
                  </a:cubicBezTo>
                  <a:cubicBezTo>
                    <a:pt x="2080" y="2196"/>
                    <a:pt x="2178" y="2200"/>
                    <a:pt x="2276" y="2200"/>
                  </a:cubicBezTo>
                  <a:cubicBezTo>
                    <a:pt x="2374" y="2200"/>
                    <a:pt x="2474" y="2196"/>
                    <a:pt x="2576" y="2186"/>
                  </a:cubicBezTo>
                  <a:cubicBezTo>
                    <a:pt x="2659" y="2186"/>
                    <a:pt x="2743" y="2140"/>
                    <a:pt x="2826" y="2140"/>
                  </a:cubicBezTo>
                  <a:cubicBezTo>
                    <a:pt x="2900" y="2140"/>
                    <a:pt x="2965" y="2140"/>
                    <a:pt x="3039" y="2131"/>
                  </a:cubicBezTo>
                  <a:cubicBezTo>
                    <a:pt x="3132" y="2122"/>
                    <a:pt x="3224" y="2094"/>
                    <a:pt x="3308" y="2057"/>
                  </a:cubicBezTo>
                  <a:lnTo>
                    <a:pt x="3720" y="2032"/>
                  </a:lnTo>
                  <a:lnTo>
                    <a:pt x="3720" y="2032"/>
                  </a:lnTo>
                  <a:cubicBezTo>
                    <a:pt x="3721" y="2049"/>
                    <a:pt x="3723" y="2067"/>
                    <a:pt x="3724" y="2085"/>
                  </a:cubicBezTo>
                  <a:cubicBezTo>
                    <a:pt x="3724" y="2168"/>
                    <a:pt x="3706" y="2279"/>
                    <a:pt x="3752" y="2353"/>
                  </a:cubicBezTo>
                  <a:cubicBezTo>
                    <a:pt x="3787" y="2398"/>
                    <a:pt x="3838" y="2413"/>
                    <a:pt x="3895" y="2413"/>
                  </a:cubicBezTo>
                  <a:cubicBezTo>
                    <a:pt x="3991" y="2413"/>
                    <a:pt x="4103" y="2371"/>
                    <a:pt x="4178" y="2353"/>
                  </a:cubicBezTo>
                  <a:cubicBezTo>
                    <a:pt x="4456" y="2279"/>
                    <a:pt x="4725" y="2177"/>
                    <a:pt x="4993" y="2094"/>
                  </a:cubicBezTo>
                  <a:cubicBezTo>
                    <a:pt x="5179" y="2057"/>
                    <a:pt x="5364" y="2029"/>
                    <a:pt x="5549" y="2020"/>
                  </a:cubicBezTo>
                  <a:cubicBezTo>
                    <a:pt x="5637" y="1995"/>
                    <a:pt x="5730" y="1984"/>
                    <a:pt x="5823" y="1984"/>
                  </a:cubicBezTo>
                  <a:cubicBezTo>
                    <a:pt x="5906" y="1984"/>
                    <a:pt x="5989" y="1993"/>
                    <a:pt x="6068" y="2010"/>
                  </a:cubicBezTo>
                  <a:cubicBezTo>
                    <a:pt x="5892" y="1909"/>
                    <a:pt x="5818" y="1890"/>
                    <a:pt x="5744" y="1733"/>
                  </a:cubicBezTo>
                  <a:cubicBezTo>
                    <a:pt x="5697" y="1631"/>
                    <a:pt x="5632" y="1529"/>
                    <a:pt x="5558" y="1445"/>
                  </a:cubicBezTo>
                  <a:cubicBezTo>
                    <a:pt x="5392" y="1269"/>
                    <a:pt x="5169" y="1075"/>
                    <a:pt x="4919" y="1038"/>
                  </a:cubicBezTo>
                  <a:cubicBezTo>
                    <a:pt x="4881" y="1032"/>
                    <a:pt x="4842" y="1029"/>
                    <a:pt x="4805" y="1029"/>
                  </a:cubicBezTo>
                  <a:cubicBezTo>
                    <a:pt x="4385" y="1029"/>
                    <a:pt x="4043" y="1393"/>
                    <a:pt x="3882" y="1742"/>
                  </a:cubicBezTo>
                  <a:cubicBezTo>
                    <a:pt x="3836" y="1834"/>
                    <a:pt x="3798" y="1927"/>
                    <a:pt x="3761" y="2029"/>
                  </a:cubicBezTo>
                  <a:lnTo>
                    <a:pt x="3720" y="2032"/>
                  </a:lnTo>
                  <a:lnTo>
                    <a:pt x="3720" y="2032"/>
                  </a:lnTo>
                  <a:cubicBezTo>
                    <a:pt x="3715" y="1959"/>
                    <a:pt x="3717" y="1891"/>
                    <a:pt x="3724" y="1816"/>
                  </a:cubicBezTo>
                  <a:cubicBezTo>
                    <a:pt x="3761" y="1547"/>
                    <a:pt x="3752" y="1279"/>
                    <a:pt x="3706" y="1010"/>
                  </a:cubicBezTo>
                  <a:cubicBezTo>
                    <a:pt x="3687" y="871"/>
                    <a:pt x="3641" y="741"/>
                    <a:pt x="3567" y="621"/>
                  </a:cubicBezTo>
                  <a:cubicBezTo>
                    <a:pt x="3484" y="547"/>
                    <a:pt x="3382" y="491"/>
                    <a:pt x="3271" y="454"/>
                  </a:cubicBezTo>
                  <a:cubicBezTo>
                    <a:pt x="2956" y="325"/>
                    <a:pt x="2650" y="306"/>
                    <a:pt x="2326" y="232"/>
                  </a:cubicBezTo>
                  <a:cubicBezTo>
                    <a:pt x="2113" y="186"/>
                    <a:pt x="1900" y="102"/>
                    <a:pt x="1687" y="56"/>
                  </a:cubicBezTo>
                  <a:cubicBezTo>
                    <a:pt x="1557" y="19"/>
                    <a:pt x="1427" y="0"/>
                    <a:pt x="1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3" name="Google Shape;1773;p27"/>
            <p:cNvSpPr/>
            <p:nvPr/>
          </p:nvSpPr>
          <p:spPr>
            <a:xfrm>
              <a:off x="8410409" y="4155047"/>
              <a:ext cx="78117" cy="74982"/>
            </a:xfrm>
            <a:custGeom>
              <a:avLst/>
              <a:gdLst/>
              <a:ahLst/>
              <a:cxnLst/>
              <a:rect l="l" t="t" r="r" b="b"/>
              <a:pathLst>
                <a:path w="1520" h="1459" extrusionOk="0">
                  <a:moveTo>
                    <a:pt x="737" y="1"/>
                  </a:moveTo>
                  <a:cubicBezTo>
                    <a:pt x="513" y="1"/>
                    <a:pt x="277" y="97"/>
                    <a:pt x="131" y="238"/>
                  </a:cubicBezTo>
                  <a:lnTo>
                    <a:pt x="1" y="497"/>
                  </a:lnTo>
                  <a:cubicBezTo>
                    <a:pt x="260" y="525"/>
                    <a:pt x="409" y="507"/>
                    <a:pt x="612" y="645"/>
                  </a:cubicBezTo>
                  <a:cubicBezTo>
                    <a:pt x="733" y="720"/>
                    <a:pt x="853" y="821"/>
                    <a:pt x="936" y="951"/>
                  </a:cubicBezTo>
                  <a:cubicBezTo>
                    <a:pt x="1001" y="1044"/>
                    <a:pt x="1048" y="1146"/>
                    <a:pt x="1103" y="1238"/>
                  </a:cubicBezTo>
                  <a:cubicBezTo>
                    <a:pt x="1122" y="1303"/>
                    <a:pt x="1150" y="1359"/>
                    <a:pt x="1187" y="1424"/>
                  </a:cubicBezTo>
                  <a:cubicBezTo>
                    <a:pt x="1205" y="1449"/>
                    <a:pt x="1221" y="1459"/>
                    <a:pt x="1235" y="1459"/>
                  </a:cubicBezTo>
                  <a:cubicBezTo>
                    <a:pt x="1263" y="1459"/>
                    <a:pt x="1286" y="1420"/>
                    <a:pt x="1316" y="1377"/>
                  </a:cubicBezTo>
                  <a:cubicBezTo>
                    <a:pt x="1372" y="1303"/>
                    <a:pt x="1409" y="1220"/>
                    <a:pt x="1437" y="1136"/>
                  </a:cubicBezTo>
                  <a:cubicBezTo>
                    <a:pt x="1520" y="821"/>
                    <a:pt x="1372" y="442"/>
                    <a:pt x="1187" y="201"/>
                  </a:cubicBezTo>
                  <a:cubicBezTo>
                    <a:pt x="1077" y="59"/>
                    <a:pt x="911" y="1"/>
                    <a:pt x="7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4" name="Google Shape;1774;p27"/>
            <p:cNvSpPr/>
            <p:nvPr/>
          </p:nvSpPr>
          <p:spPr>
            <a:xfrm>
              <a:off x="8705556" y="4155766"/>
              <a:ext cx="54784" cy="20557"/>
            </a:xfrm>
            <a:custGeom>
              <a:avLst/>
              <a:gdLst/>
              <a:ahLst/>
              <a:cxnLst/>
              <a:rect l="l" t="t" r="r" b="b"/>
              <a:pathLst>
                <a:path w="1066" h="400" extrusionOk="0">
                  <a:moveTo>
                    <a:pt x="723" y="1"/>
                  </a:moveTo>
                  <a:cubicBezTo>
                    <a:pt x="683" y="1"/>
                    <a:pt x="646" y="5"/>
                    <a:pt x="621" y="11"/>
                  </a:cubicBezTo>
                  <a:cubicBezTo>
                    <a:pt x="519" y="29"/>
                    <a:pt x="418" y="48"/>
                    <a:pt x="325" y="76"/>
                  </a:cubicBezTo>
                  <a:cubicBezTo>
                    <a:pt x="149" y="113"/>
                    <a:pt x="112" y="233"/>
                    <a:pt x="1" y="400"/>
                  </a:cubicBezTo>
                  <a:lnTo>
                    <a:pt x="140" y="354"/>
                  </a:lnTo>
                  <a:cubicBezTo>
                    <a:pt x="158" y="354"/>
                    <a:pt x="1066" y="317"/>
                    <a:pt x="927" y="66"/>
                  </a:cubicBezTo>
                  <a:cubicBezTo>
                    <a:pt x="896" y="17"/>
                    <a:pt x="803" y="1"/>
                    <a:pt x="7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5" name="Google Shape;1775;p27"/>
            <p:cNvSpPr/>
            <p:nvPr/>
          </p:nvSpPr>
          <p:spPr>
            <a:xfrm>
              <a:off x="8793643" y="4267545"/>
              <a:ext cx="55247" cy="23538"/>
            </a:xfrm>
            <a:custGeom>
              <a:avLst/>
              <a:gdLst/>
              <a:ahLst/>
              <a:cxnLst/>
              <a:rect l="l" t="t" r="r" b="b"/>
              <a:pathLst>
                <a:path w="1075" h="458" extrusionOk="0">
                  <a:moveTo>
                    <a:pt x="686" y="1"/>
                  </a:moveTo>
                  <a:cubicBezTo>
                    <a:pt x="621" y="1"/>
                    <a:pt x="556" y="8"/>
                    <a:pt x="491" y="22"/>
                  </a:cubicBezTo>
                  <a:cubicBezTo>
                    <a:pt x="417" y="31"/>
                    <a:pt x="343" y="50"/>
                    <a:pt x="269" y="87"/>
                  </a:cubicBezTo>
                  <a:cubicBezTo>
                    <a:pt x="241" y="87"/>
                    <a:pt x="223" y="96"/>
                    <a:pt x="195" y="96"/>
                  </a:cubicBezTo>
                  <a:cubicBezTo>
                    <a:pt x="130" y="216"/>
                    <a:pt x="65" y="346"/>
                    <a:pt x="0" y="457"/>
                  </a:cubicBezTo>
                  <a:lnTo>
                    <a:pt x="436" y="365"/>
                  </a:lnTo>
                  <a:cubicBezTo>
                    <a:pt x="612" y="318"/>
                    <a:pt x="797" y="318"/>
                    <a:pt x="954" y="244"/>
                  </a:cubicBezTo>
                  <a:cubicBezTo>
                    <a:pt x="982" y="226"/>
                    <a:pt x="1028" y="216"/>
                    <a:pt x="1047" y="179"/>
                  </a:cubicBezTo>
                  <a:cubicBezTo>
                    <a:pt x="1075" y="96"/>
                    <a:pt x="954" y="50"/>
                    <a:pt x="880" y="22"/>
                  </a:cubicBezTo>
                  <a:cubicBezTo>
                    <a:pt x="815" y="8"/>
                    <a:pt x="751" y="1"/>
                    <a:pt x="6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6" name="Google Shape;1776;p27"/>
            <p:cNvSpPr/>
            <p:nvPr/>
          </p:nvSpPr>
          <p:spPr>
            <a:xfrm>
              <a:off x="7864416" y="4180537"/>
              <a:ext cx="57200" cy="21020"/>
            </a:xfrm>
            <a:custGeom>
              <a:avLst/>
              <a:gdLst/>
              <a:ahLst/>
              <a:cxnLst/>
              <a:rect l="l" t="t" r="r" b="b"/>
              <a:pathLst>
                <a:path w="1113" h="409" extrusionOk="0">
                  <a:moveTo>
                    <a:pt x="558" y="1"/>
                  </a:moveTo>
                  <a:cubicBezTo>
                    <a:pt x="481" y="1"/>
                    <a:pt x="403" y="11"/>
                    <a:pt x="325" y="29"/>
                  </a:cubicBezTo>
                  <a:cubicBezTo>
                    <a:pt x="177" y="66"/>
                    <a:pt x="140" y="131"/>
                    <a:pt x="1" y="261"/>
                  </a:cubicBezTo>
                  <a:lnTo>
                    <a:pt x="140" y="353"/>
                  </a:lnTo>
                  <a:cubicBezTo>
                    <a:pt x="269" y="390"/>
                    <a:pt x="401" y="409"/>
                    <a:pt x="535" y="409"/>
                  </a:cubicBezTo>
                  <a:cubicBezTo>
                    <a:pt x="668" y="409"/>
                    <a:pt x="802" y="390"/>
                    <a:pt x="936" y="353"/>
                  </a:cubicBezTo>
                  <a:cubicBezTo>
                    <a:pt x="1001" y="335"/>
                    <a:pt x="1112" y="288"/>
                    <a:pt x="1047" y="187"/>
                  </a:cubicBezTo>
                  <a:cubicBezTo>
                    <a:pt x="992" y="85"/>
                    <a:pt x="797" y="29"/>
                    <a:pt x="686" y="11"/>
                  </a:cubicBezTo>
                  <a:cubicBezTo>
                    <a:pt x="644" y="4"/>
                    <a:pt x="601" y="1"/>
                    <a:pt x="5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7" name="Google Shape;1777;p27"/>
            <p:cNvSpPr/>
            <p:nvPr/>
          </p:nvSpPr>
          <p:spPr>
            <a:xfrm>
              <a:off x="7294165" y="4171287"/>
              <a:ext cx="96669" cy="29448"/>
            </a:xfrm>
            <a:custGeom>
              <a:avLst/>
              <a:gdLst/>
              <a:ahLst/>
              <a:cxnLst/>
              <a:rect l="l" t="t" r="r" b="b"/>
              <a:pathLst>
                <a:path w="1881" h="573" extrusionOk="0">
                  <a:moveTo>
                    <a:pt x="1061" y="0"/>
                  </a:moveTo>
                  <a:cubicBezTo>
                    <a:pt x="908" y="0"/>
                    <a:pt x="751" y="35"/>
                    <a:pt x="612" y="79"/>
                  </a:cubicBezTo>
                  <a:cubicBezTo>
                    <a:pt x="380" y="144"/>
                    <a:pt x="167" y="265"/>
                    <a:pt x="0" y="441"/>
                  </a:cubicBezTo>
                  <a:cubicBezTo>
                    <a:pt x="61" y="432"/>
                    <a:pt x="123" y="428"/>
                    <a:pt x="185" y="428"/>
                  </a:cubicBezTo>
                  <a:cubicBezTo>
                    <a:pt x="330" y="428"/>
                    <a:pt x="475" y="451"/>
                    <a:pt x="612" y="496"/>
                  </a:cubicBezTo>
                  <a:cubicBezTo>
                    <a:pt x="775" y="551"/>
                    <a:pt x="952" y="573"/>
                    <a:pt x="1131" y="573"/>
                  </a:cubicBezTo>
                  <a:cubicBezTo>
                    <a:pt x="1165" y="573"/>
                    <a:pt x="1198" y="572"/>
                    <a:pt x="1232" y="570"/>
                  </a:cubicBezTo>
                  <a:cubicBezTo>
                    <a:pt x="1454" y="543"/>
                    <a:pt x="1668" y="468"/>
                    <a:pt x="1881" y="441"/>
                  </a:cubicBezTo>
                  <a:cubicBezTo>
                    <a:pt x="1816" y="228"/>
                    <a:pt x="1538" y="116"/>
                    <a:pt x="1353" y="52"/>
                  </a:cubicBezTo>
                  <a:cubicBezTo>
                    <a:pt x="1261" y="15"/>
                    <a:pt x="1162" y="0"/>
                    <a:pt x="10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8" name="Google Shape;1778;p27"/>
            <p:cNvSpPr/>
            <p:nvPr/>
          </p:nvSpPr>
          <p:spPr>
            <a:xfrm>
              <a:off x="7627136" y="4110489"/>
              <a:ext cx="181159" cy="72515"/>
            </a:xfrm>
            <a:custGeom>
              <a:avLst/>
              <a:gdLst/>
              <a:ahLst/>
              <a:cxnLst/>
              <a:rect l="l" t="t" r="r" b="b"/>
              <a:pathLst>
                <a:path w="3525" h="1411" extrusionOk="0">
                  <a:moveTo>
                    <a:pt x="2402" y="0"/>
                  </a:moveTo>
                  <a:cubicBezTo>
                    <a:pt x="2214" y="0"/>
                    <a:pt x="2031" y="17"/>
                    <a:pt x="1848" y="40"/>
                  </a:cubicBezTo>
                  <a:cubicBezTo>
                    <a:pt x="1496" y="123"/>
                    <a:pt x="1154" y="244"/>
                    <a:pt x="839" y="429"/>
                  </a:cubicBezTo>
                  <a:cubicBezTo>
                    <a:pt x="663" y="503"/>
                    <a:pt x="505" y="605"/>
                    <a:pt x="348" y="716"/>
                  </a:cubicBezTo>
                  <a:cubicBezTo>
                    <a:pt x="237" y="836"/>
                    <a:pt x="144" y="966"/>
                    <a:pt x="61" y="1105"/>
                  </a:cubicBezTo>
                  <a:cubicBezTo>
                    <a:pt x="1" y="1345"/>
                    <a:pt x="316" y="1411"/>
                    <a:pt x="689" y="1411"/>
                  </a:cubicBezTo>
                  <a:cubicBezTo>
                    <a:pt x="1121" y="1411"/>
                    <a:pt x="1629" y="1323"/>
                    <a:pt x="1719" y="1318"/>
                  </a:cubicBezTo>
                  <a:cubicBezTo>
                    <a:pt x="2247" y="1290"/>
                    <a:pt x="2775" y="1235"/>
                    <a:pt x="3293" y="1151"/>
                  </a:cubicBezTo>
                  <a:cubicBezTo>
                    <a:pt x="3432" y="1133"/>
                    <a:pt x="3525" y="1105"/>
                    <a:pt x="3525" y="938"/>
                  </a:cubicBezTo>
                  <a:cubicBezTo>
                    <a:pt x="3506" y="818"/>
                    <a:pt x="3460" y="697"/>
                    <a:pt x="3395" y="595"/>
                  </a:cubicBezTo>
                  <a:cubicBezTo>
                    <a:pt x="3349" y="494"/>
                    <a:pt x="3284" y="401"/>
                    <a:pt x="3219" y="308"/>
                  </a:cubicBezTo>
                  <a:cubicBezTo>
                    <a:pt x="3164" y="206"/>
                    <a:pt x="3071" y="123"/>
                    <a:pt x="2960" y="95"/>
                  </a:cubicBezTo>
                  <a:cubicBezTo>
                    <a:pt x="2821" y="30"/>
                    <a:pt x="2673" y="3"/>
                    <a:pt x="2524" y="3"/>
                  </a:cubicBezTo>
                  <a:cubicBezTo>
                    <a:pt x="2483" y="1"/>
                    <a:pt x="2443" y="0"/>
                    <a:pt x="24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9" name="Google Shape;1779;p27"/>
            <p:cNvSpPr/>
            <p:nvPr/>
          </p:nvSpPr>
          <p:spPr>
            <a:xfrm>
              <a:off x="7481233" y="4261480"/>
              <a:ext cx="123805" cy="20557"/>
            </a:xfrm>
            <a:custGeom>
              <a:avLst/>
              <a:gdLst/>
              <a:ahLst/>
              <a:cxnLst/>
              <a:rect l="l" t="t" r="r" b="b"/>
              <a:pathLst>
                <a:path w="2409" h="400" extrusionOk="0">
                  <a:moveTo>
                    <a:pt x="1709" y="1"/>
                  </a:moveTo>
                  <a:cubicBezTo>
                    <a:pt x="1599" y="1"/>
                    <a:pt x="1489" y="11"/>
                    <a:pt x="1381" y="29"/>
                  </a:cubicBezTo>
                  <a:cubicBezTo>
                    <a:pt x="1168" y="38"/>
                    <a:pt x="954" y="75"/>
                    <a:pt x="751" y="112"/>
                  </a:cubicBezTo>
                  <a:cubicBezTo>
                    <a:pt x="630" y="149"/>
                    <a:pt x="501" y="149"/>
                    <a:pt x="380" y="186"/>
                  </a:cubicBezTo>
                  <a:cubicBezTo>
                    <a:pt x="251" y="242"/>
                    <a:pt x="121" y="316"/>
                    <a:pt x="0" y="399"/>
                  </a:cubicBezTo>
                  <a:cubicBezTo>
                    <a:pt x="225" y="356"/>
                    <a:pt x="425" y="343"/>
                    <a:pt x="612" y="343"/>
                  </a:cubicBezTo>
                  <a:cubicBezTo>
                    <a:pt x="857" y="343"/>
                    <a:pt x="1079" y="365"/>
                    <a:pt x="1301" y="365"/>
                  </a:cubicBezTo>
                  <a:cubicBezTo>
                    <a:pt x="1343" y="365"/>
                    <a:pt x="1385" y="364"/>
                    <a:pt x="1427" y="362"/>
                  </a:cubicBezTo>
                  <a:cubicBezTo>
                    <a:pt x="1668" y="353"/>
                    <a:pt x="1909" y="325"/>
                    <a:pt x="2149" y="279"/>
                  </a:cubicBezTo>
                  <a:cubicBezTo>
                    <a:pt x="2279" y="251"/>
                    <a:pt x="2409" y="140"/>
                    <a:pt x="2214" y="75"/>
                  </a:cubicBezTo>
                  <a:cubicBezTo>
                    <a:pt x="2051" y="24"/>
                    <a:pt x="1880" y="1"/>
                    <a:pt x="17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0" name="Google Shape;1780;p27"/>
            <p:cNvSpPr/>
            <p:nvPr/>
          </p:nvSpPr>
          <p:spPr>
            <a:xfrm>
              <a:off x="8572758" y="4110130"/>
              <a:ext cx="93329" cy="34330"/>
            </a:xfrm>
            <a:custGeom>
              <a:avLst/>
              <a:gdLst/>
              <a:ahLst/>
              <a:cxnLst/>
              <a:rect l="l" t="t" r="r" b="b"/>
              <a:pathLst>
                <a:path w="1816" h="668" extrusionOk="0">
                  <a:moveTo>
                    <a:pt x="1084" y="0"/>
                  </a:moveTo>
                  <a:cubicBezTo>
                    <a:pt x="843" y="19"/>
                    <a:pt x="603" y="93"/>
                    <a:pt x="399" y="232"/>
                  </a:cubicBezTo>
                  <a:cubicBezTo>
                    <a:pt x="204" y="352"/>
                    <a:pt x="139" y="464"/>
                    <a:pt x="0" y="667"/>
                  </a:cubicBezTo>
                  <a:cubicBezTo>
                    <a:pt x="603" y="547"/>
                    <a:pt x="816" y="501"/>
                    <a:pt x="1010" y="482"/>
                  </a:cubicBezTo>
                  <a:cubicBezTo>
                    <a:pt x="1205" y="454"/>
                    <a:pt x="1399" y="454"/>
                    <a:pt x="1575" y="352"/>
                  </a:cubicBezTo>
                  <a:cubicBezTo>
                    <a:pt x="1640" y="315"/>
                    <a:pt x="1816" y="213"/>
                    <a:pt x="1742" y="102"/>
                  </a:cubicBezTo>
                  <a:cubicBezTo>
                    <a:pt x="1705" y="37"/>
                    <a:pt x="1594" y="56"/>
                    <a:pt x="1538" y="37"/>
                  </a:cubicBezTo>
                  <a:cubicBezTo>
                    <a:pt x="1390" y="10"/>
                    <a:pt x="1242" y="0"/>
                    <a:pt x="10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1" name="Google Shape;1781;p27"/>
            <p:cNvSpPr/>
            <p:nvPr/>
          </p:nvSpPr>
          <p:spPr>
            <a:xfrm>
              <a:off x="9118289" y="4185163"/>
              <a:ext cx="393255" cy="174683"/>
            </a:xfrm>
            <a:custGeom>
              <a:avLst/>
              <a:gdLst/>
              <a:ahLst/>
              <a:cxnLst/>
              <a:rect l="l" t="t" r="r" b="b"/>
              <a:pathLst>
                <a:path w="7652" h="3399" extrusionOk="0">
                  <a:moveTo>
                    <a:pt x="4430" y="0"/>
                  </a:moveTo>
                  <a:cubicBezTo>
                    <a:pt x="4386" y="0"/>
                    <a:pt x="4342" y="2"/>
                    <a:pt x="4298" y="4"/>
                  </a:cubicBezTo>
                  <a:cubicBezTo>
                    <a:pt x="4057" y="32"/>
                    <a:pt x="3835" y="32"/>
                    <a:pt x="3594" y="41"/>
                  </a:cubicBezTo>
                  <a:cubicBezTo>
                    <a:pt x="2724" y="69"/>
                    <a:pt x="1816" y="300"/>
                    <a:pt x="1103" y="819"/>
                  </a:cubicBezTo>
                  <a:cubicBezTo>
                    <a:pt x="964" y="921"/>
                    <a:pt x="834" y="1060"/>
                    <a:pt x="751" y="1217"/>
                  </a:cubicBezTo>
                  <a:cubicBezTo>
                    <a:pt x="612" y="1393"/>
                    <a:pt x="491" y="1579"/>
                    <a:pt x="380" y="1773"/>
                  </a:cubicBezTo>
                  <a:cubicBezTo>
                    <a:pt x="278" y="1949"/>
                    <a:pt x="195" y="2144"/>
                    <a:pt x="130" y="2338"/>
                  </a:cubicBezTo>
                  <a:cubicBezTo>
                    <a:pt x="65" y="2542"/>
                    <a:pt x="19" y="2764"/>
                    <a:pt x="0" y="2986"/>
                  </a:cubicBezTo>
                  <a:cubicBezTo>
                    <a:pt x="115" y="2919"/>
                    <a:pt x="208" y="2902"/>
                    <a:pt x="289" y="2902"/>
                  </a:cubicBezTo>
                  <a:cubicBezTo>
                    <a:pt x="364" y="2902"/>
                    <a:pt x="429" y="2917"/>
                    <a:pt x="491" y="2922"/>
                  </a:cubicBezTo>
                  <a:cubicBezTo>
                    <a:pt x="667" y="2940"/>
                    <a:pt x="834" y="2931"/>
                    <a:pt x="1001" y="2949"/>
                  </a:cubicBezTo>
                  <a:cubicBezTo>
                    <a:pt x="1353" y="2996"/>
                    <a:pt x="1714" y="3005"/>
                    <a:pt x="2066" y="3051"/>
                  </a:cubicBezTo>
                  <a:cubicBezTo>
                    <a:pt x="2529" y="3098"/>
                    <a:pt x="2992" y="3098"/>
                    <a:pt x="3455" y="3135"/>
                  </a:cubicBezTo>
                  <a:cubicBezTo>
                    <a:pt x="4150" y="3190"/>
                    <a:pt x="4845" y="3181"/>
                    <a:pt x="5539" y="3274"/>
                  </a:cubicBezTo>
                  <a:cubicBezTo>
                    <a:pt x="5949" y="3336"/>
                    <a:pt x="6380" y="3399"/>
                    <a:pt x="6800" y="3399"/>
                  </a:cubicBezTo>
                  <a:cubicBezTo>
                    <a:pt x="6940" y="3399"/>
                    <a:pt x="7079" y="3392"/>
                    <a:pt x="7216" y="3375"/>
                  </a:cubicBezTo>
                  <a:cubicBezTo>
                    <a:pt x="7392" y="3357"/>
                    <a:pt x="7512" y="3348"/>
                    <a:pt x="7596" y="3190"/>
                  </a:cubicBezTo>
                  <a:cubicBezTo>
                    <a:pt x="7633" y="3125"/>
                    <a:pt x="7651" y="3042"/>
                    <a:pt x="7642" y="2968"/>
                  </a:cubicBezTo>
                  <a:cubicBezTo>
                    <a:pt x="7623" y="2847"/>
                    <a:pt x="7577" y="2727"/>
                    <a:pt x="7559" y="2616"/>
                  </a:cubicBezTo>
                  <a:cubicBezTo>
                    <a:pt x="7540" y="2458"/>
                    <a:pt x="7503" y="2301"/>
                    <a:pt x="7466" y="2153"/>
                  </a:cubicBezTo>
                  <a:cubicBezTo>
                    <a:pt x="7373" y="1829"/>
                    <a:pt x="7244" y="1514"/>
                    <a:pt x="7068" y="1227"/>
                  </a:cubicBezTo>
                  <a:cubicBezTo>
                    <a:pt x="6892" y="939"/>
                    <a:pt x="6660" y="689"/>
                    <a:pt x="6401" y="486"/>
                  </a:cubicBezTo>
                  <a:cubicBezTo>
                    <a:pt x="6290" y="411"/>
                    <a:pt x="6179" y="347"/>
                    <a:pt x="6058" y="282"/>
                  </a:cubicBezTo>
                  <a:cubicBezTo>
                    <a:pt x="5956" y="245"/>
                    <a:pt x="5836" y="235"/>
                    <a:pt x="5725" y="208"/>
                  </a:cubicBezTo>
                  <a:cubicBezTo>
                    <a:pt x="5428" y="124"/>
                    <a:pt x="5132" y="69"/>
                    <a:pt x="4817" y="32"/>
                  </a:cubicBezTo>
                  <a:cubicBezTo>
                    <a:pt x="4692" y="11"/>
                    <a:pt x="4562" y="0"/>
                    <a:pt x="44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2" name="Google Shape;1782;p27"/>
            <p:cNvSpPr/>
            <p:nvPr/>
          </p:nvSpPr>
          <p:spPr>
            <a:xfrm>
              <a:off x="9185871" y="4360000"/>
              <a:ext cx="155257" cy="28266"/>
            </a:xfrm>
            <a:custGeom>
              <a:avLst/>
              <a:gdLst/>
              <a:ahLst/>
              <a:cxnLst/>
              <a:rect l="l" t="t" r="r" b="b"/>
              <a:pathLst>
                <a:path w="3021" h="550" extrusionOk="0">
                  <a:moveTo>
                    <a:pt x="1026" y="0"/>
                  </a:moveTo>
                  <a:cubicBezTo>
                    <a:pt x="684" y="0"/>
                    <a:pt x="340" y="35"/>
                    <a:pt x="1" y="103"/>
                  </a:cubicBezTo>
                  <a:cubicBezTo>
                    <a:pt x="121" y="140"/>
                    <a:pt x="241" y="186"/>
                    <a:pt x="362" y="233"/>
                  </a:cubicBezTo>
                  <a:cubicBezTo>
                    <a:pt x="510" y="288"/>
                    <a:pt x="668" y="344"/>
                    <a:pt x="825" y="390"/>
                  </a:cubicBezTo>
                  <a:cubicBezTo>
                    <a:pt x="1094" y="483"/>
                    <a:pt x="1390" y="538"/>
                    <a:pt x="1677" y="548"/>
                  </a:cubicBezTo>
                  <a:cubicBezTo>
                    <a:pt x="1697" y="549"/>
                    <a:pt x="1717" y="549"/>
                    <a:pt x="1737" y="549"/>
                  </a:cubicBezTo>
                  <a:cubicBezTo>
                    <a:pt x="1901" y="549"/>
                    <a:pt x="2058" y="518"/>
                    <a:pt x="2224" y="501"/>
                  </a:cubicBezTo>
                  <a:lnTo>
                    <a:pt x="2705" y="501"/>
                  </a:lnTo>
                  <a:cubicBezTo>
                    <a:pt x="2773" y="501"/>
                    <a:pt x="2841" y="497"/>
                    <a:pt x="2912" y="497"/>
                  </a:cubicBezTo>
                  <a:cubicBezTo>
                    <a:pt x="2947" y="497"/>
                    <a:pt x="2983" y="498"/>
                    <a:pt x="3020" y="501"/>
                  </a:cubicBezTo>
                  <a:cubicBezTo>
                    <a:pt x="2946" y="418"/>
                    <a:pt x="2881" y="400"/>
                    <a:pt x="2770" y="353"/>
                  </a:cubicBezTo>
                  <a:cubicBezTo>
                    <a:pt x="2594" y="261"/>
                    <a:pt x="2418" y="196"/>
                    <a:pt x="2224" y="149"/>
                  </a:cubicBezTo>
                  <a:cubicBezTo>
                    <a:pt x="1832" y="49"/>
                    <a:pt x="1430" y="0"/>
                    <a:pt x="10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3" name="Google Shape;1783;p27"/>
            <p:cNvSpPr/>
            <p:nvPr/>
          </p:nvSpPr>
          <p:spPr>
            <a:xfrm>
              <a:off x="7068038" y="3814160"/>
              <a:ext cx="97183" cy="90399"/>
            </a:xfrm>
            <a:custGeom>
              <a:avLst/>
              <a:gdLst/>
              <a:ahLst/>
              <a:cxnLst/>
              <a:rect l="l" t="t" r="r" b="b"/>
              <a:pathLst>
                <a:path w="1891" h="1759" extrusionOk="0">
                  <a:moveTo>
                    <a:pt x="1125" y="1"/>
                  </a:moveTo>
                  <a:cubicBezTo>
                    <a:pt x="714" y="1"/>
                    <a:pt x="213" y="175"/>
                    <a:pt x="84" y="554"/>
                  </a:cubicBezTo>
                  <a:cubicBezTo>
                    <a:pt x="1" y="785"/>
                    <a:pt x="75" y="961"/>
                    <a:pt x="195" y="1174"/>
                  </a:cubicBezTo>
                  <a:cubicBezTo>
                    <a:pt x="269" y="1313"/>
                    <a:pt x="371" y="1452"/>
                    <a:pt x="445" y="1564"/>
                  </a:cubicBezTo>
                  <a:cubicBezTo>
                    <a:pt x="528" y="1684"/>
                    <a:pt x="612" y="1702"/>
                    <a:pt x="742" y="1758"/>
                  </a:cubicBezTo>
                  <a:cubicBezTo>
                    <a:pt x="1029" y="1684"/>
                    <a:pt x="1307" y="1610"/>
                    <a:pt x="1510" y="1443"/>
                  </a:cubicBezTo>
                  <a:cubicBezTo>
                    <a:pt x="1677" y="1276"/>
                    <a:pt x="1788" y="1073"/>
                    <a:pt x="1835" y="850"/>
                  </a:cubicBezTo>
                  <a:cubicBezTo>
                    <a:pt x="1890" y="656"/>
                    <a:pt x="1872" y="443"/>
                    <a:pt x="1779" y="257"/>
                  </a:cubicBezTo>
                  <a:cubicBezTo>
                    <a:pt x="1696" y="91"/>
                    <a:pt x="1557" y="63"/>
                    <a:pt x="1381" y="26"/>
                  </a:cubicBezTo>
                  <a:cubicBezTo>
                    <a:pt x="1303" y="9"/>
                    <a:pt x="1216" y="1"/>
                    <a:pt x="112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4" name="Google Shape;1784;p27"/>
            <p:cNvSpPr/>
            <p:nvPr/>
          </p:nvSpPr>
          <p:spPr>
            <a:xfrm>
              <a:off x="7017570" y="3774125"/>
              <a:ext cx="26262" cy="29962"/>
            </a:xfrm>
            <a:custGeom>
              <a:avLst/>
              <a:gdLst/>
              <a:ahLst/>
              <a:cxnLst/>
              <a:rect l="l" t="t" r="r" b="b"/>
              <a:pathLst>
                <a:path w="511" h="583" extrusionOk="0">
                  <a:moveTo>
                    <a:pt x="146" y="1"/>
                  </a:moveTo>
                  <a:cubicBezTo>
                    <a:pt x="132" y="1"/>
                    <a:pt x="117" y="6"/>
                    <a:pt x="93" y="18"/>
                  </a:cubicBezTo>
                  <a:cubicBezTo>
                    <a:pt x="28" y="36"/>
                    <a:pt x="38" y="18"/>
                    <a:pt x="28" y="82"/>
                  </a:cubicBezTo>
                  <a:cubicBezTo>
                    <a:pt x="1" y="240"/>
                    <a:pt x="232" y="416"/>
                    <a:pt x="325" y="490"/>
                  </a:cubicBezTo>
                  <a:lnTo>
                    <a:pt x="353" y="583"/>
                  </a:lnTo>
                  <a:cubicBezTo>
                    <a:pt x="436" y="462"/>
                    <a:pt x="510" y="397"/>
                    <a:pt x="445" y="258"/>
                  </a:cubicBezTo>
                  <a:cubicBezTo>
                    <a:pt x="399" y="157"/>
                    <a:pt x="316" y="73"/>
                    <a:pt x="214" y="27"/>
                  </a:cubicBezTo>
                  <a:cubicBezTo>
                    <a:pt x="181" y="11"/>
                    <a:pt x="165" y="1"/>
                    <a:pt x="146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5" name="Google Shape;1785;p27"/>
            <p:cNvSpPr/>
            <p:nvPr/>
          </p:nvSpPr>
          <p:spPr>
            <a:xfrm>
              <a:off x="6933800" y="4140040"/>
              <a:ext cx="33354" cy="28728"/>
            </a:xfrm>
            <a:custGeom>
              <a:avLst/>
              <a:gdLst/>
              <a:ahLst/>
              <a:cxnLst/>
              <a:rect l="l" t="t" r="r" b="b"/>
              <a:pathLst>
                <a:path w="649" h="559" extrusionOk="0">
                  <a:moveTo>
                    <a:pt x="247" y="0"/>
                  </a:moveTo>
                  <a:cubicBezTo>
                    <a:pt x="156" y="0"/>
                    <a:pt x="56" y="35"/>
                    <a:pt x="28" y="132"/>
                  </a:cubicBezTo>
                  <a:cubicBezTo>
                    <a:pt x="0" y="206"/>
                    <a:pt x="65" y="298"/>
                    <a:pt x="112" y="345"/>
                  </a:cubicBezTo>
                  <a:cubicBezTo>
                    <a:pt x="139" y="363"/>
                    <a:pt x="167" y="419"/>
                    <a:pt x="195" y="437"/>
                  </a:cubicBezTo>
                  <a:cubicBezTo>
                    <a:pt x="269" y="474"/>
                    <a:pt x="352" y="493"/>
                    <a:pt x="436" y="502"/>
                  </a:cubicBezTo>
                  <a:lnTo>
                    <a:pt x="491" y="558"/>
                  </a:lnTo>
                  <a:cubicBezTo>
                    <a:pt x="493" y="558"/>
                    <a:pt x="494" y="558"/>
                    <a:pt x="496" y="558"/>
                  </a:cubicBezTo>
                  <a:cubicBezTo>
                    <a:pt x="551" y="558"/>
                    <a:pt x="631" y="399"/>
                    <a:pt x="640" y="354"/>
                  </a:cubicBezTo>
                  <a:cubicBezTo>
                    <a:pt x="649" y="308"/>
                    <a:pt x="630" y="252"/>
                    <a:pt x="593" y="215"/>
                  </a:cubicBezTo>
                  <a:cubicBezTo>
                    <a:pt x="538" y="122"/>
                    <a:pt x="445" y="48"/>
                    <a:pt x="334" y="11"/>
                  </a:cubicBezTo>
                  <a:cubicBezTo>
                    <a:pt x="308" y="4"/>
                    <a:pt x="278" y="0"/>
                    <a:pt x="247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6" name="Google Shape;1786;p27"/>
            <p:cNvSpPr/>
            <p:nvPr/>
          </p:nvSpPr>
          <p:spPr>
            <a:xfrm>
              <a:off x="7088492" y="4035045"/>
              <a:ext cx="81920" cy="61825"/>
            </a:xfrm>
            <a:custGeom>
              <a:avLst/>
              <a:gdLst/>
              <a:ahLst/>
              <a:cxnLst/>
              <a:rect l="l" t="t" r="r" b="b"/>
              <a:pathLst>
                <a:path w="1594" h="1203" extrusionOk="0">
                  <a:moveTo>
                    <a:pt x="895" y="0"/>
                  </a:moveTo>
                  <a:cubicBezTo>
                    <a:pt x="795" y="0"/>
                    <a:pt x="696" y="21"/>
                    <a:pt x="603" y="63"/>
                  </a:cubicBezTo>
                  <a:cubicBezTo>
                    <a:pt x="399" y="146"/>
                    <a:pt x="158" y="304"/>
                    <a:pt x="84" y="507"/>
                  </a:cubicBezTo>
                  <a:cubicBezTo>
                    <a:pt x="1" y="711"/>
                    <a:pt x="130" y="832"/>
                    <a:pt x="279" y="952"/>
                  </a:cubicBezTo>
                  <a:cubicBezTo>
                    <a:pt x="362" y="1017"/>
                    <a:pt x="455" y="1082"/>
                    <a:pt x="547" y="1146"/>
                  </a:cubicBezTo>
                  <a:cubicBezTo>
                    <a:pt x="649" y="1184"/>
                    <a:pt x="760" y="1202"/>
                    <a:pt x="871" y="1202"/>
                  </a:cubicBezTo>
                  <a:cubicBezTo>
                    <a:pt x="1020" y="1119"/>
                    <a:pt x="1168" y="1054"/>
                    <a:pt x="1288" y="971"/>
                  </a:cubicBezTo>
                  <a:cubicBezTo>
                    <a:pt x="1381" y="924"/>
                    <a:pt x="1511" y="878"/>
                    <a:pt x="1529" y="757"/>
                  </a:cubicBezTo>
                  <a:cubicBezTo>
                    <a:pt x="1594" y="498"/>
                    <a:pt x="1409" y="192"/>
                    <a:pt x="1186" y="63"/>
                  </a:cubicBezTo>
                  <a:cubicBezTo>
                    <a:pt x="1094" y="21"/>
                    <a:pt x="994" y="0"/>
                    <a:pt x="89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7" name="Google Shape;1787;p27"/>
            <p:cNvSpPr/>
            <p:nvPr/>
          </p:nvSpPr>
          <p:spPr>
            <a:xfrm>
              <a:off x="7102933" y="4096870"/>
              <a:ext cx="35152" cy="26827"/>
            </a:xfrm>
            <a:custGeom>
              <a:avLst/>
              <a:gdLst/>
              <a:ahLst/>
              <a:cxnLst/>
              <a:rect l="l" t="t" r="r" b="b"/>
              <a:pathLst>
                <a:path w="684" h="522" extrusionOk="0">
                  <a:moveTo>
                    <a:pt x="127" y="1"/>
                  </a:moveTo>
                  <a:cubicBezTo>
                    <a:pt x="59" y="1"/>
                    <a:pt x="0" y="37"/>
                    <a:pt x="7" y="129"/>
                  </a:cubicBezTo>
                  <a:cubicBezTo>
                    <a:pt x="16" y="258"/>
                    <a:pt x="211" y="342"/>
                    <a:pt x="294" y="388"/>
                  </a:cubicBezTo>
                  <a:cubicBezTo>
                    <a:pt x="358" y="430"/>
                    <a:pt x="469" y="521"/>
                    <a:pt x="552" y="521"/>
                  </a:cubicBezTo>
                  <a:cubicBezTo>
                    <a:pt x="578" y="521"/>
                    <a:pt x="601" y="512"/>
                    <a:pt x="618" y="490"/>
                  </a:cubicBezTo>
                  <a:lnTo>
                    <a:pt x="683" y="462"/>
                  </a:lnTo>
                  <a:cubicBezTo>
                    <a:pt x="553" y="295"/>
                    <a:pt x="405" y="110"/>
                    <a:pt x="211" y="18"/>
                  </a:cubicBezTo>
                  <a:cubicBezTo>
                    <a:pt x="184" y="7"/>
                    <a:pt x="154" y="1"/>
                    <a:pt x="12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8" name="Google Shape;1788;p27"/>
            <p:cNvSpPr/>
            <p:nvPr/>
          </p:nvSpPr>
          <p:spPr>
            <a:xfrm>
              <a:off x="8009599" y="3895463"/>
              <a:ext cx="102425" cy="88241"/>
            </a:xfrm>
            <a:custGeom>
              <a:avLst/>
              <a:gdLst/>
              <a:ahLst/>
              <a:cxnLst/>
              <a:rect l="l" t="t" r="r" b="b"/>
              <a:pathLst>
                <a:path w="1993" h="1717" extrusionOk="0">
                  <a:moveTo>
                    <a:pt x="471" y="1"/>
                  </a:moveTo>
                  <a:cubicBezTo>
                    <a:pt x="292" y="1"/>
                    <a:pt x="107" y="37"/>
                    <a:pt x="47" y="204"/>
                  </a:cubicBezTo>
                  <a:cubicBezTo>
                    <a:pt x="1" y="324"/>
                    <a:pt x="66" y="491"/>
                    <a:pt x="103" y="611"/>
                  </a:cubicBezTo>
                  <a:cubicBezTo>
                    <a:pt x="131" y="676"/>
                    <a:pt x="158" y="750"/>
                    <a:pt x="186" y="815"/>
                  </a:cubicBezTo>
                  <a:cubicBezTo>
                    <a:pt x="251" y="898"/>
                    <a:pt x="325" y="954"/>
                    <a:pt x="418" y="1010"/>
                  </a:cubicBezTo>
                  <a:cubicBezTo>
                    <a:pt x="242" y="1213"/>
                    <a:pt x="399" y="1445"/>
                    <a:pt x="612" y="1584"/>
                  </a:cubicBezTo>
                  <a:cubicBezTo>
                    <a:pt x="756" y="1672"/>
                    <a:pt x="918" y="1716"/>
                    <a:pt x="1081" y="1716"/>
                  </a:cubicBezTo>
                  <a:cubicBezTo>
                    <a:pt x="1211" y="1716"/>
                    <a:pt x="1341" y="1688"/>
                    <a:pt x="1464" y="1630"/>
                  </a:cubicBezTo>
                  <a:cubicBezTo>
                    <a:pt x="1677" y="1528"/>
                    <a:pt x="1872" y="1408"/>
                    <a:pt x="1937" y="1176"/>
                  </a:cubicBezTo>
                  <a:cubicBezTo>
                    <a:pt x="1992" y="982"/>
                    <a:pt x="1974" y="769"/>
                    <a:pt x="1900" y="584"/>
                  </a:cubicBezTo>
                  <a:cubicBezTo>
                    <a:pt x="1826" y="417"/>
                    <a:pt x="1696" y="287"/>
                    <a:pt x="1529" y="222"/>
                  </a:cubicBezTo>
                  <a:cubicBezTo>
                    <a:pt x="1446" y="176"/>
                    <a:pt x="1353" y="139"/>
                    <a:pt x="1261" y="102"/>
                  </a:cubicBezTo>
                  <a:cubicBezTo>
                    <a:pt x="1094" y="46"/>
                    <a:pt x="918" y="19"/>
                    <a:pt x="742" y="19"/>
                  </a:cubicBezTo>
                  <a:cubicBezTo>
                    <a:pt x="669" y="12"/>
                    <a:pt x="571" y="1"/>
                    <a:pt x="471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9" name="Google Shape;1789;p27"/>
            <p:cNvSpPr/>
            <p:nvPr/>
          </p:nvSpPr>
          <p:spPr>
            <a:xfrm>
              <a:off x="7981796" y="3914684"/>
              <a:ext cx="29294" cy="37928"/>
            </a:xfrm>
            <a:custGeom>
              <a:avLst/>
              <a:gdLst/>
              <a:ahLst/>
              <a:cxnLst/>
              <a:rect l="l" t="t" r="r" b="b"/>
              <a:pathLst>
                <a:path w="570" h="738" extrusionOk="0">
                  <a:moveTo>
                    <a:pt x="89" y="0"/>
                  </a:moveTo>
                  <a:cubicBezTo>
                    <a:pt x="21" y="0"/>
                    <a:pt x="1" y="88"/>
                    <a:pt x="23" y="163"/>
                  </a:cubicBezTo>
                  <a:cubicBezTo>
                    <a:pt x="23" y="191"/>
                    <a:pt x="51" y="200"/>
                    <a:pt x="60" y="228"/>
                  </a:cubicBezTo>
                  <a:cubicBezTo>
                    <a:pt x="69" y="247"/>
                    <a:pt x="79" y="293"/>
                    <a:pt x="97" y="321"/>
                  </a:cubicBezTo>
                  <a:cubicBezTo>
                    <a:pt x="125" y="395"/>
                    <a:pt x="171" y="460"/>
                    <a:pt x="227" y="524"/>
                  </a:cubicBezTo>
                  <a:cubicBezTo>
                    <a:pt x="301" y="626"/>
                    <a:pt x="431" y="654"/>
                    <a:pt x="514" y="738"/>
                  </a:cubicBezTo>
                  <a:lnTo>
                    <a:pt x="570" y="562"/>
                  </a:lnTo>
                  <a:cubicBezTo>
                    <a:pt x="459" y="367"/>
                    <a:pt x="357" y="126"/>
                    <a:pt x="144" y="15"/>
                  </a:cubicBezTo>
                  <a:cubicBezTo>
                    <a:pt x="123" y="5"/>
                    <a:pt x="105" y="0"/>
                    <a:pt x="89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0" name="Google Shape;1790;p27"/>
            <p:cNvSpPr/>
            <p:nvPr/>
          </p:nvSpPr>
          <p:spPr>
            <a:xfrm>
              <a:off x="8229559" y="3923883"/>
              <a:ext cx="53808" cy="39212"/>
            </a:xfrm>
            <a:custGeom>
              <a:avLst/>
              <a:gdLst/>
              <a:ahLst/>
              <a:cxnLst/>
              <a:rect l="l" t="t" r="r" b="b"/>
              <a:pathLst>
                <a:path w="1047" h="763" extrusionOk="0">
                  <a:moveTo>
                    <a:pt x="504" y="0"/>
                  </a:moveTo>
                  <a:cubicBezTo>
                    <a:pt x="306" y="0"/>
                    <a:pt x="31" y="97"/>
                    <a:pt x="0" y="290"/>
                  </a:cubicBezTo>
                  <a:cubicBezTo>
                    <a:pt x="0" y="364"/>
                    <a:pt x="28" y="438"/>
                    <a:pt x="74" y="503"/>
                  </a:cubicBezTo>
                  <a:cubicBezTo>
                    <a:pt x="139" y="614"/>
                    <a:pt x="260" y="623"/>
                    <a:pt x="371" y="670"/>
                  </a:cubicBezTo>
                  <a:lnTo>
                    <a:pt x="491" y="762"/>
                  </a:lnTo>
                  <a:cubicBezTo>
                    <a:pt x="649" y="725"/>
                    <a:pt x="871" y="716"/>
                    <a:pt x="973" y="586"/>
                  </a:cubicBezTo>
                  <a:cubicBezTo>
                    <a:pt x="1019" y="531"/>
                    <a:pt x="1047" y="466"/>
                    <a:pt x="1047" y="392"/>
                  </a:cubicBezTo>
                  <a:cubicBezTo>
                    <a:pt x="1019" y="197"/>
                    <a:pt x="797" y="58"/>
                    <a:pt x="612" y="12"/>
                  </a:cubicBezTo>
                  <a:cubicBezTo>
                    <a:pt x="581" y="4"/>
                    <a:pt x="544" y="0"/>
                    <a:pt x="504" y="0"/>
                  </a:cubicBezTo>
                  <a:close/>
                </a:path>
              </a:pathLst>
            </a:custGeom>
            <a:solidFill>
              <a:srgbClr val="F0EC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1" name="Google Shape;1791;p27"/>
            <p:cNvSpPr/>
            <p:nvPr/>
          </p:nvSpPr>
          <p:spPr>
            <a:xfrm>
              <a:off x="9152106" y="4123749"/>
              <a:ext cx="54270" cy="38801"/>
            </a:xfrm>
            <a:custGeom>
              <a:avLst/>
              <a:gdLst/>
              <a:ahLst/>
              <a:cxnLst/>
              <a:rect l="l" t="t" r="r" b="b"/>
              <a:pathLst>
                <a:path w="1056" h="755" extrusionOk="0">
                  <a:moveTo>
                    <a:pt x="497" y="1"/>
                  </a:moveTo>
                  <a:cubicBezTo>
                    <a:pt x="300" y="1"/>
                    <a:pt x="31" y="91"/>
                    <a:pt x="0" y="282"/>
                  </a:cubicBezTo>
                  <a:cubicBezTo>
                    <a:pt x="0" y="365"/>
                    <a:pt x="28" y="439"/>
                    <a:pt x="83" y="495"/>
                  </a:cubicBezTo>
                  <a:cubicBezTo>
                    <a:pt x="148" y="606"/>
                    <a:pt x="259" y="625"/>
                    <a:pt x="380" y="671"/>
                  </a:cubicBezTo>
                  <a:lnTo>
                    <a:pt x="491" y="754"/>
                  </a:lnTo>
                  <a:cubicBezTo>
                    <a:pt x="648" y="727"/>
                    <a:pt x="880" y="717"/>
                    <a:pt x="982" y="588"/>
                  </a:cubicBezTo>
                  <a:cubicBezTo>
                    <a:pt x="1028" y="532"/>
                    <a:pt x="1047" y="467"/>
                    <a:pt x="1056" y="393"/>
                  </a:cubicBezTo>
                  <a:cubicBezTo>
                    <a:pt x="1028" y="189"/>
                    <a:pt x="806" y="60"/>
                    <a:pt x="611" y="13"/>
                  </a:cubicBezTo>
                  <a:cubicBezTo>
                    <a:pt x="579" y="5"/>
                    <a:pt x="540" y="1"/>
                    <a:pt x="49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792" name="Google Shape;1792;p27"/>
          <p:cNvSpPr/>
          <p:nvPr/>
        </p:nvSpPr>
        <p:spPr>
          <a:xfrm flipH="1">
            <a:off x="-1030734" y="482650"/>
            <a:ext cx="2216995" cy="998984"/>
          </a:xfrm>
          <a:custGeom>
            <a:avLst/>
            <a:gdLst/>
            <a:ahLst/>
            <a:cxnLst/>
            <a:rect l="l" t="t" r="r" b="b"/>
            <a:pathLst>
              <a:path w="24880" h="11211" extrusionOk="0">
                <a:moveTo>
                  <a:pt x="0" y="10849"/>
                </a:moveTo>
                <a:lnTo>
                  <a:pt x="0" y="10849"/>
                </a:lnTo>
                <a:cubicBezTo>
                  <a:pt x="16" y="10851"/>
                  <a:pt x="32" y="10852"/>
                  <a:pt x="50" y="10852"/>
                </a:cubicBezTo>
                <a:cubicBezTo>
                  <a:pt x="63" y="10852"/>
                  <a:pt x="77" y="10851"/>
                  <a:pt x="91" y="10850"/>
                </a:cubicBezTo>
                <a:lnTo>
                  <a:pt x="91" y="10850"/>
                </a:lnTo>
                <a:lnTo>
                  <a:pt x="0" y="10849"/>
                </a:lnTo>
                <a:close/>
                <a:moveTo>
                  <a:pt x="19143" y="0"/>
                </a:moveTo>
                <a:cubicBezTo>
                  <a:pt x="18287" y="0"/>
                  <a:pt x="17567" y="376"/>
                  <a:pt x="16839" y="799"/>
                </a:cubicBezTo>
                <a:cubicBezTo>
                  <a:pt x="16349" y="1095"/>
                  <a:pt x="15904" y="1447"/>
                  <a:pt x="15506" y="1864"/>
                </a:cubicBezTo>
                <a:cubicBezTo>
                  <a:pt x="15181" y="2179"/>
                  <a:pt x="14802" y="2494"/>
                  <a:pt x="14616" y="2902"/>
                </a:cubicBezTo>
                <a:cubicBezTo>
                  <a:pt x="14269" y="3650"/>
                  <a:pt x="14187" y="4594"/>
                  <a:pt x="14214" y="5407"/>
                </a:cubicBezTo>
                <a:lnTo>
                  <a:pt x="14214" y="5407"/>
                </a:lnTo>
                <a:cubicBezTo>
                  <a:pt x="14186" y="5307"/>
                  <a:pt x="14078" y="5277"/>
                  <a:pt x="14005" y="5189"/>
                </a:cubicBezTo>
                <a:cubicBezTo>
                  <a:pt x="13838" y="5023"/>
                  <a:pt x="13737" y="4856"/>
                  <a:pt x="13486" y="4773"/>
                </a:cubicBezTo>
                <a:cubicBezTo>
                  <a:pt x="13343" y="4719"/>
                  <a:pt x="13217" y="4691"/>
                  <a:pt x="13107" y="4691"/>
                </a:cubicBezTo>
                <a:cubicBezTo>
                  <a:pt x="12840" y="4691"/>
                  <a:pt x="12672" y="4852"/>
                  <a:pt x="12606" y="5180"/>
                </a:cubicBezTo>
                <a:cubicBezTo>
                  <a:pt x="12005" y="4957"/>
                  <a:pt x="11344" y="4621"/>
                  <a:pt x="10675" y="4621"/>
                </a:cubicBezTo>
                <a:cubicBezTo>
                  <a:pt x="10427" y="4621"/>
                  <a:pt x="10177" y="4667"/>
                  <a:pt x="9930" y="4782"/>
                </a:cubicBezTo>
                <a:cubicBezTo>
                  <a:pt x="9439" y="5014"/>
                  <a:pt x="9152" y="5254"/>
                  <a:pt x="8938" y="5717"/>
                </a:cubicBezTo>
                <a:cubicBezTo>
                  <a:pt x="8837" y="5940"/>
                  <a:pt x="8874" y="6144"/>
                  <a:pt x="8790" y="6357"/>
                </a:cubicBezTo>
                <a:cubicBezTo>
                  <a:pt x="8679" y="6292"/>
                  <a:pt x="8577" y="6218"/>
                  <a:pt x="8485" y="6144"/>
                </a:cubicBezTo>
                <a:cubicBezTo>
                  <a:pt x="8197" y="5968"/>
                  <a:pt x="7827" y="5884"/>
                  <a:pt x="7512" y="5773"/>
                </a:cubicBezTo>
                <a:cubicBezTo>
                  <a:pt x="7050" y="5628"/>
                  <a:pt x="6567" y="5549"/>
                  <a:pt x="6088" y="5549"/>
                </a:cubicBezTo>
                <a:cubicBezTo>
                  <a:pt x="5347" y="5549"/>
                  <a:pt x="4617" y="5737"/>
                  <a:pt x="3992" y="6153"/>
                </a:cubicBezTo>
                <a:cubicBezTo>
                  <a:pt x="2566" y="7107"/>
                  <a:pt x="1760" y="8329"/>
                  <a:pt x="1362" y="9867"/>
                </a:cubicBezTo>
                <a:cubicBezTo>
                  <a:pt x="1276" y="10211"/>
                  <a:pt x="518" y="10812"/>
                  <a:pt x="91" y="10850"/>
                </a:cubicBezTo>
                <a:lnTo>
                  <a:pt x="91" y="10850"/>
                </a:lnTo>
                <a:lnTo>
                  <a:pt x="24879" y="11210"/>
                </a:lnTo>
                <a:cubicBezTo>
                  <a:pt x="24796" y="10571"/>
                  <a:pt x="24852" y="10349"/>
                  <a:pt x="24500" y="9932"/>
                </a:cubicBezTo>
                <a:cubicBezTo>
                  <a:pt x="24185" y="9561"/>
                  <a:pt x="23888" y="9358"/>
                  <a:pt x="23453" y="9080"/>
                </a:cubicBezTo>
                <a:cubicBezTo>
                  <a:pt x="23194" y="8913"/>
                  <a:pt x="23092" y="8848"/>
                  <a:pt x="22758" y="8848"/>
                </a:cubicBezTo>
                <a:cubicBezTo>
                  <a:pt x="22699" y="8855"/>
                  <a:pt x="22640" y="8858"/>
                  <a:pt x="22581" y="8858"/>
                </a:cubicBezTo>
                <a:cubicBezTo>
                  <a:pt x="22473" y="8858"/>
                  <a:pt x="22366" y="8848"/>
                  <a:pt x="22258" y="8830"/>
                </a:cubicBezTo>
                <a:cubicBezTo>
                  <a:pt x="22341" y="8543"/>
                  <a:pt x="22805" y="8292"/>
                  <a:pt x="22971" y="8033"/>
                </a:cubicBezTo>
                <a:cubicBezTo>
                  <a:pt x="23082" y="7829"/>
                  <a:pt x="23036" y="7737"/>
                  <a:pt x="22869" y="7579"/>
                </a:cubicBezTo>
                <a:cubicBezTo>
                  <a:pt x="22647" y="7385"/>
                  <a:pt x="22527" y="7496"/>
                  <a:pt x="22258" y="7412"/>
                </a:cubicBezTo>
                <a:cubicBezTo>
                  <a:pt x="22277" y="7292"/>
                  <a:pt x="22462" y="7172"/>
                  <a:pt x="22554" y="7079"/>
                </a:cubicBezTo>
                <a:cubicBezTo>
                  <a:pt x="23129" y="6458"/>
                  <a:pt x="23462" y="5875"/>
                  <a:pt x="23546" y="5060"/>
                </a:cubicBezTo>
                <a:cubicBezTo>
                  <a:pt x="23777" y="2892"/>
                  <a:pt x="22045" y="382"/>
                  <a:pt x="19563" y="30"/>
                </a:cubicBezTo>
                <a:cubicBezTo>
                  <a:pt x="19419" y="10"/>
                  <a:pt x="19279" y="0"/>
                  <a:pt x="19143" y="0"/>
                </a:cubicBezTo>
                <a:close/>
              </a:path>
            </a:pathLst>
          </a:custGeom>
          <a:solidFill>
            <a:srgbClr val="FFFFFF">
              <a:alpha val="7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93" name="Google Shape;1793;p27"/>
          <p:cNvSpPr/>
          <p:nvPr/>
        </p:nvSpPr>
        <p:spPr>
          <a:xfrm flipH="1">
            <a:off x="497272" y="600038"/>
            <a:ext cx="142080" cy="132162"/>
          </a:xfrm>
          <a:custGeom>
            <a:avLst/>
            <a:gdLst/>
            <a:ahLst/>
            <a:cxnLst/>
            <a:rect l="l" t="t" r="r" b="b"/>
            <a:pathLst>
              <a:path w="1891" h="1759" extrusionOk="0">
                <a:moveTo>
                  <a:pt x="1125" y="1"/>
                </a:moveTo>
                <a:cubicBezTo>
                  <a:pt x="714" y="1"/>
                  <a:pt x="213" y="175"/>
                  <a:pt x="84" y="554"/>
                </a:cubicBezTo>
                <a:cubicBezTo>
                  <a:pt x="1" y="785"/>
                  <a:pt x="75" y="961"/>
                  <a:pt x="195" y="1174"/>
                </a:cubicBezTo>
                <a:cubicBezTo>
                  <a:pt x="269" y="1313"/>
                  <a:pt x="371" y="1452"/>
                  <a:pt x="445" y="1564"/>
                </a:cubicBezTo>
                <a:cubicBezTo>
                  <a:pt x="528" y="1684"/>
                  <a:pt x="612" y="1702"/>
                  <a:pt x="742" y="1758"/>
                </a:cubicBezTo>
                <a:cubicBezTo>
                  <a:pt x="1029" y="1684"/>
                  <a:pt x="1307" y="1610"/>
                  <a:pt x="1510" y="1443"/>
                </a:cubicBezTo>
                <a:cubicBezTo>
                  <a:pt x="1677" y="1276"/>
                  <a:pt x="1788" y="1073"/>
                  <a:pt x="1835" y="850"/>
                </a:cubicBezTo>
                <a:cubicBezTo>
                  <a:pt x="1890" y="656"/>
                  <a:pt x="1872" y="443"/>
                  <a:pt x="1779" y="257"/>
                </a:cubicBezTo>
                <a:cubicBezTo>
                  <a:pt x="1696" y="91"/>
                  <a:pt x="1557" y="63"/>
                  <a:pt x="1381" y="26"/>
                </a:cubicBezTo>
                <a:cubicBezTo>
                  <a:pt x="1303" y="9"/>
                  <a:pt x="1216" y="1"/>
                  <a:pt x="1125" y="1"/>
                </a:cubicBezTo>
                <a:close/>
              </a:path>
            </a:pathLst>
          </a:custGeom>
          <a:solidFill>
            <a:srgbClr val="FFFFFF">
              <a:alpha val="7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94" name="Google Shape;1794;p27"/>
          <p:cNvSpPr/>
          <p:nvPr/>
        </p:nvSpPr>
        <p:spPr>
          <a:xfrm flipH="1">
            <a:off x="1124397" y="916050"/>
            <a:ext cx="142080" cy="132162"/>
          </a:xfrm>
          <a:custGeom>
            <a:avLst/>
            <a:gdLst/>
            <a:ahLst/>
            <a:cxnLst/>
            <a:rect l="l" t="t" r="r" b="b"/>
            <a:pathLst>
              <a:path w="1891" h="1759" extrusionOk="0">
                <a:moveTo>
                  <a:pt x="1125" y="1"/>
                </a:moveTo>
                <a:cubicBezTo>
                  <a:pt x="714" y="1"/>
                  <a:pt x="213" y="175"/>
                  <a:pt x="84" y="554"/>
                </a:cubicBezTo>
                <a:cubicBezTo>
                  <a:pt x="1" y="785"/>
                  <a:pt x="75" y="961"/>
                  <a:pt x="195" y="1174"/>
                </a:cubicBezTo>
                <a:cubicBezTo>
                  <a:pt x="269" y="1313"/>
                  <a:pt x="371" y="1452"/>
                  <a:pt x="445" y="1564"/>
                </a:cubicBezTo>
                <a:cubicBezTo>
                  <a:pt x="528" y="1684"/>
                  <a:pt x="612" y="1702"/>
                  <a:pt x="742" y="1758"/>
                </a:cubicBezTo>
                <a:cubicBezTo>
                  <a:pt x="1029" y="1684"/>
                  <a:pt x="1307" y="1610"/>
                  <a:pt x="1510" y="1443"/>
                </a:cubicBezTo>
                <a:cubicBezTo>
                  <a:pt x="1677" y="1276"/>
                  <a:pt x="1788" y="1073"/>
                  <a:pt x="1835" y="850"/>
                </a:cubicBezTo>
                <a:cubicBezTo>
                  <a:pt x="1890" y="656"/>
                  <a:pt x="1872" y="443"/>
                  <a:pt x="1779" y="257"/>
                </a:cubicBezTo>
                <a:cubicBezTo>
                  <a:pt x="1696" y="91"/>
                  <a:pt x="1557" y="63"/>
                  <a:pt x="1381" y="26"/>
                </a:cubicBezTo>
                <a:cubicBezTo>
                  <a:pt x="1303" y="9"/>
                  <a:pt x="1216" y="1"/>
                  <a:pt x="1125" y="1"/>
                </a:cubicBezTo>
                <a:close/>
              </a:path>
            </a:pathLst>
          </a:custGeom>
          <a:solidFill>
            <a:srgbClr val="FFFFFF">
              <a:alpha val="7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95" name="Google Shape;1795;p27"/>
          <p:cNvSpPr/>
          <p:nvPr/>
        </p:nvSpPr>
        <p:spPr>
          <a:xfrm flipH="1">
            <a:off x="1012371" y="732190"/>
            <a:ext cx="78666" cy="57328"/>
          </a:xfrm>
          <a:custGeom>
            <a:avLst/>
            <a:gdLst/>
            <a:ahLst/>
            <a:cxnLst/>
            <a:rect l="l" t="t" r="r" b="b"/>
            <a:pathLst>
              <a:path w="1047" h="763" extrusionOk="0">
                <a:moveTo>
                  <a:pt x="504" y="0"/>
                </a:moveTo>
                <a:cubicBezTo>
                  <a:pt x="306" y="0"/>
                  <a:pt x="31" y="97"/>
                  <a:pt x="0" y="290"/>
                </a:cubicBezTo>
                <a:cubicBezTo>
                  <a:pt x="0" y="364"/>
                  <a:pt x="28" y="438"/>
                  <a:pt x="74" y="503"/>
                </a:cubicBezTo>
                <a:cubicBezTo>
                  <a:pt x="139" y="614"/>
                  <a:pt x="260" y="623"/>
                  <a:pt x="371" y="670"/>
                </a:cubicBezTo>
                <a:lnTo>
                  <a:pt x="491" y="762"/>
                </a:lnTo>
                <a:cubicBezTo>
                  <a:pt x="649" y="725"/>
                  <a:pt x="871" y="716"/>
                  <a:pt x="973" y="586"/>
                </a:cubicBezTo>
                <a:cubicBezTo>
                  <a:pt x="1019" y="531"/>
                  <a:pt x="1047" y="466"/>
                  <a:pt x="1047" y="392"/>
                </a:cubicBezTo>
                <a:cubicBezTo>
                  <a:pt x="1019" y="197"/>
                  <a:pt x="797" y="58"/>
                  <a:pt x="612" y="12"/>
                </a:cubicBezTo>
                <a:cubicBezTo>
                  <a:pt x="581" y="4"/>
                  <a:pt x="544" y="0"/>
                  <a:pt x="504" y="0"/>
                </a:cubicBezTo>
                <a:close/>
              </a:path>
            </a:pathLst>
          </a:custGeom>
          <a:solidFill>
            <a:srgbClr val="FFFFFF">
              <a:alpha val="7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078697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gradFill>
          <a:gsLst>
            <a:gs pos="0">
              <a:schemeClr val="accent2"/>
            </a:gs>
            <a:gs pos="100000">
              <a:schemeClr val="accent1"/>
            </a:gs>
          </a:gsLst>
          <a:lin ang="5400700" scaled="0"/>
        </a:gradFill>
        <a:effectLst/>
      </p:bgPr>
    </p:bg>
    <p:spTree>
      <p:nvGrpSpPr>
        <p:cNvPr id="1" name="Shape 1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7" name="Google Shape;1797;p28"/>
          <p:cNvSpPr/>
          <p:nvPr/>
        </p:nvSpPr>
        <p:spPr>
          <a:xfrm>
            <a:off x="5548052" y="3937797"/>
            <a:ext cx="2788613" cy="1256557"/>
          </a:xfrm>
          <a:custGeom>
            <a:avLst/>
            <a:gdLst/>
            <a:ahLst/>
            <a:cxnLst/>
            <a:rect l="l" t="t" r="r" b="b"/>
            <a:pathLst>
              <a:path w="24880" h="11211" extrusionOk="0">
                <a:moveTo>
                  <a:pt x="0" y="10849"/>
                </a:moveTo>
                <a:lnTo>
                  <a:pt x="0" y="10849"/>
                </a:lnTo>
                <a:cubicBezTo>
                  <a:pt x="16" y="10851"/>
                  <a:pt x="32" y="10852"/>
                  <a:pt x="50" y="10852"/>
                </a:cubicBezTo>
                <a:cubicBezTo>
                  <a:pt x="63" y="10852"/>
                  <a:pt x="77" y="10851"/>
                  <a:pt x="91" y="10850"/>
                </a:cubicBezTo>
                <a:lnTo>
                  <a:pt x="91" y="10850"/>
                </a:lnTo>
                <a:lnTo>
                  <a:pt x="0" y="10849"/>
                </a:lnTo>
                <a:close/>
                <a:moveTo>
                  <a:pt x="19143" y="0"/>
                </a:moveTo>
                <a:cubicBezTo>
                  <a:pt x="18287" y="0"/>
                  <a:pt x="17567" y="376"/>
                  <a:pt x="16839" y="799"/>
                </a:cubicBezTo>
                <a:cubicBezTo>
                  <a:pt x="16349" y="1095"/>
                  <a:pt x="15904" y="1447"/>
                  <a:pt x="15506" y="1864"/>
                </a:cubicBezTo>
                <a:cubicBezTo>
                  <a:pt x="15181" y="2179"/>
                  <a:pt x="14802" y="2494"/>
                  <a:pt x="14616" y="2902"/>
                </a:cubicBezTo>
                <a:cubicBezTo>
                  <a:pt x="14269" y="3650"/>
                  <a:pt x="14187" y="4594"/>
                  <a:pt x="14214" y="5407"/>
                </a:cubicBezTo>
                <a:lnTo>
                  <a:pt x="14214" y="5407"/>
                </a:lnTo>
                <a:cubicBezTo>
                  <a:pt x="14186" y="5307"/>
                  <a:pt x="14078" y="5277"/>
                  <a:pt x="14005" y="5189"/>
                </a:cubicBezTo>
                <a:cubicBezTo>
                  <a:pt x="13838" y="5023"/>
                  <a:pt x="13737" y="4856"/>
                  <a:pt x="13486" y="4773"/>
                </a:cubicBezTo>
                <a:cubicBezTo>
                  <a:pt x="13343" y="4719"/>
                  <a:pt x="13217" y="4691"/>
                  <a:pt x="13107" y="4691"/>
                </a:cubicBezTo>
                <a:cubicBezTo>
                  <a:pt x="12840" y="4691"/>
                  <a:pt x="12672" y="4852"/>
                  <a:pt x="12606" y="5180"/>
                </a:cubicBezTo>
                <a:cubicBezTo>
                  <a:pt x="12005" y="4957"/>
                  <a:pt x="11344" y="4621"/>
                  <a:pt x="10675" y="4621"/>
                </a:cubicBezTo>
                <a:cubicBezTo>
                  <a:pt x="10427" y="4621"/>
                  <a:pt x="10177" y="4667"/>
                  <a:pt x="9930" y="4782"/>
                </a:cubicBezTo>
                <a:cubicBezTo>
                  <a:pt x="9439" y="5014"/>
                  <a:pt x="9152" y="5254"/>
                  <a:pt x="8938" y="5717"/>
                </a:cubicBezTo>
                <a:cubicBezTo>
                  <a:pt x="8837" y="5940"/>
                  <a:pt x="8874" y="6144"/>
                  <a:pt x="8790" y="6357"/>
                </a:cubicBezTo>
                <a:cubicBezTo>
                  <a:pt x="8679" y="6292"/>
                  <a:pt x="8577" y="6218"/>
                  <a:pt x="8485" y="6144"/>
                </a:cubicBezTo>
                <a:cubicBezTo>
                  <a:pt x="8197" y="5968"/>
                  <a:pt x="7827" y="5884"/>
                  <a:pt x="7512" y="5773"/>
                </a:cubicBezTo>
                <a:cubicBezTo>
                  <a:pt x="7050" y="5628"/>
                  <a:pt x="6567" y="5549"/>
                  <a:pt x="6088" y="5549"/>
                </a:cubicBezTo>
                <a:cubicBezTo>
                  <a:pt x="5347" y="5549"/>
                  <a:pt x="4617" y="5737"/>
                  <a:pt x="3992" y="6153"/>
                </a:cubicBezTo>
                <a:cubicBezTo>
                  <a:pt x="2566" y="7107"/>
                  <a:pt x="1760" y="8329"/>
                  <a:pt x="1362" y="9867"/>
                </a:cubicBezTo>
                <a:cubicBezTo>
                  <a:pt x="1276" y="10211"/>
                  <a:pt x="518" y="10812"/>
                  <a:pt x="91" y="10850"/>
                </a:cubicBezTo>
                <a:lnTo>
                  <a:pt x="91" y="10850"/>
                </a:lnTo>
                <a:lnTo>
                  <a:pt x="24879" y="11210"/>
                </a:lnTo>
                <a:cubicBezTo>
                  <a:pt x="24796" y="10571"/>
                  <a:pt x="24852" y="10349"/>
                  <a:pt x="24500" y="9932"/>
                </a:cubicBezTo>
                <a:cubicBezTo>
                  <a:pt x="24185" y="9561"/>
                  <a:pt x="23888" y="9358"/>
                  <a:pt x="23453" y="9080"/>
                </a:cubicBezTo>
                <a:cubicBezTo>
                  <a:pt x="23194" y="8913"/>
                  <a:pt x="23092" y="8848"/>
                  <a:pt x="22758" y="8848"/>
                </a:cubicBezTo>
                <a:cubicBezTo>
                  <a:pt x="22699" y="8855"/>
                  <a:pt x="22640" y="8858"/>
                  <a:pt x="22581" y="8858"/>
                </a:cubicBezTo>
                <a:cubicBezTo>
                  <a:pt x="22473" y="8858"/>
                  <a:pt x="22366" y="8848"/>
                  <a:pt x="22258" y="8830"/>
                </a:cubicBezTo>
                <a:cubicBezTo>
                  <a:pt x="22341" y="8543"/>
                  <a:pt x="22805" y="8292"/>
                  <a:pt x="22971" y="8033"/>
                </a:cubicBezTo>
                <a:cubicBezTo>
                  <a:pt x="23082" y="7829"/>
                  <a:pt x="23036" y="7737"/>
                  <a:pt x="22869" y="7579"/>
                </a:cubicBezTo>
                <a:cubicBezTo>
                  <a:pt x="22647" y="7385"/>
                  <a:pt x="22527" y="7496"/>
                  <a:pt x="22258" y="7412"/>
                </a:cubicBezTo>
                <a:cubicBezTo>
                  <a:pt x="22277" y="7292"/>
                  <a:pt x="22462" y="7172"/>
                  <a:pt x="22554" y="7079"/>
                </a:cubicBezTo>
                <a:cubicBezTo>
                  <a:pt x="23129" y="6458"/>
                  <a:pt x="23462" y="5875"/>
                  <a:pt x="23546" y="5060"/>
                </a:cubicBezTo>
                <a:cubicBezTo>
                  <a:pt x="23777" y="2892"/>
                  <a:pt x="22045" y="382"/>
                  <a:pt x="19563" y="30"/>
                </a:cubicBezTo>
                <a:cubicBezTo>
                  <a:pt x="19419" y="10"/>
                  <a:pt x="19279" y="0"/>
                  <a:pt x="19143" y="0"/>
                </a:cubicBezTo>
                <a:close/>
              </a:path>
            </a:pathLst>
          </a:custGeom>
          <a:solidFill>
            <a:srgbClr val="FFFFFF">
              <a:alpha val="401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98" name="Google Shape;1798;p28"/>
          <p:cNvSpPr/>
          <p:nvPr/>
        </p:nvSpPr>
        <p:spPr>
          <a:xfrm flipH="1">
            <a:off x="2350106" y="2684973"/>
            <a:ext cx="2136429" cy="596910"/>
          </a:xfrm>
          <a:custGeom>
            <a:avLst/>
            <a:gdLst/>
            <a:ahLst/>
            <a:cxnLst/>
            <a:rect l="l" t="t" r="r" b="b"/>
            <a:pathLst>
              <a:path w="55262" h="15440" extrusionOk="0">
                <a:moveTo>
                  <a:pt x="39472" y="1"/>
                </a:moveTo>
                <a:cubicBezTo>
                  <a:pt x="38436" y="1"/>
                  <a:pt x="37395" y="155"/>
                  <a:pt x="36430" y="425"/>
                </a:cubicBezTo>
                <a:cubicBezTo>
                  <a:pt x="34810" y="879"/>
                  <a:pt x="32457" y="1750"/>
                  <a:pt x="31503" y="3250"/>
                </a:cubicBezTo>
                <a:cubicBezTo>
                  <a:pt x="31049" y="3963"/>
                  <a:pt x="30827" y="4862"/>
                  <a:pt x="31151" y="5658"/>
                </a:cubicBezTo>
                <a:cubicBezTo>
                  <a:pt x="31336" y="6094"/>
                  <a:pt x="31670" y="6464"/>
                  <a:pt x="31836" y="6909"/>
                </a:cubicBezTo>
                <a:cubicBezTo>
                  <a:pt x="31987" y="7306"/>
                  <a:pt x="31861" y="7363"/>
                  <a:pt x="31650" y="7363"/>
                </a:cubicBezTo>
                <a:cubicBezTo>
                  <a:pt x="31565" y="7363"/>
                  <a:pt x="31466" y="7353"/>
                  <a:pt x="31365" y="7353"/>
                </a:cubicBezTo>
                <a:cubicBezTo>
                  <a:pt x="31226" y="7353"/>
                  <a:pt x="31085" y="7371"/>
                  <a:pt x="30975" y="7455"/>
                </a:cubicBezTo>
                <a:cubicBezTo>
                  <a:pt x="30734" y="7641"/>
                  <a:pt x="30549" y="8511"/>
                  <a:pt x="30623" y="8808"/>
                </a:cubicBezTo>
                <a:cubicBezTo>
                  <a:pt x="29867" y="8133"/>
                  <a:pt x="29094" y="7537"/>
                  <a:pt x="28041" y="7537"/>
                </a:cubicBezTo>
                <a:cubicBezTo>
                  <a:pt x="28010" y="7537"/>
                  <a:pt x="27978" y="7538"/>
                  <a:pt x="27946" y="7539"/>
                </a:cubicBezTo>
                <a:cubicBezTo>
                  <a:pt x="26445" y="7594"/>
                  <a:pt x="25491" y="8817"/>
                  <a:pt x="24750" y="9984"/>
                </a:cubicBezTo>
                <a:cubicBezTo>
                  <a:pt x="24556" y="9919"/>
                  <a:pt x="24463" y="9641"/>
                  <a:pt x="24232" y="9521"/>
                </a:cubicBezTo>
                <a:cubicBezTo>
                  <a:pt x="24064" y="9441"/>
                  <a:pt x="23887" y="9423"/>
                  <a:pt x="23701" y="9423"/>
                </a:cubicBezTo>
                <a:cubicBezTo>
                  <a:pt x="23629" y="9423"/>
                  <a:pt x="23556" y="9426"/>
                  <a:pt x="23481" y="9428"/>
                </a:cubicBezTo>
                <a:cubicBezTo>
                  <a:pt x="22870" y="9456"/>
                  <a:pt x="22555" y="9910"/>
                  <a:pt x="22157" y="10308"/>
                </a:cubicBezTo>
                <a:lnTo>
                  <a:pt x="22157" y="10308"/>
                </a:lnTo>
                <a:cubicBezTo>
                  <a:pt x="22222" y="8984"/>
                  <a:pt x="21694" y="7613"/>
                  <a:pt x="20832" y="6603"/>
                </a:cubicBezTo>
                <a:cubicBezTo>
                  <a:pt x="19793" y="5384"/>
                  <a:pt x="18241" y="4779"/>
                  <a:pt x="16689" y="4779"/>
                </a:cubicBezTo>
                <a:cubicBezTo>
                  <a:pt x="15033" y="4779"/>
                  <a:pt x="13376" y="5467"/>
                  <a:pt x="12339" y="6835"/>
                </a:cubicBezTo>
                <a:cubicBezTo>
                  <a:pt x="11820" y="7520"/>
                  <a:pt x="11412" y="8289"/>
                  <a:pt x="11107" y="9104"/>
                </a:cubicBezTo>
                <a:cubicBezTo>
                  <a:pt x="10995" y="9428"/>
                  <a:pt x="11005" y="9817"/>
                  <a:pt x="10912" y="10123"/>
                </a:cubicBezTo>
                <a:cubicBezTo>
                  <a:pt x="10868" y="10270"/>
                  <a:pt x="10787" y="10318"/>
                  <a:pt x="10684" y="10318"/>
                </a:cubicBezTo>
                <a:cubicBezTo>
                  <a:pt x="10481" y="10318"/>
                  <a:pt x="10194" y="10129"/>
                  <a:pt x="9949" y="10123"/>
                </a:cubicBezTo>
                <a:cubicBezTo>
                  <a:pt x="9911" y="10121"/>
                  <a:pt x="9873" y="10120"/>
                  <a:pt x="9836" y="10120"/>
                </a:cubicBezTo>
                <a:cubicBezTo>
                  <a:pt x="9341" y="10120"/>
                  <a:pt x="8881" y="10294"/>
                  <a:pt x="8596" y="10716"/>
                </a:cubicBezTo>
                <a:cubicBezTo>
                  <a:pt x="8201" y="10534"/>
                  <a:pt x="7823" y="10392"/>
                  <a:pt x="7466" y="10392"/>
                </a:cubicBezTo>
                <a:cubicBezTo>
                  <a:pt x="7078" y="10392"/>
                  <a:pt x="6715" y="10559"/>
                  <a:pt x="6383" y="11021"/>
                </a:cubicBezTo>
                <a:cubicBezTo>
                  <a:pt x="6123" y="11383"/>
                  <a:pt x="5994" y="11818"/>
                  <a:pt x="6031" y="12263"/>
                </a:cubicBezTo>
                <a:cubicBezTo>
                  <a:pt x="6068" y="12763"/>
                  <a:pt x="6466" y="13235"/>
                  <a:pt x="6392" y="13745"/>
                </a:cubicBezTo>
                <a:cubicBezTo>
                  <a:pt x="6381" y="13745"/>
                  <a:pt x="6370" y="13746"/>
                  <a:pt x="6360" y="13746"/>
                </a:cubicBezTo>
                <a:cubicBezTo>
                  <a:pt x="6052" y="13746"/>
                  <a:pt x="5886" y="13381"/>
                  <a:pt x="5566" y="13381"/>
                </a:cubicBezTo>
                <a:cubicBezTo>
                  <a:pt x="5551" y="13381"/>
                  <a:pt x="5536" y="13382"/>
                  <a:pt x="5521" y="13383"/>
                </a:cubicBezTo>
                <a:cubicBezTo>
                  <a:pt x="5104" y="13430"/>
                  <a:pt x="4780" y="13976"/>
                  <a:pt x="4669" y="14319"/>
                </a:cubicBezTo>
                <a:cubicBezTo>
                  <a:pt x="4539" y="14263"/>
                  <a:pt x="4484" y="14152"/>
                  <a:pt x="4521" y="13976"/>
                </a:cubicBezTo>
                <a:cubicBezTo>
                  <a:pt x="4428" y="13633"/>
                  <a:pt x="4215" y="13328"/>
                  <a:pt x="3928" y="13133"/>
                </a:cubicBezTo>
                <a:cubicBezTo>
                  <a:pt x="3515" y="12769"/>
                  <a:pt x="2854" y="12376"/>
                  <a:pt x="2249" y="12376"/>
                </a:cubicBezTo>
                <a:cubicBezTo>
                  <a:pt x="2162" y="12376"/>
                  <a:pt x="2076" y="12384"/>
                  <a:pt x="1992" y="12401"/>
                </a:cubicBezTo>
                <a:cubicBezTo>
                  <a:pt x="1085" y="12596"/>
                  <a:pt x="658" y="13615"/>
                  <a:pt x="362" y="14384"/>
                </a:cubicBezTo>
                <a:cubicBezTo>
                  <a:pt x="1" y="15338"/>
                  <a:pt x="112" y="15440"/>
                  <a:pt x="112" y="15440"/>
                </a:cubicBezTo>
                <a:lnTo>
                  <a:pt x="54428" y="15440"/>
                </a:lnTo>
                <a:cubicBezTo>
                  <a:pt x="54594" y="15440"/>
                  <a:pt x="55095" y="15291"/>
                  <a:pt x="55178" y="15143"/>
                </a:cubicBezTo>
                <a:cubicBezTo>
                  <a:pt x="55261" y="14967"/>
                  <a:pt x="55057" y="14949"/>
                  <a:pt x="55030" y="14847"/>
                </a:cubicBezTo>
                <a:cubicBezTo>
                  <a:pt x="54965" y="14560"/>
                  <a:pt x="54937" y="14263"/>
                  <a:pt x="54881" y="13967"/>
                </a:cubicBezTo>
                <a:cubicBezTo>
                  <a:pt x="54715" y="13226"/>
                  <a:pt x="54279" y="12624"/>
                  <a:pt x="53770" y="12087"/>
                </a:cubicBezTo>
                <a:cubicBezTo>
                  <a:pt x="53058" y="11333"/>
                  <a:pt x="52139" y="11017"/>
                  <a:pt x="51193" y="11017"/>
                </a:cubicBezTo>
                <a:cubicBezTo>
                  <a:pt x="50220" y="11017"/>
                  <a:pt x="49220" y="11352"/>
                  <a:pt x="48388" y="11892"/>
                </a:cubicBezTo>
                <a:cubicBezTo>
                  <a:pt x="47798" y="12276"/>
                  <a:pt x="47085" y="12994"/>
                  <a:pt x="46754" y="13729"/>
                </a:cubicBezTo>
                <a:lnTo>
                  <a:pt x="46754" y="13729"/>
                </a:lnTo>
                <a:cubicBezTo>
                  <a:pt x="46668" y="13371"/>
                  <a:pt x="46456" y="12958"/>
                  <a:pt x="46369" y="12855"/>
                </a:cubicBezTo>
                <a:cubicBezTo>
                  <a:pt x="45823" y="12216"/>
                  <a:pt x="45202" y="12420"/>
                  <a:pt x="44498" y="12216"/>
                </a:cubicBezTo>
                <a:cubicBezTo>
                  <a:pt x="44563" y="11966"/>
                  <a:pt x="44841" y="11799"/>
                  <a:pt x="44869" y="11503"/>
                </a:cubicBezTo>
                <a:cubicBezTo>
                  <a:pt x="44915" y="11142"/>
                  <a:pt x="44683" y="10799"/>
                  <a:pt x="44452" y="10558"/>
                </a:cubicBezTo>
                <a:cubicBezTo>
                  <a:pt x="44218" y="10318"/>
                  <a:pt x="43947" y="10223"/>
                  <a:pt x="43666" y="10223"/>
                </a:cubicBezTo>
                <a:cubicBezTo>
                  <a:pt x="43210" y="10223"/>
                  <a:pt x="42727" y="10473"/>
                  <a:pt x="42336" y="10761"/>
                </a:cubicBezTo>
                <a:lnTo>
                  <a:pt x="42336" y="10761"/>
                </a:lnTo>
                <a:cubicBezTo>
                  <a:pt x="42434" y="10635"/>
                  <a:pt x="42375" y="10478"/>
                  <a:pt x="42433" y="10299"/>
                </a:cubicBezTo>
                <a:cubicBezTo>
                  <a:pt x="42544" y="10067"/>
                  <a:pt x="42683" y="9854"/>
                  <a:pt x="42840" y="9660"/>
                </a:cubicBezTo>
                <a:cubicBezTo>
                  <a:pt x="43118" y="9317"/>
                  <a:pt x="43414" y="8993"/>
                  <a:pt x="43729" y="8687"/>
                </a:cubicBezTo>
                <a:cubicBezTo>
                  <a:pt x="44628" y="7752"/>
                  <a:pt x="45035" y="6316"/>
                  <a:pt x="45054" y="5029"/>
                </a:cubicBezTo>
                <a:cubicBezTo>
                  <a:pt x="45072" y="4204"/>
                  <a:pt x="45082" y="3371"/>
                  <a:pt x="44758" y="2593"/>
                </a:cubicBezTo>
                <a:cubicBezTo>
                  <a:pt x="44294" y="1462"/>
                  <a:pt x="43387" y="796"/>
                  <a:pt x="42257" y="425"/>
                </a:cubicBezTo>
                <a:cubicBezTo>
                  <a:pt x="41377" y="132"/>
                  <a:pt x="40427" y="1"/>
                  <a:pt x="39472" y="1"/>
                </a:cubicBezTo>
                <a:close/>
              </a:path>
            </a:pathLst>
          </a:custGeom>
          <a:solidFill>
            <a:srgbClr val="FFFFFF">
              <a:alpha val="401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99" name="Google Shape;1799;p28"/>
          <p:cNvSpPr/>
          <p:nvPr/>
        </p:nvSpPr>
        <p:spPr>
          <a:xfrm>
            <a:off x="-458955" y="3857352"/>
            <a:ext cx="4322843" cy="1299869"/>
          </a:xfrm>
          <a:custGeom>
            <a:avLst/>
            <a:gdLst/>
            <a:ahLst/>
            <a:cxnLst/>
            <a:rect l="l" t="t" r="r" b="b"/>
            <a:pathLst>
              <a:path w="39701" h="11938" extrusionOk="0">
                <a:moveTo>
                  <a:pt x="1393" y="0"/>
                </a:moveTo>
                <a:cubicBezTo>
                  <a:pt x="906" y="0"/>
                  <a:pt x="360" y="387"/>
                  <a:pt x="0" y="551"/>
                </a:cubicBezTo>
                <a:lnTo>
                  <a:pt x="167" y="11869"/>
                </a:lnTo>
                <a:lnTo>
                  <a:pt x="39625" y="11906"/>
                </a:lnTo>
                <a:cubicBezTo>
                  <a:pt x="38949" y="11351"/>
                  <a:pt x="37402" y="10980"/>
                  <a:pt x="36587" y="10702"/>
                </a:cubicBezTo>
                <a:cubicBezTo>
                  <a:pt x="35808" y="10441"/>
                  <a:pt x="34952" y="10293"/>
                  <a:pt x="34103" y="10293"/>
                </a:cubicBezTo>
                <a:cubicBezTo>
                  <a:pt x="33540" y="10293"/>
                  <a:pt x="32979" y="10358"/>
                  <a:pt x="32447" y="10498"/>
                </a:cubicBezTo>
                <a:cubicBezTo>
                  <a:pt x="31947" y="10628"/>
                  <a:pt x="31530" y="10878"/>
                  <a:pt x="31095" y="11073"/>
                </a:cubicBezTo>
                <a:cubicBezTo>
                  <a:pt x="30993" y="10684"/>
                  <a:pt x="31104" y="10360"/>
                  <a:pt x="30678" y="10128"/>
                </a:cubicBezTo>
                <a:cubicBezTo>
                  <a:pt x="30600" y="10076"/>
                  <a:pt x="30513" y="10047"/>
                  <a:pt x="30423" y="10047"/>
                </a:cubicBezTo>
                <a:cubicBezTo>
                  <a:pt x="30385" y="10047"/>
                  <a:pt x="30346" y="10052"/>
                  <a:pt x="30307" y="10063"/>
                </a:cubicBezTo>
                <a:cubicBezTo>
                  <a:pt x="30231" y="10070"/>
                  <a:pt x="30139" y="10197"/>
                  <a:pt x="30023" y="10197"/>
                </a:cubicBezTo>
                <a:cubicBezTo>
                  <a:pt x="29984" y="10197"/>
                  <a:pt x="29944" y="10183"/>
                  <a:pt x="29900" y="10146"/>
                </a:cubicBezTo>
                <a:cubicBezTo>
                  <a:pt x="29807" y="10054"/>
                  <a:pt x="29909" y="9785"/>
                  <a:pt x="29853" y="9665"/>
                </a:cubicBezTo>
                <a:cubicBezTo>
                  <a:pt x="29789" y="9572"/>
                  <a:pt x="29714" y="9480"/>
                  <a:pt x="29622" y="9396"/>
                </a:cubicBezTo>
                <a:cubicBezTo>
                  <a:pt x="29561" y="9362"/>
                  <a:pt x="29493" y="9346"/>
                  <a:pt x="29423" y="9346"/>
                </a:cubicBezTo>
                <a:cubicBezTo>
                  <a:pt x="29077" y="9346"/>
                  <a:pt x="28668" y="9718"/>
                  <a:pt x="28668" y="10026"/>
                </a:cubicBezTo>
                <a:cubicBezTo>
                  <a:pt x="28464" y="9970"/>
                  <a:pt x="28584" y="9544"/>
                  <a:pt x="28575" y="9359"/>
                </a:cubicBezTo>
                <a:cubicBezTo>
                  <a:pt x="28510" y="8350"/>
                  <a:pt x="28242" y="7358"/>
                  <a:pt x="27797" y="6451"/>
                </a:cubicBezTo>
                <a:cubicBezTo>
                  <a:pt x="27112" y="5089"/>
                  <a:pt x="26260" y="4042"/>
                  <a:pt x="25018" y="3172"/>
                </a:cubicBezTo>
                <a:cubicBezTo>
                  <a:pt x="23481" y="2116"/>
                  <a:pt x="21665" y="1532"/>
                  <a:pt x="19804" y="1505"/>
                </a:cubicBezTo>
                <a:cubicBezTo>
                  <a:pt x="19773" y="1504"/>
                  <a:pt x="19743" y="1504"/>
                  <a:pt x="19713" y="1504"/>
                </a:cubicBezTo>
                <a:cubicBezTo>
                  <a:pt x="18547" y="1504"/>
                  <a:pt x="17190" y="1853"/>
                  <a:pt x="16432" y="2801"/>
                </a:cubicBezTo>
                <a:cubicBezTo>
                  <a:pt x="16108" y="3209"/>
                  <a:pt x="16024" y="3755"/>
                  <a:pt x="15932" y="4246"/>
                </a:cubicBezTo>
                <a:cubicBezTo>
                  <a:pt x="15793" y="5006"/>
                  <a:pt x="15747" y="5775"/>
                  <a:pt x="15802" y="6543"/>
                </a:cubicBezTo>
                <a:cubicBezTo>
                  <a:pt x="15885" y="7701"/>
                  <a:pt x="16006" y="8813"/>
                  <a:pt x="16432" y="9896"/>
                </a:cubicBezTo>
                <a:cubicBezTo>
                  <a:pt x="16562" y="10230"/>
                  <a:pt x="16571" y="10665"/>
                  <a:pt x="16867" y="10897"/>
                </a:cubicBezTo>
                <a:cubicBezTo>
                  <a:pt x="16571" y="10674"/>
                  <a:pt x="16395" y="10258"/>
                  <a:pt x="15997" y="10174"/>
                </a:cubicBezTo>
                <a:cubicBezTo>
                  <a:pt x="15973" y="10168"/>
                  <a:pt x="15950" y="10166"/>
                  <a:pt x="15927" y="10166"/>
                </a:cubicBezTo>
                <a:cubicBezTo>
                  <a:pt x="15750" y="10166"/>
                  <a:pt x="15581" y="10319"/>
                  <a:pt x="15440" y="10319"/>
                </a:cubicBezTo>
                <a:cubicBezTo>
                  <a:pt x="15424" y="10319"/>
                  <a:pt x="15409" y="10317"/>
                  <a:pt x="15395" y="10313"/>
                </a:cubicBezTo>
                <a:cubicBezTo>
                  <a:pt x="15246" y="10276"/>
                  <a:pt x="15219" y="10035"/>
                  <a:pt x="15172" y="9896"/>
                </a:cubicBezTo>
                <a:cubicBezTo>
                  <a:pt x="15059" y="9597"/>
                  <a:pt x="14861" y="9213"/>
                  <a:pt x="14504" y="9213"/>
                </a:cubicBezTo>
                <a:cubicBezTo>
                  <a:pt x="14452" y="9213"/>
                  <a:pt x="14397" y="9221"/>
                  <a:pt x="14339" y="9239"/>
                </a:cubicBezTo>
                <a:cubicBezTo>
                  <a:pt x="14181" y="9304"/>
                  <a:pt x="14033" y="9396"/>
                  <a:pt x="13885" y="9498"/>
                </a:cubicBezTo>
                <a:cubicBezTo>
                  <a:pt x="13718" y="9609"/>
                  <a:pt x="13607" y="9841"/>
                  <a:pt x="13449" y="9887"/>
                </a:cubicBezTo>
                <a:cubicBezTo>
                  <a:pt x="13412" y="9720"/>
                  <a:pt x="13403" y="9544"/>
                  <a:pt x="13422" y="9368"/>
                </a:cubicBezTo>
                <a:cubicBezTo>
                  <a:pt x="13440" y="9229"/>
                  <a:pt x="13505" y="9183"/>
                  <a:pt x="13533" y="9081"/>
                </a:cubicBezTo>
                <a:cubicBezTo>
                  <a:pt x="13625" y="8637"/>
                  <a:pt x="13477" y="8229"/>
                  <a:pt x="13403" y="7785"/>
                </a:cubicBezTo>
                <a:cubicBezTo>
                  <a:pt x="13190" y="6497"/>
                  <a:pt x="12532" y="5200"/>
                  <a:pt x="11847" y="4089"/>
                </a:cubicBezTo>
                <a:cubicBezTo>
                  <a:pt x="11430" y="3413"/>
                  <a:pt x="10847" y="2718"/>
                  <a:pt x="10143" y="2329"/>
                </a:cubicBezTo>
                <a:cubicBezTo>
                  <a:pt x="9383" y="1906"/>
                  <a:pt x="8585" y="1610"/>
                  <a:pt x="7756" y="1610"/>
                </a:cubicBezTo>
                <a:cubicBezTo>
                  <a:pt x="7423" y="1610"/>
                  <a:pt x="7086" y="1658"/>
                  <a:pt x="6743" y="1764"/>
                </a:cubicBezTo>
                <a:cubicBezTo>
                  <a:pt x="6391" y="1884"/>
                  <a:pt x="6067" y="2070"/>
                  <a:pt x="5789" y="2301"/>
                </a:cubicBezTo>
                <a:cubicBezTo>
                  <a:pt x="5632" y="2431"/>
                  <a:pt x="5502" y="2755"/>
                  <a:pt x="5298" y="2774"/>
                </a:cubicBezTo>
                <a:cubicBezTo>
                  <a:pt x="5280" y="2560"/>
                  <a:pt x="5113" y="2199"/>
                  <a:pt x="5002" y="1995"/>
                </a:cubicBezTo>
                <a:cubicBezTo>
                  <a:pt x="4891" y="1801"/>
                  <a:pt x="4780" y="1653"/>
                  <a:pt x="4548" y="1606"/>
                </a:cubicBezTo>
                <a:cubicBezTo>
                  <a:pt x="4469" y="1593"/>
                  <a:pt x="4391" y="1586"/>
                  <a:pt x="4313" y="1586"/>
                </a:cubicBezTo>
                <a:cubicBezTo>
                  <a:pt x="4235" y="1586"/>
                  <a:pt x="4159" y="1593"/>
                  <a:pt x="4085" y="1606"/>
                </a:cubicBezTo>
                <a:cubicBezTo>
                  <a:pt x="3992" y="1616"/>
                  <a:pt x="3844" y="1708"/>
                  <a:pt x="3789" y="1708"/>
                </a:cubicBezTo>
                <a:cubicBezTo>
                  <a:pt x="3766" y="1711"/>
                  <a:pt x="3745" y="1713"/>
                  <a:pt x="3725" y="1713"/>
                </a:cubicBezTo>
                <a:cubicBezTo>
                  <a:pt x="3486" y="1713"/>
                  <a:pt x="3443" y="1514"/>
                  <a:pt x="3298" y="1292"/>
                </a:cubicBezTo>
                <a:cubicBezTo>
                  <a:pt x="2973" y="801"/>
                  <a:pt x="2649" y="476"/>
                  <a:pt x="2140" y="254"/>
                </a:cubicBezTo>
                <a:cubicBezTo>
                  <a:pt x="1964" y="161"/>
                  <a:pt x="1779" y="87"/>
                  <a:pt x="1584" y="23"/>
                </a:cubicBezTo>
                <a:cubicBezTo>
                  <a:pt x="1522" y="7"/>
                  <a:pt x="1458" y="0"/>
                  <a:pt x="1393" y="0"/>
                </a:cubicBezTo>
                <a:close/>
                <a:moveTo>
                  <a:pt x="39616" y="11842"/>
                </a:moveTo>
                <a:cubicBezTo>
                  <a:pt x="39607" y="11842"/>
                  <a:pt x="39607" y="11859"/>
                  <a:pt x="39625" y="11906"/>
                </a:cubicBezTo>
                <a:cubicBezTo>
                  <a:pt x="39653" y="11929"/>
                  <a:pt x="39669" y="11938"/>
                  <a:pt x="39676" y="11938"/>
                </a:cubicBezTo>
                <a:cubicBezTo>
                  <a:pt x="39701" y="11938"/>
                  <a:pt x="39635" y="11842"/>
                  <a:pt x="39616" y="11842"/>
                </a:cubicBezTo>
                <a:close/>
              </a:path>
            </a:pathLst>
          </a:custGeom>
          <a:solidFill>
            <a:srgbClr val="FFFFFF">
              <a:alpha val="401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800" name="Google Shape;1800;p28"/>
          <p:cNvGrpSpPr/>
          <p:nvPr/>
        </p:nvGrpSpPr>
        <p:grpSpPr>
          <a:xfrm>
            <a:off x="-2179299" y="3733150"/>
            <a:ext cx="2840052" cy="793500"/>
            <a:chOff x="6709575" y="3608950"/>
            <a:chExt cx="2840052" cy="793500"/>
          </a:xfrm>
        </p:grpSpPr>
        <p:sp>
          <p:nvSpPr>
            <p:cNvPr id="1801" name="Google Shape;1801;p28"/>
            <p:cNvSpPr/>
            <p:nvPr/>
          </p:nvSpPr>
          <p:spPr>
            <a:xfrm>
              <a:off x="6709575" y="3608950"/>
              <a:ext cx="2840052" cy="793500"/>
            </a:xfrm>
            <a:custGeom>
              <a:avLst/>
              <a:gdLst/>
              <a:ahLst/>
              <a:cxnLst/>
              <a:rect l="l" t="t" r="r" b="b"/>
              <a:pathLst>
                <a:path w="55262" h="15440" extrusionOk="0">
                  <a:moveTo>
                    <a:pt x="39472" y="1"/>
                  </a:moveTo>
                  <a:cubicBezTo>
                    <a:pt x="38436" y="1"/>
                    <a:pt x="37395" y="155"/>
                    <a:pt x="36430" y="425"/>
                  </a:cubicBezTo>
                  <a:cubicBezTo>
                    <a:pt x="34810" y="879"/>
                    <a:pt x="32457" y="1750"/>
                    <a:pt x="31503" y="3250"/>
                  </a:cubicBezTo>
                  <a:cubicBezTo>
                    <a:pt x="31049" y="3963"/>
                    <a:pt x="30827" y="4862"/>
                    <a:pt x="31151" y="5658"/>
                  </a:cubicBezTo>
                  <a:cubicBezTo>
                    <a:pt x="31336" y="6094"/>
                    <a:pt x="31670" y="6464"/>
                    <a:pt x="31836" y="6909"/>
                  </a:cubicBezTo>
                  <a:cubicBezTo>
                    <a:pt x="31987" y="7306"/>
                    <a:pt x="31861" y="7363"/>
                    <a:pt x="31650" y="7363"/>
                  </a:cubicBezTo>
                  <a:cubicBezTo>
                    <a:pt x="31565" y="7363"/>
                    <a:pt x="31466" y="7353"/>
                    <a:pt x="31365" y="7353"/>
                  </a:cubicBezTo>
                  <a:cubicBezTo>
                    <a:pt x="31226" y="7353"/>
                    <a:pt x="31085" y="7371"/>
                    <a:pt x="30975" y="7455"/>
                  </a:cubicBezTo>
                  <a:cubicBezTo>
                    <a:pt x="30734" y="7641"/>
                    <a:pt x="30549" y="8511"/>
                    <a:pt x="30623" y="8808"/>
                  </a:cubicBezTo>
                  <a:cubicBezTo>
                    <a:pt x="29867" y="8133"/>
                    <a:pt x="29094" y="7537"/>
                    <a:pt x="28041" y="7537"/>
                  </a:cubicBezTo>
                  <a:cubicBezTo>
                    <a:pt x="28010" y="7537"/>
                    <a:pt x="27978" y="7538"/>
                    <a:pt x="27946" y="7539"/>
                  </a:cubicBezTo>
                  <a:cubicBezTo>
                    <a:pt x="26445" y="7594"/>
                    <a:pt x="25491" y="8817"/>
                    <a:pt x="24750" y="9984"/>
                  </a:cubicBezTo>
                  <a:cubicBezTo>
                    <a:pt x="24556" y="9919"/>
                    <a:pt x="24463" y="9641"/>
                    <a:pt x="24232" y="9521"/>
                  </a:cubicBezTo>
                  <a:cubicBezTo>
                    <a:pt x="24064" y="9441"/>
                    <a:pt x="23887" y="9423"/>
                    <a:pt x="23701" y="9423"/>
                  </a:cubicBezTo>
                  <a:cubicBezTo>
                    <a:pt x="23629" y="9423"/>
                    <a:pt x="23556" y="9426"/>
                    <a:pt x="23481" y="9428"/>
                  </a:cubicBezTo>
                  <a:cubicBezTo>
                    <a:pt x="22870" y="9456"/>
                    <a:pt x="22555" y="9910"/>
                    <a:pt x="22157" y="10308"/>
                  </a:cubicBezTo>
                  <a:lnTo>
                    <a:pt x="22157" y="10308"/>
                  </a:lnTo>
                  <a:cubicBezTo>
                    <a:pt x="22222" y="8984"/>
                    <a:pt x="21694" y="7613"/>
                    <a:pt x="20832" y="6603"/>
                  </a:cubicBezTo>
                  <a:cubicBezTo>
                    <a:pt x="19793" y="5384"/>
                    <a:pt x="18241" y="4779"/>
                    <a:pt x="16689" y="4779"/>
                  </a:cubicBezTo>
                  <a:cubicBezTo>
                    <a:pt x="15033" y="4779"/>
                    <a:pt x="13376" y="5467"/>
                    <a:pt x="12339" y="6835"/>
                  </a:cubicBezTo>
                  <a:cubicBezTo>
                    <a:pt x="11820" y="7520"/>
                    <a:pt x="11412" y="8289"/>
                    <a:pt x="11107" y="9104"/>
                  </a:cubicBezTo>
                  <a:cubicBezTo>
                    <a:pt x="10995" y="9428"/>
                    <a:pt x="11005" y="9817"/>
                    <a:pt x="10912" y="10123"/>
                  </a:cubicBezTo>
                  <a:cubicBezTo>
                    <a:pt x="10868" y="10270"/>
                    <a:pt x="10787" y="10318"/>
                    <a:pt x="10684" y="10318"/>
                  </a:cubicBezTo>
                  <a:cubicBezTo>
                    <a:pt x="10481" y="10318"/>
                    <a:pt x="10194" y="10129"/>
                    <a:pt x="9949" y="10123"/>
                  </a:cubicBezTo>
                  <a:cubicBezTo>
                    <a:pt x="9911" y="10121"/>
                    <a:pt x="9873" y="10120"/>
                    <a:pt x="9836" y="10120"/>
                  </a:cubicBezTo>
                  <a:cubicBezTo>
                    <a:pt x="9341" y="10120"/>
                    <a:pt x="8881" y="10294"/>
                    <a:pt x="8596" y="10716"/>
                  </a:cubicBezTo>
                  <a:cubicBezTo>
                    <a:pt x="8201" y="10534"/>
                    <a:pt x="7823" y="10392"/>
                    <a:pt x="7466" y="10392"/>
                  </a:cubicBezTo>
                  <a:cubicBezTo>
                    <a:pt x="7078" y="10392"/>
                    <a:pt x="6715" y="10559"/>
                    <a:pt x="6383" y="11021"/>
                  </a:cubicBezTo>
                  <a:cubicBezTo>
                    <a:pt x="6123" y="11383"/>
                    <a:pt x="5994" y="11818"/>
                    <a:pt x="6031" y="12263"/>
                  </a:cubicBezTo>
                  <a:cubicBezTo>
                    <a:pt x="6068" y="12763"/>
                    <a:pt x="6466" y="13235"/>
                    <a:pt x="6392" y="13745"/>
                  </a:cubicBezTo>
                  <a:cubicBezTo>
                    <a:pt x="6381" y="13745"/>
                    <a:pt x="6370" y="13746"/>
                    <a:pt x="6360" y="13746"/>
                  </a:cubicBezTo>
                  <a:cubicBezTo>
                    <a:pt x="6052" y="13746"/>
                    <a:pt x="5886" y="13381"/>
                    <a:pt x="5566" y="13381"/>
                  </a:cubicBezTo>
                  <a:cubicBezTo>
                    <a:pt x="5551" y="13381"/>
                    <a:pt x="5536" y="13382"/>
                    <a:pt x="5521" y="13383"/>
                  </a:cubicBezTo>
                  <a:cubicBezTo>
                    <a:pt x="5104" y="13430"/>
                    <a:pt x="4780" y="13976"/>
                    <a:pt x="4669" y="14319"/>
                  </a:cubicBezTo>
                  <a:cubicBezTo>
                    <a:pt x="4539" y="14263"/>
                    <a:pt x="4484" y="14152"/>
                    <a:pt x="4521" y="13976"/>
                  </a:cubicBezTo>
                  <a:cubicBezTo>
                    <a:pt x="4428" y="13633"/>
                    <a:pt x="4215" y="13328"/>
                    <a:pt x="3928" y="13133"/>
                  </a:cubicBezTo>
                  <a:cubicBezTo>
                    <a:pt x="3515" y="12769"/>
                    <a:pt x="2854" y="12376"/>
                    <a:pt x="2249" y="12376"/>
                  </a:cubicBezTo>
                  <a:cubicBezTo>
                    <a:pt x="2162" y="12376"/>
                    <a:pt x="2076" y="12384"/>
                    <a:pt x="1992" y="12401"/>
                  </a:cubicBezTo>
                  <a:cubicBezTo>
                    <a:pt x="1085" y="12596"/>
                    <a:pt x="658" y="13615"/>
                    <a:pt x="362" y="14384"/>
                  </a:cubicBezTo>
                  <a:cubicBezTo>
                    <a:pt x="1" y="15338"/>
                    <a:pt x="112" y="15440"/>
                    <a:pt x="112" y="15440"/>
                  </a:cubicBezTo>
                  <a:lnTo>
                    <a:pt x="54428" y="15440"/>
                  </a:lnTo>
                  <a:cubicBezTo>
                    <a:pt x="54594" y="15440"/>
                    <a:pt x="55095" y="15291"/>
                    <a:pt x="55178" y="15143"/>
                  </a:cubicBezTo>
                  <a:cubicBezTo>
                    <a:pt x="55261" y="14967"/>
                    <a:pt x="55057" y="14949"/>
                    <a:pt x="55030" y="14847"/>
                  </a:cubicBezTo>
                  <a:cubicBezTo>
                    <a:pt x="54965" y="14560"/>
                    <a:pt x="54937" y="14263"/>
                    <a:pt x="54881" y="13967"/>
                  </a:cubicBezTo>
                  <a:cubicBezTo>
                    <a:pt x="54715" y="13226"/>
                    <a:pt x="54279" y="12624"/>
                    <a:pt x="53770" y="12087"/>
                  </a:cubicBezTo>
                  <a:cubicBezTo>
                    <a:pt x="53058" y="11333"/>
                    <a:pt x="52139" y="11017"/>
                    <a:pt x="51193" y="11017"/>
                  </a:cubicBezTo>
                  <a:cubicBezTo>
                    <a:pt x="50220" y="11017"/>
                    <a:pt x="49220" y="11352"/>
                    <a:pt x="48388" y="11892"/>
                  </a:cubicBezTo>
                  <a:cubicBezTo>
                    <a:pt x="47798" y="12276"/>
                    <a:pt x="47085" y="12994"/>
                    <a:pt x="46754" y="13729"/>
                  </a:cubicBezTo>
                  <a:lnTo>
                    <a:pt x="46754" y="13729"/>
                  </a:lnTo>
                  <a:cubicBezTo>
                    <a:pt x="46668" y="13371"/>
                    <a:pt x="46456" y="12958"/>
                    <a:pt x="46369" y="12855"/>
                  </a:cubicBezTo>
                  <a:cubicBezTo>
                    <a:pt x="45823" y="12216"/>
                    <a:pt x="45202" y="12420"/>
                    <a:pt x="44498" y="12216"/>
                  </a:cubicBezTo>
                  <a:cubicBezTo>
                    <a:pt x="44563" y="11966"/>
                    <a:pt x="44841" y="11799"/>
                    <a:pt x="44869" y="11503"/>
                  </a:cubicBezTo>
                  <a:cubicBezTo>
                    <a:pt x="44915" y="11142"/>
                    <a:pt x="44683" y="10799"/>
                    <a:pt x="44452" y="10558"/>
                  </a:cubicBezTo>
                  <a:cubicBezTo>
                    <a:pt x="44218" y="10318"/>
                    <a:pt x="43947" y="10223"/>
                    <a:pt x="43666" y="10223"/>
                  </a:cubicBezTo>
                  <a:cubicBezTo>
                    <a:pt x="43210" y="10223"/>
                    <a:pt x="42727" y="10473"/>
                    <a:pt x="42336" y="10761"/>
                  </a:cubicBezTo>
                  <a:lnTo>
                    <a:pt x="42336" y="10761"/>
                  </a:lnTo>
                  <a:cubicBezTo>
                    <a:pt x="42434" y="10635"/>
                    <a:pt x="42375" y="10478"/>
                    <a:pt x="42433" y="10299"/>
                  </a:cubicBezTo>
                  <a:cubicBezTo>
                    <a:pt x="42544" y="10067"/>
                    <a:pt x="42683" y="9854"/>
                    <a:pt x="42840" y="9660"/>
                  </a:cubicBezTo>
                  <a:cubicBezTo>
                    <a:pt x="43118" y="9317"/>
                    <a:pt x="43414" y="8993"/>
                    <a:pt x="43729" y="8687"/>
                  </a:cubicBezTo>
                  <a:cubicBezTo>
                    <a:pt x="44628" y="7752"/>
                    <a:pt x="45035" y="6316"/>
                    <a:pt x="45054" y="5029"/>
                  </a:cubicBezTo>
                  <a:cubicBezTo>
                    <a:pt x="45072" y="4204"/>
                    <a:pt x="45082" y="3371"/>
                    <a:pt x="44758" y="2593"/>
                  </a:cubicBezTo>
                  <a:cubicBezTo>
                    <a:pt x="44294" y="1462"/>
                    <a:pt x="43387" y="796"/>
                    <a:pt x="42257" y="425"/>
                  </a:cubicBezTo>
                  <a:cubicBezTo>
                    <a:pt x="41377" y="132"/>
                    <a:pt x="40427" y="1"/>
                    <a:pt x="39472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2" name="Google Shape;1802;p28"/>
            <p:cNvSpPr/>
            <p:nvPr/>
          </p:nvSpPr>
          <p:spPr>
            <a:xfrm>
              <a:off x="6715280" y="4285738"/>
              <a:ext cx="2827667" cy="116712"/>
            </a:xfrm>
            <a:custGeom>
              <a:avLst/>
              <a:gdLst/>
              <a:ahLst/>
              <a:cxnLst/>
              <a:rect l="l" t="t" r="r" b="b"/>
              <a:pathLst>
                <a:path w="55021" h="2271" extrusionOk="0">
                  <a:moveTo>
                    <a:pt x="34501" y="1"/>
                  </a:moveTo>
                  <a:cubicBezTo>
                    <a:pt x="34477" y="1"/>
                    <a:pt x="34454" y="1"/>
                    <a:pt x="34430" y="1"/>
                  </a:cubicBezTo>
                  <a:cubicBezTo>
                    <a:pt x="33615" y="1"/>
                    <a:pt x="32809" y="1"/>
                    <a:pt x="31994" y="140"/>
                  </a:cubicBezTo>
                  <a:cubicBezTo>
                    <a:pt x="30873" y="353"/>
                    <a:pt x="29799" y="742"/>
                    <a:pt x="28743" y="1168"/>
                  </a:cubicBezTo>
                  <a:cubicBezTo>
                    <a:pt x="28502" y="1270"/>
                    <a:pt x="28076" y="1335"/>
                    <a:pt x="27918" y="1567"/>
                  </a:cubicBezTo>
                  <a:cubicBezTo>
                    <a:pt x="27863" y="1641"/>
                    <a:pt x="27835" y="1743"/>
                    <a:pt x="27742" y="1798"/>
                  </a:cubicBezTo>
                  <a:cubicBezTo>
                    <a:pt x="27646" y="1859"/>
                    <a:pt x="27526" y="1873"/>
                    <a:pt x="27403" y="1873"/>
                  </a:cubicBezTo>
                  <a:cubicBezTo>
                    <a:pt x="27300" y="1873"/>
                    <a:pt x="27196" y="1863"/>
                    <a:pt x="27103" y="1863"/>
                  </a:cubicBezTo>
                  <a:cubicBezTo>
                    <a:pt x="26893" y="1863"/>
                    <a:pt x="26679" y="1871"/>
                    <a:pt x="26467" y="1871"/>
                  </a:cubicBezTo>
                  <a:cubicBezTo>
                    <a:pt x="26360" y="1871"/>
                    <a:pt x="26254" y="1869"/>
                    <a:pt x="26149" y="1863"/>
                  </a:cubicBezTo>
                  <a:cubicBezTo>
                    <a:pt x="25881" y="1854"/>
                    <a:pt x="25612" y="1807"/>
                    <a:pt x="25343" y="1807"/>
                  </a:cubicBezTo>
                  <a:cubicBezTo>
                    <a:pt x="24788" y="1807"/>
                    <a:pt x="24260" y="1789"/>
                    <a:pt x="23722" y="1752"/>
                  </a:cubicBezTo>
                  <a:cubicBezTo>
                    <a:pt x="23269" y="1724"/>
                    <a:pt x="22713" y="1706"/>
                    <a:pt x="22287" y="1548"/>
                  </a:cubicBezTo>
                  <a:cubicBezTo>
                    <a:pt x="22203" y="1502"/>
                    <a:pt x="22120" y="1446"/>
                    <a:pt x="22046" y="1381"/>
                  </a:cubicBezTo>
                  <a:cubicBezTo>
                    <a:pt x="21962" y="1335"/>
                    <a:pt x="21879" y="1307"/>
                    <a:pt x="21787" y="1270"/>
                  </a:cubicBezTo>
                  <a:cubicBezTo>
                    <a:pt x="21546" y="1159"/>
                    <a:pt x="21240" y="1104"/>
                    <a:pt x="21073" y="890"/>
                  </a:cubicBezTo>
                  <a:cubicBezTo>
                    <a:pt x="20953" y="742"/>
                    <a:pt x="20916" y="631"/>
                    <a:pt x="20749" y="529"/>
                  </a:cubicBezTo>
                  <a:cubicBezTo>
                    <a:pt x="20295" y="261"/>
                    <a:pt x="19767" y="159"/>
                    <a:pt x="19249" y="94"/>
                  </a:cubicBezTo>
                  <a:cubicBezTo>
                    <a:pt x="19010" y="59"/>
                    <a:pt x="18771" y="47"/>
                    <a:pt x="18530" y="47"/>
                  </a:cubicBezTo>
                  <a:cubicBezTo>
                    <a:pt x="17938" y="47"/>
                    <a:pt x="17340" y="122"/>
                    <a:pt x="16748" y="122"/>
                  </a:cubicBezTo>
                  <a:cubicBezTo>
                    <a:pt x="16127" y="122"/>
                    <a:pt x="15516" y="177"/>
                    <a:pt x="14895" y="177"/>
                  </a:cubicBezTo>
                  <a:lnTo>
                    <a:pt x="13311" y="177"/>
                  </a:lnTo>
                  <a:cubicBezTo>
                    <a:pt x="13269" y="176"/>
                    <a:pt x="13227" y="176"/>
                    <a:pt x="13185" y="176"/>
                  </a:cubicBezTo>
                  <a:cubicBezTo>
                    <a:pt x="12895" y="176"/>
                    <a:pt x="12612" y="203"/>
                    <a:pt x="12329" y="251"/>
                  </a:cubicBezTo>
                  <a:cubicBezTo>
                    <a:pt x="12107" y="298"/>
                    <a:pt x="11894" y="381"/>
                    <a:pt x="11672" y="409"/>
                  </a:cubicBezTo>
                  <a:cubicBezTo>
                    <a:pt x="11292" y="464"/>
                    <a:pt x="10912" y="501"/>
                    <a:pt x="10523" y="566"/>
                  </a:cubicBezTo>
                  <a:cubicBezTo>
                    <a:pt x="10143" y="622"/>
                    <a:pt x="9754" y="752"/>
                    <a:pt x="9356" y="844"/>
                  </a:cubicBezTo>
                  <a:cubicBezTo>
                    <a:pt x="8967" y="937"/>
                    <a:pt x="8606" y="1029"/>
                    <a:pt x="8235" y="1113"/>
                  </a:cubicBezTo>
                  <a:cubicBezTo>
                    <a:pt x="7911" y="1187"/>
                    <a:pt x="7606" y="1298"/>
                    <a:pt x="7281" y="1335"/>
                  </a:cubicBezTo>
                  <a:cubicBezTo>
                    <a:pt x="6957" y="1381"/>
                    <a:pt x="6614" y="1428"/>
                    <a:pt x="6281" y="1493"/>
                  </a:cubicBezTo>
                  <a:cubicBezTo>
                    <a:pt x="5151" y="1687"/>
                    <a:pt x="4012" y="1622"/>
                    <a:pt x="2872" y="1706"/>
                  </a:cubicBezTo>
                  <a:cubicBezTo>
                    <a:pt x="2307" y="1761"/>
                    <a:pt x="1742" y="1863"/>
                    <a:pt x="1187" y="2021"/>
                  </a:cubicBezTo>
                  <a:cubicBezTo>
                    <a:pt x="779" y="2132"/>
                    <a:pt x="409" y="2196"/>
                    <a:pt x="1" y="2271"/>
                  </a:cubicBezTo>
                  <a:lnTo>
                    <a:pt x="55021" y="2234"/>
                  </a:lnTo>
                  <a:lnTo>
                    <a:pt x="55011" y="2178"/>
                  </a:lnTo>
                  <a:cubicBezTo>
                    <a:pt x="54959" y="2163"/>
                    <a:pt x="54899" y="2159"/>
                    <a:pt x="54835" y="2159"/>
                  </a:cubicBezTo>
                  <a:cubicBezTo>
                    <a:pt x="54739" y="2159"/>
                    <a:pt x="54637" y="2169"/>
                    <a:pt x="54548" y="2169"/>
                  </a:cubicBezTo>
                  <a:cubicBezTo>
                    <a:pt x="54512" y="2170"/>
                    <a:pt x="54475" y="2171"/>
                    <a:pt x="54438" y="2171"/>
                  </a:cubicBezTo>
                  <a:cubicBezTo>
                    <a:pt x="54259" y="2171"/>
                    <a:pt x="54076" y="2153"/>
                    <a:pt x="53900" y="2122"/>
                  </a:cubicBezTo>
                  <a:cubicBezTo>
                    <a:pt x="53752" y="2095"/>
                    <a:pt x="53596" y="2087"/>
                    <a:pt x="53439" y="2087"/>
                  </a:cubicBezTo>
                  <a:cubicBezTo>
                    <a:pt x="53163" y="2087"/>
                    <a:pt x="52881" y="2113"/>
                    <a:pt x="52622" y="2113"/>
                  </a:cubicBezTo>
                  <a:lnTo>
                    <a:pt x="50454" y="2113"/>
                  </a:lnTo>
                  <a:cubicBezTo>
                    <a:pt x="50093" y="2113"/>
                    <a:pt x="49750" y="2095"/>
                    <a:pt x="49389" y="2067"/>
                  </a:cubicBezTo>
                  <a:cubicBezTo>
                    <a:pt x="49009" y="2039"/>
                    <a:pt x="48620" y="2048"/>
                    <a:pt x="48240" y="1983"/>
                  </a:cubicBezTo>
                  <a:cubicBezTo>
                    <a:pt x="47675" y="1882"/>
                    <a:pt x="47110" y="1770"/>
                    <a:pt x="46536" y="1696"/>
                  </a:cubicBezTo>
                  <a:cubicBezTo>
                    <a:pt x="46230" y="1659"/>
                    <a:pt x="45915" y="1604"/>
                    <a:pt x="45610" y="1585"/>
                  </a:cubicBezTo>
                  <a:cubicBezTo>
                    <a:pt x="45304" y="1557"/>
                    <a:pt x="44998" y="1585"/>
                    <a:pt x="44693" y="1548"/>
                  </a:cubicBezTo>
                  <a:cubicBezTo>
                    <a:pt x="44433" y="1530"/>
                    <a:pt x="44174" y="1520"/>
                    <a:pt x="43915" y="1520"/>
                  </a:cubicBezTo>
                  <a:cubicBezTo>
                    <a:pt x="43646" y="1520"/>
                    <a:pt x="43378" y="1576"/>
                    <a:pt x="43109" y="1585"/>
                  </a:cubicBezTo>
                  <a:cubicBezTo>
                    <a:pt x="42945" y="1588"/>
                    <a:pt x="42778" y="1593"/>
                    <a:pt x="42611" y="1593"/>
                  </a:cubicBezTo>
                  <a:cubicBezTo>
                    <a:pt x="42298" y="1593"/>
                    <a:pt x="41984" y="1577"/>
                    <a:pt x="41682" y="1511"/>
                  </a:cubicBezTo>
                  <a:cubicBezTo>
                    <a:pt x="41340" y="1437"/>
                    <a:pt x="41062" y="1205"/>
                    <a:pt x="40738" y="1066"/>
                  </a:cubicBezTo>
                  <a:cubicBezTo>
                    <a:pt x="40163" y="816"/>
                    <a:pt x="39598" y="576"/>
                    <a:pt x="38978" y="464"/>
                  </a:cubicBezTo>
                  <a:cubicBezTo>
                    <a:pt x="38246" y="335"/>
                    <a:pt x="37514" y="270"/>
                    <a:pt x="36773" y="205"/>
                  </a:cubicBezTo>
                  <a:cubicBezTo>
                    <a:pt x="36010" y="142"/>
                    <a:pt x="35264" y="1"/>
                    <a:pt x="34501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3" name="Google Shape;1803;p28"/>
            <p:cNvSpPr/>
            <p:nvPr/>
          </p:nvSpPr>
          <p:spPr>
            <a:xfrm>
              <a:off x="8001531" y="4237223"/>
              <a:ext cx="433239" cy="74622"/>
            </a:xfrm>
            <a:custGeom>
              <a:avLst/>
              <a:gdLst/>
              <a:ahLst/>
              <a:cxnLst/>
              <a:rect l="l" t="t" r="r" b="b"/>
              <a:pathLst>
                <a:path w="8430" h="1452" extrusionOk="0">
                  <a:moveTo>
                    <a:pt x="5734" y="0"/>
                  </a:moveTo>
                  <a:cubicBezTo>
                    <a:pt x="5638" y="0"/>
                    <a:pt x="5543" y="10"/>
                    <a:pt x="5447" y="28"/>
                  </a:cubicBezTo>
                  <a:cubicBezTo>
                    <a:pt x="5317" y="38"/>
                    <a:pt x="5187" y="38"/>
                    <a:pt x="5058" y="38"/>
                  </a:cubicBezTo>
                  <a:cubicBezTo>
                    <a:pt x="4706" y="56"/>
                    <a:pt x="4354" y="112"/>
                    <a:pt x="4002" y="158"/>
                  </a:cubicBezTo>
                  <a:cubicBezTo>
                    <a:pt x="3131" y="251"/>
                    <a:pt x="2242" y="269"/>
                    <a:pt x="1381" y="436"/>
                  </a:cubicBezTo>
                  <a:cubicBezTo>
                    <a:pt x="1001" y="501"/>
                    <a:pt x="630" y="593"/>
                    <a:pt x="278" y="723"/>
                  </a:cubicBezTo>
                  <a:cubicBezTo>
                    <a:pt x="223" y="742"/>
                    <a:pt x="0" y="843"/>
                    <a:pt x="0" y="917"/>
                  </a:cubicBezTo>
                  <a:cubicBezTo>
                    <a:pt x="0" y="1001"/>
                    <a:pt x="269" y="1075"/>
                    <a:pt x="325" y="1093"/>
                  </a:cubicBezTo>
                  <a:cubicBezTo>
                    <a:pt x="389" y="1098"/>
                    <a:pt x="452" y="1100"/>
                    <a:pt x="514" y="1100"/>
                  </a:cubicBezTo>
                  <a:cubicBezTo>
                    <a:pt x="577" y="1100"/>
                    <a:pt x="640" y="1098"/>
                    <a:pt x="704" y="1093"/>
                  </a:cubicBezTo>
                  <a:cubicBezTo>
                    <a:pt x="862" y="1093"/>
                    <a:pt x="1010" y="1140"/>
                    <a:pt x="1167" y="1140"/>
                  </a:cubicBezTo>
                  <a:cubicBezTo>
                    <a:pt x="1668" y="1158"/>
                    <a:pt x="2159" y="1232"/>
                    <a:pt x="2640" y="1353"/>
                  </a:cubicBezTo>
                  <a:cubicBezTo>
                    <a:pt x="2798" y="1399"/>
                    <a:pt x="2955" y="1427"/>
                    <a:pt x="3122" y="1445"/>
                  </a:cubicBezTo>
                  <a:cubicBezTo>
                    <a:pt x="3171" y="1450"/>
                    <a:pt x="3219" y="1452"/>
                    <a:pt x="3266" y="1452"/>
                  </a:cubicBezTo>
                  <a:cubicBezTo>
                    <a:pt x="3533" y="1452"/>
                    <a:pt x="3781" y="1392"/>
                    <a:pt x="4048" y="1353"/>
                  </a:cubicBezTo>
                  <a:cubicBezTo>
                    <a:pt x="3844" y="1316"/>
                    <a:pt x="3918" y="1288"/>
                    <a:pt x="4011" y="1279"/>
                  </a:cubicBezTo>
                  <a:cubicBezTo>
                    <a:pt x="4122" y="1260"/>
                    <a:pt x="4243" y="1242"/>
                    <a:pt x="4354" y="1223"/>
                  </a:cubicBezTo>
                  <a:cubicBezTo>
                    <a:pt x="4632" y="1177"/>
                    <a:pt x="4910" y="1121"/>
                    <a:pt x="5187" y="1084"/>
                  </a:cubicBezTo>
                  <a:cubicBezTo>
                    <a:pt x="5928" y="992"/>
                    <a:pt x="6651" y="862"/>
                    <a:pt x="7383" y="760"/>
                  </a:cubicBezTo>
                  <a:cubicBezTo>
                    <a:pt x="7670" y="714"/>
                    <a:pt x="7948" y="649"/>
                    <a:pt x="8216" y="556"/>
                  </a:cubicBezTo>
                  <a:cubicBezTo>
                    <a:pt x="8263" y="538"/>
                    <a:pt x="8420" y="501"/>
                    <a:pt x="8429" y="454"/>
                  </a:cubicBezTo>
                  <a:cubicBezTo>
                    <a:pt x="8309" y="427"/>
                    <a:pt x="8198" y="362"/>
                    <a:pt x="8077" y="334"/>
                  </a:cubicBezTo>
                  <a:cubicBezTo>
                    <a:pt x="7874" y="297"/>
                    <a:pt x="7670" y="288"/>
                    <a:pt x="7475" y="251"/>
                  </a:cubicBezTo>
                  <a:cubicBezTo>
                    <a:pt x="7207" y="204"/>
                    <a:pt x="6947" y="121"/>
                    <a:pt x="6688" y="93"/>
                  </a:cubicBezTo>
                  <a:cubicBezTo>
                    <a:pt x="6419" y="56"/>
                    <a:pt x="6160" y="38"/>
                    <a:pt x="5891" y="10"/>
                  </a:cubicBezTo>
                  <a:cubicBezTo>
                    <a:pt x="5839" y="3"/>
                    <a:pt x="5786" y="0"/>
                    <a:pt x="5734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4" name="Google Shape;1804;p28"/>
            <p:cNvSpPr/>
            <p:nvPr/>
          </p:nvSpPr>
          <p:spPr>
            <a:xfrm>
              <a:off x="8832188" y="4321455"/>
              <a:ext cx="94305" cy="19581"/>
            </a:xfrm>
            <a:custGeom>
              <a:avLst/>
              <a:gdLst/>
              <a:ahLst/>
              <a:cxnLst/>
              <a:rect l="l" t="t" r="r" b="b"/>
              <a:pathLst>
                <a:path w="1835" h="381" extrusionOk="0">
                  <a:moveTo>
                    <a:pt x="694" y="1"/>
                  </a:moveTo>
                  <a:cubicBezTo>
                    <a:pt x="465" y="1"/>
                    <a:pt x="240" y="29"/>
                    <a:pt x="1" y="29"/>
                  </a:cubicBezTo>
                  <a:cubicBezTo>
                    <a:pt x="556" y="223"/>
                    <a:pt x="760" y="307"/>
                    <a:pt x="918" y="344"/>
                  </a:cubicBezTo>
                  <a:cubicBezTo>
                    <a:pt x="1047" y="371"/>
                    <a:pt x="1177" y="381"/>
                    <a:pt x="1307" y="381"/>
                  </a:cubicBezTo>
                  <a:cubicBezTo>
                    <a:pt x="1418" y="381"/>
                    <a:pt x="1816" y="371"/>
                    <a:pt x="1835" y="214"/>
                  </a:cubicBezTo>
                  <a:cubicBezTo>
                    <a:pt x="1603" y="168"/>
                    <a:pt x="1362" y="103"/>
                    <a:pt x="1131" y="47"/>
                  </a:cubicBezTo>
                  <a:cubicBezTo>
                    <a:pt x="981" y="12"/>
                    <a:pt x="837" y="1"/>
                    <a:pt x="694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5" name="Google Shape;1805;p28"/>
            <p:cNvSpPr/>
            <p:nvPr/>
          </p:nvSpPr>
          <p:spPr>
            <a:xfrm>
              <a:off x="8281928" y="3977331"/>
              <a:ext cx="264774" cy="135676"/>
            </a:xfrm>
            <a:custGeom>
              <a:avLst/>
              <a:gdLst/>
              <a:ahLst/>
              <a:cxnLst/>
              <a:rect l="l" t="t" r="r" b="b"/>
              <a:pathLst>
                <a:path w="5152" h="2640" extrusionOk="0">
                  <a:moveTo>
                    <a:pt x="1621" y="0"/>
                  </a:moveTo>
                  <a:cubicBezTo>
                    <a:pt x="1362" y="19"/>
                    <a:pt x="1093" y="65"/>
                    <a:pt x="843" y="148"/>
                  </a:cubicBezTo>
                  <a:cubicBezTo>
                    <a:pt x="621" y="222"/>
                    <a:pt x="417" y="352"/>
                    <a:pt x="250" y="519"/>
                  </a:cubicBezTo>
                  <a:cubicBezTo>
                    <a:pt x="65" y="732"/>
                    <a:pt x="0" y="1019"/>
                    <a:pt x="74" y="1288"/>
                  </a:cubicBezTo>
                  <a:cubicBezTo>
                    <a:pt x="176" y="1528"/>
                    <a:pt x="371" y="1714"/>
                    <a:pt x="611" y="1816"/>
                  </a:cubicBezTo>
                  <a:cubicBezTo>
                    <a:pt x="963" y="2010"/>
                    <a:pt x="1343" y="2158"/>
                    <a:pt x="1732" y="2269"/>
                  </a:cubicBezTo>
                  <a:cubicBezTo>
                    <a:pt x="1927" y="2325"/>
                    <a:pt x="2130" y="2381"/>
                    <a:pt x="2325" y="2408"/>
                  </a:cubicBezTo>
                  <a:cubicBezTo>
                    <a:pt x="2612" y="2445"/>
                    <a:pt x="2909" y="2455"/>
                    <a:pt x="3186" y="2464"/>
                  </a:cubicBezTo>
                  <a:cubicBezTo>
                    <a:pt x="3214" y="2465"/>
                    <a:pt x="3242" y="2465"/>
                    <a:pt x="3269" y="2465"/>
                  </a:cubicBezTo>
                  <a:cubicBezTo>
                    <a:pt x="3507" y="2465"/>
                    <a:pt x="3755" y="2444"/>
                    <a:pt x="4000" y="2444"/>
                  </a:cubicBezTo>
                  <a:cubicBezTo>
                    <a:pt x="4142" y="2444"/>
                    <a:pt x="4282" y="2451"/>
                    <a:pt x="4418" y="2473"/>
                  </a:cubicBezTo>
                  <a:cubicBezTo>
                    <a:pt x="4622" y="2501"/>
                    <a:pt x="4807" y="2584"/>
                    <a:pt x="5002" y="2631"/>
                  </a:cubicBezTo>
                  <a:cubicBezTo>
                    <a:pt x="5027" y="2637"/>
                    <a:pt x="5048" y="2640"/>
                    <a:pt x="5065" y="2640"/>
                  </a:cubicBezTo>
                  <a:cubicBezTo>
                    <a:pt x="5151" y="2640"/>
                    <a:pt x="5132" y="2563"/>
                    <a:pt x="5132" y="2455"/>
                  </a:cubicBezTo>
                  <a:cubicBezTo>
                    <a:pt x="5132" y="1742"/>
                    <a:pt x="4613" y="1158"/>
                    <a:pt x="3992" y="843"/>
                  </a:cubicBezTo>
                  <a:cubicBezTo>
                    <a:pt x="3770" y="741"/>
                    <a:pt x="3529" y="593"/>
                    <a:pt x="3279" y="574"/>
                  </a:cubicBezTo>
                  <a:cubicBezTo>
                    <a:pt x="3001" y="547"/>
                    <a:pt x="2723" y="491"/>
                    <a:pt x="2455" y="398"/>
                  </a:cubicBezTo>
                  <a:cubicBezTo>
                    <a:pt x="2214" y="204"/>
                    <a:pt x="1954" y="0"/>
                    <a:pt x="16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6" name="Google Shape;1806;p28"/>
            <p:cNvSpPr/>
            <p:nvPr/>
          </p:nvSpPr>
          <p:spPr>
            <a:xfrm>
              <a:off x="8297140" y="3610697"/>
              <a:ext cx="730287" cy="491055"/>
            </a:xfrm>
            <a:custGeom>
              <a:avLst/>
              <a:gdLst/>
              <a:ahLst/>
              <a:cxnLst/>
              <a:rect l="l" t="t" r="r" b="b"/>
              <a:pathLst>
                <a:path w="14210" h="9555" extrusionOk="0">
                  <a:moveTo>
                    <a:pt x="8856" y="0"/>
                  </a:moveTo>
                  <a:cubicBezTo>
                    <a:pt x="8543" y="0"/>
                    <a:pt x="8230" y="17"/>
                    <a:pt x="7920" y="48"/>
                  </a:cubicBezTo>
                  <a:cubicBezTo>
                    <a:pt x="7448" y="95"/>
                    <a:pt x="6975" y="132"/>
                    <a:pt x="6503" y="197"/>
                  </a:cubicBezTo>
                  <a:cubicBezTo>
                    <a:pt x="6271" y="224"/>
                    <a:pt x="6040" y="243"/>
                    <a:pt x="5799" y="280"/>
                  </a:cubicBezTo>
                  <a:cubicBezTo>
                    <a:pt x="5391" y="345"/>
                    <a:pt x="4984" y="447"/>
                    <a:pt x="4585" y="586"/>
                  </a:cubicBezTo>
                  <a:cubicBezTo>
                    <a:pt x="4196" y="734"/>
                    <a:pt x="3826" y="901"/>
                    <a:pt x="3474" y="1114"/>
                  </a:cubicBezTo>
                  <a:cubicBezTo>
                    <a:pt x="3326" y="1206"/>
                    <a:pt x="3196" y="1327"/>
                    <a:pt x="3048" y="1428"/>
                  </a:cubicBezTo>
                  <a:cubicBezTo>
                    <a:pt x="2863" y="1558"/>
                    <a:pt x="2659" y="1679"/>
                    <a:pt x="2455" y="1799"/>
                  </a:cubicBezTo>
                  <a:cubicBezTo>
                    <a:pt x="2159" y="1966"/>
                    <a:pt x="1872" y="2160"/>
                    <a:pt x="1612" y="2383"/>
                  </a:cubicBezTo>
                  <a:cubicBezTo>
                    <a:pt x="1501" y="2494"/>
                    <a:pt x="1381" y="2596"/>
                    <a:pt x="1260" y="2688"/>
                  </a:cubicBezTo>
                  <a:cubicBezTo>
                    <a:pt x="982" y="2864"/>
                    <a:pt x="834" y="3142"/>
                    <a:pt x="751" y="3188"/>
                  </a:cubicBezTo>
                  <a:cubicBezTo>
                    <a:pt x="399" y="3485"/>
                    <a:pt x="158" y="3892"/>
                    <a:pt x="84" y="4346"/>
                  </a:cubicBezTo>
                  <a:cubicBezTo>
                    <a:pt x="0" y="4800"/>
                    <a:pt x="130" y="5263"/>
                    <a:pt x="427" y="5615"/>
                  </a:cubicBezTo>
                  <a:cubicBezTo>
                    <a:pt x="538" y="5736"/>
                    <a:pt x="667" y="5847"/>
                    <a:pt x="797" y="5939"/>
                  </a:cubicBezTo>
                  <a:cubicBezTo>
                    <a:pt x="955" y="6069"/>
                    <a:pt x="1047" y="6245"/>
                    <a:pt x="1195" y="6393"/>
                  </a:cubicBezTo>
                  <a:cubicBezTo>
                    <a:pt x="1334" y="6541"/>
                    <a:pt x="1482" y="6690"/>
                    <a:pt x="1640" y="6829"/>
                  </a:cubicBezTo>
                  <a:cubicBezTo>
                    <a:pt x="1918" y="7051"/>
                    <a:pt x="2233" y="7153"/>
                    <a:pt x="2557" y="7301"/>
                  </a:cubicBezTo>
                  <a:cubicBezTo>
                    <a:pt x="2835" y="7412"/>
                    <a:pt x="3131" y="7495"/>
                    <a:pt x="3428" y="7551"/>
                  </a:cubicBezTo>
                  <a:cubicBezTo>
                    <a:pt x="3770" y="7634"/>
                    <a:pt x="4113" y="7708"/>
                    <a:pt x="4446" y="7792"/>
                  </a:cubicBezTo>
                  <a:cubicBezTo>
                    <a:pt x="5317" y="8005"/>
                    <a:pt x="6160" y="8338"/>
                    <a:pt x="6938" y="8764"/>
                  </a:cubicBezTo>
                  <a:cubicBezTo>
                    <a:pt x="7346" y="9014"/>
                    <a:pt x="7762" y="9209"/>
                    <a:pt x="8207" y="9366"/>
                  </a:cubicBezTo>
                  <a:cubicBezTo>
                    <a:pt x="8550" y="9478"/>
                    <a:pt x="8911" y="9542"/>
                    <a:pt x="9282" y="9552"/>
                  </a:cubicBezTo>
                  <a:cubicBezTo>
                    <a:pt x="9326" y="9554"/>
                    <a:pt x="9370" y="9554"/>
                    <a:pt x="9414" y="9554"/>
                  </a:cubicBezTo>
                  <a:cubicBezTo>
                    <a:pt x="9814" y="9554"/>
                    <a:pt x="10212" y="9479"/>
                    <a:pt x="10588" y="9320"/>
                  </a:cubicBezTo>
                  <a:cubicBezTo>
                    <a:pt x="11051" y="9116"/>
                    <a:pt x="11477" y="8857"/>
                    <a:pt x="11875" y="8561"/>
                  </a:cubicBezTo>
                  <a:cubicBezTo>
                    <a:pt x="12199" y="8320"/>
                    <a:pt x="12570" y="8144"/>
                    <a:pt x="12866" y="7875"/>
                  </a:cubicBezTo>
                  <a:cubicBezTo>
                    <a:pt x="13005" y="7746"/>
                    <a:pt x="13042" y="7560"/>
                    <a:pt x="13098" y="7384"/>
                  </a:cubicBezTo>
                  <a:cubicBezTo>
                    <a:pt x="13144" y="7236"/>
                    <a:pt x="13163" y="7069"/>
                    <a:pt x="13209" y="6921"/>
                  </a:cubicBezTo>
                  <a:cubicBezTo>
                    <a:pt x="13311" y="6662"/>
                    <a:pt x="13422" y="6402"/>
                    <a:pt x="13561" y="6162"/>
                  </a:cubicBezTo>
                  <a:cubicBezTo>
                    <a:pt x="13653" y="5967"/>
                    <a:pt x="13746" y="5754"/>
                    <a:pt x="13839" y="5560"/>
                  </a:cubicBezTo>
                  <a:cubicBezTo>
                    <a:pt x="13876" y="5458"/>
                    <a:pt x="13894" y="5347"/>
                    <a:pt x="13941" y="5245"/>
                  </a:cubicBezTo>
                  <a:cubicBezTo>
                    <a:pt x="13996" y="5143"/>
                    <a:pt x="14033" y="5032"/>
                    <a:pt x="14061" y="4920"/>
                  </a:cubicBezTo>
                  <a:cubicBezTo>
                    <a:pt x="14117" y="4735"/>
                    <a:pt x="14154" y="4550"/>
                    <a:pt x="14181" y="4355"/>
                  </a:cubicBezTo>
                  <a:cubicBezTo>
                    <a:pt x="14209" y="4050"/>
                    <a:pt x="14061" y="3726"/>
                    <a:pt x="13968" y="3448"/>
                  </a:cubicBezTo>
                  <a:cubicBezTo>
                    <a:pt x="13885" y="3170"/>
                    <a:pt x="13774" y="2901"/>
                    <a:pt x="13626" y="2660"/>
                  </a:cubicBezTo>
                  <a:cubicBezTo>
                    <a:pt x="13459" y="2410"/>
                    <a:pt x="13274" y="2188"/>
                    <a:pt x="13098" y="1947"/>
                  </a:cubicBezTo>
                  <a:cubicBezTo>
                    <a:pt x="12894" y="1716"/>
                    <a:pt x="12681" y="1503"/>
                    <a:pt x="12449" y="1299"/>
                  </a:cubicBezTo>
                  <a:cubicBezTo>
                    <a:pt x="12273" y="1141"/>
                    <a:pt x="12097" y="965"/>
                    <a:pt x="11921" y="808"/>
                  </a:cubicBezTo>
                  <a:cubicBezTo>
                    <a:pt x="11736" y="650"/>
                    <a:pt x="11569" y="456"/>
                    <a:pt x="11338" y="363"/>
                  </a:cubicBezTo>
                  <a:cubicBezTo>
                    <a:pt x="11208" y="336"/>
                    <a:pt x="11078" y="298"/>
                    <a:pt x="10949" y="280"/>
                  </a:cubicBezTo>
                  <a:cubicBezTo>
                    <a:pt x="10810" y="252"/>
                    <a:pt x="10680" y="224"/>
                    <a:pt x="10541" y="197"/>
                  </a:cubicBezTo>
                  <a:cubicBezTo>
                    <a:pt x="10226" y="122"/>
                    <a:pt x="9893" y="58"/>
                    <a:pt x="9569" y="30"/>
                  </a:cubicBezTo>
                  <a:cubicBezTo>
                    <a:pt x="9332" y="10"/>
                    <a:pt x="9095" y="0"/>
                    <a:pt x="88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7" name="Google Shape;1807;p28"/>
            <p:cNvSpPr/>
            <p:nvPr/>
          </p:nvSpPr>
          <p:spPr>
            <a:xfrm>
              <a:off x="8762191" y="4103962"/>
              <a:ext cx="120978" cy="40857"/>
            </a:xfrm>
            <a:custGeom>
              <a:avLst/>
              <a:gdLst/>
              <a:ahLst/>
              <a:cxnLst/>
              <a:rect l="l" t="t" r="r" b="b"/>
              <a:pathLst>
                <a:path w="2354" h="795" extrusionOk="0">
                  <a:moveTo>
                    <a:pt x="983" y="0"/>
                  </a:moveTo>
                  <a:cubicBezTo>
                    <a:pt x="807" y="0"/>
                    <a:pt x="622" y="9"/>
                    <a:pt x="446" y="37"/>
                  </a:cubicBezTo>
                  <a:cubicBezTo>
                    <a:pt x="233" y="74"/>
                    <a:pt x="158" y="176"/>
                    <a:pt x="1" y="352"/>
                  </a:cubicBezTo>
                  <a:cubicBezTo>
                    <a:pt x="20" y="537"/>
                    <a:pt x="547" y="750"/>
                    <a:pt x="1020" y="787"/>
                  </a:cubicBezTo>
                  <a:cubicBezTo>
                    <a:pt x="1079" y="792"/>
                    <a:pt x="1140" y="795"/>
                    <a:pt x="1200" y="795"/>
                  </a:cubicBezTo>
                  <a:cubicBezTo>
                    <a:pt x="1366" y="795"/>
                    <a:pt x="1533" y="777"/>
                    <a:pt x="1696" y="750"/>
                  </a:cubicBezTo>
                  <a:cubicBezTo>
                    <a:pt x="1863" y="722"/>
                    <a:pt x="2029" y="676"/>
                    <a:pt x="2196" y="611"/>
                  </a:cubicBezTo>
                  <a:cubicBezTo>
                    <a:pt x="2280" y="565"/>
                    <a:pt x="2354" y="500"/>
                    <a:pt x="2326" y="389"/>
                  </a:cubicBezTo>
                  <a:cubicBezTo>
                    <a:pt x="2307" y="324"/>
                    <a:pt x="2280" y="269"/>
                    <a:pt x="2224" y="232"/>
                  </a:cubicBezTo>
                  <a:cubicBezTo>
                    <a:pt x="2200" y="216"/>
                    <a:pt x="2165" y="212"/>
                    <a:pt x="2128" y="212"/>
                  </a:cubicBezTo>
                  <a:cubicBezTo>
                    <a:pt x="2093" y="212"/>
                    <a:pt x="2055" y="215"/>
                    <a:pt x="2021" y="215"/>
                  </a:cubicBezTo>
                  <a:cubicBezTo>
                    <a:pt x="2008" y="215"/>
                    <a:pt x="1995" y="215"/>
                    <a:pt x="1983" y="213"/>
                  </a:cubicBezTo>
                  <a:cubicBezTo>
                    <a:pt x="1863" y="176"/>
                    <a:pt x="1724" y="148"/>
                    <a:pt x="1594" y="102"/>
                  </a:cubicBezTo>
                  <a:cubicBezTo>
                    <a:pt x="1400" y="28"/>
                    <a:pt x="1196" y="0"/>
                    <a:pt x="9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8" name="Google Shape;1808;p28"/>
            <p:cNvSpPr/>
            <p:nvPr/>
          </p:nvSpPr>
          <p:spPr>
            <a:xfrm>
              <a:off x="8739167" y="4131200"/>
              <a:ext cx="271609" cy="126169"/>
            </a:xfrm>
            <a:custGeom>
              <a:avLst/>
              <a:gdLst/>
              <a:ahLst/>
              <a:cxnLst/>
              <a:rect l="l" t="t" r="r" b="b"/>
              <a:pathLst>
                <a:path w="5285" h="2455" extrusionOk="0">
                  <a:moveTo>
                    <a:pt x="4257" y="0"/>
                  </a:moveTo>
                  <a:cubicBezTo>
                    <a:pt x="4162" y="0"/>
                    <a:pt x="4067" y="19"/>
                    <a:pt x="3978" y="54"/>
                  </a:cubicBezTo>
                  <a:cubicBezTo>
                    <a:pt x="3580" y="128"/>
                    <a:pt x="3181" y="267"/>
                    <a:pt x="2820" y="461"/>
                  </a:cubicBezTo>
                  <a:cubicBezTo>
                    <a:pt x="2163" y="785"/>
                    <a:pt x="1468" y="1026"/>
                    <a:pt x="755" y="1184"/>
                  </a:cubicBezTo>
                  <a:cubicBezTo>
                    <a:pt x="711" y="1147"/>
                    <a:pt x="654" y="1131"/>
                    <a:pt x="593" y="1131"/>
                  </a:cubicBezTo>
                  <a:cubicBezTo>
                    <a:pt x="340" y="1131"/>
                    <a:pt x="0" y="1405"/>
                    <a:pt x="97" y="1702"/>
                  </a:cubicBezTo>
                  <a:cubicBezTo>
                    <a:pt x="162" y="1906"/>
                    <a:pt x="430" y="2054"/>
                    <a:pt x="597" y="2147"/>
                  </a:cubicBezTo>
                  <a:cubicBezTo>
                    <a:pt x="920" y="2317"/>
                    <a:pt x="1289" y="2409"/>
                    <a:pt x="1655" y="2409"/>
                  </a:cubicBezTo>
                  <a:cubicBezTo>
                    <a:pt x="1688" y="2409"/>
                    <a:pt x="1722" y="2408"/>
                    <a:pt x="1755" y="2406"/>
                  </a:cubicBezTo>
                  <a:cubicBezTo>
                    <a:pt x="2533" y="2406"/>
                    <a:pt x="3302" y="2443"/>
                    <a:pt x="4080" y="2453"/>
                  </a:cubicBezTo>
                  <a:cubicBezTo>
                    <a:pt x="4105" y="2454"/>
                    <a:pt x="4129" y="2455"/>
                    <a:pt x="4153" y="2455"/>
                  </a:cubicBezTo>
                  <a:cubicBezTo>
                    <a:pt x="4265" y="2455"/>
                    <a:pt x="4373" y="2438"/>
                    <a:pt x="4487" y="2415"/>
                  </a:cubicBezTo>
                  <a:cubicBezTo>
                    <a:pt x="4571" y="2388"/>
                    <a:pt x="4645" y="2341"/>
                    <a:pt x="4728" y="2323"/>
                  </a:cubicBezTo>
                  <a:cubicBezTo>
                    <a:pt x="4839" y="2304"/>
                    <a:pt x="4951" y="2258"/>
                    <a:pt x="5052" y="2193"/>
                  </a:cubicBezTo>
                  <a:cubicBezTo>
                    <a:pt x="5145" y="2128"/>
                    <a:pt x="5210" y="2017"/>
                    <a:pt x="5228" y="1906"/>
                  </a:cubicBezTo>
                  <a:cubicBezTo>
                    <a:pt x="5256" y="1786"/>
                    <a:pt x="5266" y="1656"/>
                    <a:pt x="5275" y="1536"/>
                  </a:cubicBezTo>
                  <a:cubicBezTo>
                    <a:pt x="5266" y="1258"/>
                    <a:pt x="5284" y="1008"/>
                    <a:pt x="5210" y="739"/>
                  </a:cubicBezTo>
                  <a:cubicBezTo>
                    <a:pt x="5136" y="498"/>
                    <a:pt x="4988" y="257"/>
                    <a:pt x="4756" y="165"/>
                  </a:cubicBezTo>
                  <a:cubicBezTo>
                    <a:pt x="4626" y="100"/>
                    <a:pt x="4497" y="54"/>
                    <a:pt x="4358" y="7"/>
                  </a:cubicBezTo>
                  <a:cubicBezTo>
                    <a:pt x="4324" y="2"/>
                    <a:pt x="4291" y="0"/>
                    <a:pt x="42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9" name="Google Shape;1809;p28"/>
            <p:cNvSpPr/>
            <p:nvPr/>
          </p:nvSpPr>
          <p:spPr>
            <a:xfrm>
              <a:off x="8935486" y="4258551"/>
              <a:ext cx="179051" cy="73132"/>
            </a:xfrm>
            <a:custGeom>
              <a:avLst/>
              <a:gdLst/>
              <a:ahLst/>
              <a:cxnLst/>
              <a:rect l="l" t="t" r="r" b="b"/>
              <a:pathLst>
                <a:path w="3484" h="1423" extrusionOk="0">
                  <a:moveTo>
                    <a:pt x="2376" y="0"/>
                  </a:moveTo>
                  <a:cubicBezTo>
                    <a:pt x="2300" y="0"/>
                    <a:pt x="2224" y="7"/>
                    <a:pt x="2149" y="21"/>
                  </a:cubicBezTo>
                  <a:cubicBezTo>
                    <a:pt x="2001" y="49"/>
                    <a:pt x="1862" y="49"/>
                    <a:pt x="1714" y="76"/>
                  </a:cubicBezTo>
                  <a:cubicBezTo>
                    <a:pt x="1427" y="123"/>
                    <a:pt x="1149" y="197"/>
                    <a:pt x="871" y="243"/>
                  </a:cubicBezTo>
                  <a:cubicBezTo>
                    <a:pt x="556" y="308"/>
                    <a:pt x="269" y="419"/>
                    <a:pt x="1" y="586"/>
                  </a:cubicBezTo>
                  <a:cubicBezTo>
                    <a:pt x="167" y="929"/>
                    <a:pt x="269" y="1021"/>
                    <a:pt x="491" y="1068"/>
                  </a:cubicBezTo>
                  <a:cubicBezTo>
                    <a:pt x="584" y="1105"/>
                    <a:pt x="686" y="1132"/>
                    <a:pt x="788" y="1151"/>
                  </a:cubicBezTo>
                  <a:cubicBezTo>
                    <a:pt x="831" y="1157"/>
                    <a:pt x="874" y="1159"/>
                    <a:pt x="918" y="1159"/>
                  </a:cubicBezTo>
                  <a:cubicBezTo>
                    <a:pt x="1004" y="1159"/>
                    <a:pt x="1090" y="1151"/>
                    <a:pt x="1177" y="1151"/>
                  </a:cubicBezTo>
                  <a:cubicBezTo>
                    <a:pt x="1714" y="1169"/>
                    <a:pt x="2251" y="1225"/>
                    <a:pt x="2779" y="1318"/>
                  </a:cubicBezTo>
                  <a:cubicBezTo>
                    <a:pt x="2946" y="1364"/>
                    <a:pt x="3122" y="1401"/>
                    <a:pt x="3289" y="1419"/>
                  </a:cubicBezTo>
                  <a:cubicBezTo>
                    <a:pt x="3324" y="1419"/>
                    <a:pt x="3353" y="1422"/>
                    <a:pt x="3378" y="1422"/>
                  </a:cubicBezTo>
                  <a:cubicBezTo>
                    <a:pt x="3430" y="1422"/>
                    <a:pt x="3458" y="1409"/>
                    <a:pt x="3465" y="1327"/>
                  </a:cubicBezTo>
                  <a:cubicBezTo>
                    <a:pt x="3483" y="1151"/>
                    <a:pt x="3372" y="975"/>
                    <a:pt x="3335" y="799"/>
                  </a:cubicBezTo>
                  <a:cubicBezTo>
                    <a:pt x="3307" y="614"/>
                    <a:pt x="3224" y="438"/>
                    <a:pt x="3104" y="289"/>
                  </a:cubicBezTo>
                  <a:cubicBezTo>
                    <a:pt x="2965" y="160"/>
                    <a:pt x="2789" y="58"/>
                    <a:pt x="2603" y="21"/>
                  </a:cubicBezTo>
                  <a:cubicBezTo>
                    <a:pt x="2529" y="7"/>
                    <a:pt x="2453" y="0"/>
                    <a:pt x="23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0" name="Google Shape;1810;p28"/>
            <p:cNvSpPr/>
            <p:nvPr/>
          </p:nvSpPr>
          <p:spPr>
            <a:xfrm>
              <a:off x="7951063" y="3997940"/>
              <a:ext cx="479903" cy="291344"/>
            </a:xfrm>
            <a:custGeom>
              <a:avLst/>
              <a:gdLst/>
              <a:ahLst/>
              <a:cxnLst/>
              <a:rect l="l" t="t" r="r" b="b"/>
              <a:pathLst>
                <a:path w="9338" h="5669" extrusionOk="0">
                  <a:moveTo>
                    <a:pt x="3576" y="0"/>
                  </a:moveTo>
                  <a:cubicBezTo>
                    <a:pt x="3499" y="0"/>
                    <a:pt x="3421" y="5"/>
                    <a:pt x="3344" y="16"/>
                  </a:cubicBezTo>
                  <a:cubicBezTo>
                    <a:pt x="3205" y="44"/>
                    <a:pt x="3066" y="90"/>
                    <a:pt x="2928" y="136"/>
                  </a:cubicBezTo>
                  <a:cubicBezTo>
                    <a:pt x="2779" y="183"/>
                    <a:pt x="2631" y="220"/>
                    <a:pt x="2483" y="275"/>
                  </a:cubicBezTo>
                  <a:cubicBezTo>
                    <a:pt x="2279" y="368"/>
                    <a:pt x="2085" y="488"/>
                    <a:pt x="1909" y="627"/>
                  </a:cubicBezTo>
                  <a:cubicBezTo>
                    <a:pt x="1714" y="757"/>
                    <a:pt x="1538" y="914"/>
                    <a:pt x="1381" y="1090"/>
                  </a:cubicBezTo>
                  <a:cubicBezTo>
                    <a:pt x="1288" y="1192"/>
                    <a:pt x="1214" y="1303"/>
                    <a:pt x="1149" y="1424"/>
                  </a:cubicBezTo>
                  <a:cubicBezTo>
                    <a:pt x="1066" y="1517"/>
                    <a:pt x="1001" y="1618"/>
                    <a:pt x="936" y="1730"/>
                  </a:cubicBezTo>
                  <a:cubicBezTo>
                    <a:pt x="881" y="1822"/>
                    <a:pt x="834" y="1915"/>
                    <a:pt x="769" y="2007"/>
                  </a:cubicBezTo>
                  <a:cubicBezTo>
                    <a:pt x="714" y="2128"/>
                    <a:pt x="658" y="2248"/>
                    <a:pt x="621" y="2369"/>
                  </a:cubicBezTo>
                  <a:cubicBezTo>
                    <a:pt x="510" y="2619"/>
                    <a:pt x="417" y="2878"/>
                    <a:pt x="316" y="3119"/>
                  </a:cubicBezTo>
                  <a:cubicBezTo>
                    <a:pt x="140" y="3462"/>
                    <a:pt x="38" y="3832"/>
                    <a:pt x="10" y="4203"/>
                  </a:cubicBezTo>
                  <a:cubicBezTo>
                    <a:pt x="1" y="4443"/>
                    <a:pt x="10" y="4684"/>
                    <a:pt x="47" y="4916"/>
                  </a:cubicBezTo>
                  <a:cubicBezTo>
                    <a:pt x="84" y="5073"/>
                    <a:pt x="38" y="5277"/>
                    <a:pt x="158" y="5398"/>
                  </a:cubicBezTo>
                  <a:cubicBezTo>
                    <a:pt x="204" y="5453"/>
                    <a:pt x="260" y="5499"/>
                    <a:pt x="325" y="5536"/>
                  </a:cubicBezTo>
                  <a:cubicBezTo>
                    <a:pt x="390" y="5546"/>
                    <a:pt x="454" y="5573"/>
                    <a:pt x="510" y="5611"/>
                  </a:cubicBezTo>
                  <a:cubicBezTo>
                    <a:pt x="566" y="5652"/>
                    <a:pt x="618" y="5669"/>
                    <a:pt x="669" y="5669"/>
                  </a:cubicBezTo>
                  <a:cubicBezTo>
                    <a:pt x="744" y="5669"/>
                    <a:pt x="816" y="5632"/>
                    <a:pt x="899" y="5583"/>
                  </a:cubicBezTo>
                  <a:cubicBezTo>
                    <a:pt x="1001" y="5536"/>
                    <a:pt x="1103" y="5499"/>
                    <a:pt x="1205" y="5472"/>
                  </a:cubicBezTo>
                  <a:cubicBezTo>
                    <a:pt x="1344" y="5435"/>
                    <a:pt x="1455" y="5370"/>
                    <a:pt x="1594" y="5333"/>
                  </a:cubicBezTo>
                  <a:cubicBezTo>
                    <a:pt x="1872" y="5240"/>
                    <a:pt x="2159" y="5166"/>
                    <a:pt x="2446" y="5110"/>
                  </a:cubicBezTo>
                  <a:cubicBezTo>
                    <a:pt x="2724" y="5064"/>
                    <a:pt x="2992" y="5027"/>
                    <a:pt x="3270" y="5008"/>
                  </a:cubicBezTo>
                  <a:cubicBezTo>
                    <a:pt x="3696" y="4981"/>
                    <a:pt x="4113" y="4897"/>
                    <a:pt x="4530" y="4832"/>
                  </a:cubicBezTo>
                  <a:cubicBezTo>
                    <a:pt x="5262" y="4712"/>
                    <a:pt x="5993" y="4638"/>
                    <a:pt x="6734" y="4610"/>
                  </a:cubicBezTo>
                  <a:cubicBezTo>
                    <a:pt x="7012" y="4619"/>
                    <a:pt x="7299" y="4647"/>
                    <a:pt x="7577" y="4694"/>
                  </a:cubicBezTo>
                  <a:cubicBezTo>
                    <a:pt x="7874" y="4721"/>
                    <a:pt x="8170" y="4786"/>
                    <a:pt x="8448" y="4879"/>
                  </a:cubicBezTo>
                  <a:cubicBezTo>
                    <a:pt x="8643" y="4953"/>
                    <a:pt x="8856" y="4971"/>
                    <a:pt x="9050" y="5046"/>
                  </a:cubicBezTo>
                  <a:cubicBezTo>
                    <a:pt x="9152" y="5064"/>
                    <a:pt x="9282" y="5157"/>
                    <a:pt x="9337" y="5175"/>
                  </a:cubicBezTo>
                  <a:cubicBezTo>
                    <a:pt x="9282" y="4962"/>
                    <a:pt x="9235" y="4619"/>
                    <a:pt x="9106" y="4434"/>
                  </a:cubicBezTo>
                  <a:cubicBezTo>
                    <a:pt x="9022" y="4314"/>
                    <a:pt x="8939" y="4203"/>
                    <a:pt x="8846" y="4082"/>
                  </a:cubicBezTo>
                  <a:cubicBezTo>
                    <a:pt x="8670" y="3869"/>
                    <a:pt x="8485" y="3656"/>
                    <a:pt x="8291" y="3471"/>
                  </a:cubicBezTo>
                  <a:cubicBezTo>
                    <a:pt x="8142" y="3332"/>
                    <a:pt x="8022" y="3175"/>
                    <a:pt x="7883" y="3036"/>
                  </a:cubicBezTo>
                  <a:cubicBezTo>
                    <a:pt x="7707" y="2850"/>
                    <a:pt x="7605" y="2619"/>
                    <a:pt x="7420" y="2452"/>
                  </a:cubicBezTo>
                  <a:cubicBezTo>
                    <a:pt x="7225" y="2258"/>
                    <a:pt x="7040" y="2054"/>
                    <a:pt x="6864" y="1841"/>
                  </a:cubicBezTo>
                  <a:cubicBezTo>
                    <a:pt x="6688" y="1618"/>
                    <a:pt x="6577" y="1359"/>
                    <a:pt x="6401" y="1146"/>
                  </a:cubicBezTo>
                  <a:cubicBezTo>
                    <a:pt x="6077" y="748"/>
                    <a:pt x="5503" y="544"/>
                    <a:pt x="5049" y="368"/>
                  </a:cubicBezTo>
                  <a:cubicBezTo>
                    <a:pt x="4752" y="266"/>
                    <a:pt x="4456" y="173"/>
                    <a:pt x="4159" y="99"/>
                  </a:cubicBezTo>
                  <a:cubicBezTo>
                    <a:pt x="3968" y="33"/>
                    <a:pt x="3771" y="0"/>
                    <a:pt x="35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1" name="Google Shape;1811;p28"/>
            <p:cNvSpPr/>
            <p:nvPr/>
          </p:nvSpPr>
          <p:spPr>
            <a:xfrm>
              <a:off x="8480406" y="4185163"/>
              <a:ext cx="297100" cy="130897"/>
            </a:xfrm>
            <a:custGeom>
              <a:avLst/>
              <a:gdLst/>
              <a:ahLst/>
              <a:cxnLst/>
              <a:rect l="l" t="t" r="r" b="b"/>
              <a:pathLst>
                <a:path w="5781" h="2547" extrusionOk="0">
                  <a:moveTo>
                    <a:pt x="1986" y="0"/>
                  </a:moveTo>
                  <a:cubicBezTo>
                    <a:pt x="1519" y="0"/>
                    <a:pt x="1003" y="236"/>
                    <a:pt x="640" y="504"/>
                  </a:cubicBezTo>
                  <a:cubicBezTo>
                    <a:pt x="473" y="615"/>
                    <a:pt x="334" y="754"/>
                    <a:pt x="204" y="921"/>
                  </a:cubicBezTo>
                  <a:cubicBezTo>
                    <a:pt x="65" y="1097"/>
                    <a:pt x="56" y="1264"/>
                    <a:pt x="1" y="1495"/>
                  </a:cubicBezTo>
                  <a:cubicBezTo>
                    <a:pt x="297" y="1606"/>
                    <a:pt x="603" y="1699"/>
                    <a:pt x="927" y="1745"/>
                  </a:cubicBezTo>
                  <a:cubicBezTo>
                    <a:pt x="1214" y="1801"/>
                    <a:pt x="1510" y="1792"/>
                    <a:pt x="1797" y="1829"/>
                  </a:cubicBezTo>
                  <a:cubicBezTo>
                    <a:pt x="2177" y="1875"/>
                    <a:pt x="2557" y="1893"/>
                    <a:pt x="2937" y="1958"/>
                  </a:cubicBezTo>
                  <a:cubicBezTo>
                    <a:pt x="3354" y="2023"/>
                    <a:pt x="3780" y="2032"/>
                    <a:pt x="4187" y="2125"/>
                  </a:cubicBezTo>
                  <a:cubicBezTo>
                    <a:pt x="4493" y="2190"/>
                    <a:pt x="4799" y="2273"/>
                    <a:pt x="5095" y="2366"/>
                  </a:cubicBezTo>
                  <a:cubicBezTo>
                    <a:pt x="5234" y="2421"/>
                    <a:pt x="5382" y="2468"/>
                    <a:pt x="5530" y="2496"/>
                  </a:cubicBezTo>
                  <a:cubicBezTo>
                    <a:pt x="5592" y="2516"/>
                    <a:pt x="5648" y="2546"/>
                    <a:pt x="5710" y="2546"/>
                  </a:cubicBezTo>
                  <a:cubicBezTo>
                    <a:pt x="5733" y="2546"/>
                    <a:pt x="5756" y="2542"/>
                    <a:pt x="5780" y="2533"/>
                  </a:cubicBezTo>
                  <a:cubicBezTo>
                    <a:pt x="5679" y="2301"/>
                    <a:pt x="5577" y="2042"/>
                    <a:pt x="5484" y="1792"/>
                  </a:cubicBezTo>
                  <a:cubicBezTo>
                    <a:pt x="5299" y="1301"/>
                    <a:pt x="4826" y="1041"/>
                    <a:pt x="4363" y="847"/>
                  </a:cubicBezTo>
                  <a:cubicBezTo>
                    <a:pt x="3974" y="689"/>
                    <a:pt x="3594" y="513"/>
                    <a:pt x="3205" y="365"/>
                  </a:cubicBezTo>
                  <a:cubicBezTo>
                    <a:pt x="3039" y="300"/>
                    <a:pt x="2872" y="226"/>
                    <a:pt x="2705" y="171"/>
                  </a:cubicBezTo>
                  <a:cubicBezTo>
                    <a:pt x="2501" y="97"/>
                    <a:pt x="2298" y="41"/>
                    <a:pt x="2085" y="4"/>
                  </a:cubicBezTo>
                  <a:cubicBezTo>
                    <a:pt x="2052" y="1"/>
                    <a:pt x="2019" y="0"/>
                    <a:pt x="19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2" name="Google Shape;1812;p28"/>
            <p:cNvSpPr/>
            <p:nvPr/>
          </p:nvSpPr>
          <p:spPr>
            <a:xfrm>
              <a:off x="7279877" y="3832867"/>
              <a:ext cx="682184" cy="336878"/>
            </a:xfrm>
            <a:custGeom>
              <a:avLst/>
              <a:gdLst/>
              <a:ahLst/>
              <a:cxnLst/>
              <a:rect l="l" t="t" r="r" b="b"/>
              <a:pathLst>
                <a:path w="13274" h="6555" extrusionOk="0">
                  <a:moveTo>
                    <a:pt x="5338" y="1"/>
                  </a:moveTo>
                  <a:cubicBezTo>
                    <a:pt x="5103" y="1"/>
                    <a:pt x="4867" y="19"/>
                    <a:pt x="4641" y="51"/>
                  </a:cubicBezTo>
                  <a:cubicBezTo>
                    <a:pt x="4030" y="181"/>
                    <a:pt x="3344" y="440"/>
                    <a:pt x="2872" y="848"/>
                  </a:cubicBezTo>
                  <a:cubicBezTo>
                    <a:pt x="2548" y="1125"/>
                    <a:pt x="2214" y="1394"/>
                    <a:pt x="1899" y="1681"/>
                  </a:cubicBezTo>
                  <a:cubicBezTo>
                    <a:pt x="1705" y="1848"/>
                    <a:pt x="1529" y="2042"/>
                    <a:pt x="1380" y="2246"/>
                  </a:cubicBezTo>
                  <a:cubicBezTo>
                    <a:pt x="1232" y="2478"/>
                    <a:pt x="1103" y="2709"/>
                    <a:pt x="982" y="2959"/>
                  </a:cubicBezTo>
                  <a:cubicBezTo>
                    <a:pt x="760" y="3330"/>
                    <a:pt x="565" y="3728"/>
                    <a:pt x="417" y="4136"/>
                  </a:cubicBezTo>
                  <a:cubicBezTo>
                    <a:pt x="297" y="4497"/>
                    <a:pt x="167" y="4858"/>
                    <a:pt x="74" y="5219"/>
                  </a:cubicBezTo>
                  <a:cubicBezTo>
                    <a:pt x="37" y="5386"/>
                    <a:pt x="19" y="5553"/>
                    <a:pt x="19" y="5720"/>
                  </a:cubicBezTo>
                  <a:cubicBezTo>
                    <a:pt x="0" y="5812"/>
                    <a:pt x="19" y="5914"/>
                    <a:pt x="65" y="6007"/>
                  </a:cubicBezTo>
                  <a:cubicBezTo>
                    <a:pt x="167" y="6146"/>
                    <a:pt x="362" y="6099"/>
                    <a:pt x="528" y="6136"/>
                  </a:cubicBezTo>
                  <a:cubicBezTo>
                    <a:pt x="741" y="6192"/>
                    <a:pt x="954" y="6229"/>
                    <a:pt x="1167" y="6285"/>
                  </a:cubicBezTo>
                  <a:cubicBezTo>
                    <a:pt x="1408" y="6359"/>
                    <a:pt x="1658" y="6424"/>
                    <a:pt x="1908" y="6470"/>
                  </a:cubicBezTo>
                  <a:cubicBezTo>
                    <a:pt x="2186" y="6498"/>
                    <a:pt x="2464" y="6544"/>
                    <a:pt x="2733" y="6553"/>
                  </a:cubicBezTo>
                  <a:cubicBezTo>
                    <a:pt x="2764" y="6554"/>
                    <a:pt x="2796" y="6554"/>
                    <a:pt x="2827" y="6554"/>
                  </a:cubicBezTo>
                  <a:cubicBezTo>
                    <a:pt x="3166" y="6554"/>
                    <a:pt x="3505" y="6510"/>
                    <a:pt x="3835" y="6442"/>
                  </a:cubicBezTo>
                  <a:cubicBezTo>
                    <a:pt x="4808" y="6229"/>
                    <a:pt x="5780" y="5988"/>
                    <a:pt x="6753" y="5766"/>
                  </a:cubicBezTo>
                  <a:cubicBezTo>
                    <a:pt x="7346" y="5636"/>
                    <a:pt x="7938" y="5507"/>
                    <a:pt x="8531" y="5405"/>
                  </a:cubicBezTo>
                  <a:cubicBezTo>
                    <a:pt x="8852" y="5354"/>
                    <a:pt x="9165" y="5273"/>
                    <a:pt x="9485" y="5273"/>
                  </a:cubicBezTo>
                  <a:cubicBezTo>
                    <a:pt x="9516" y="5273"/>
                    <a:pt x="9547" y="5273"/>
                    <a:pt x="9578" y="5275"/>
                  </a:cubicBezTo>
                  <a:cubicBezTo>
                    <a:pt x="9893" y="5284"/>
                    <a:pt x="10208" y="5358"/>
                    <a:pt x="10504" y="5479"/>
                  </a:cubicBezTo>
                  <a:cubicBezTo>
                    <a:pt x="10569" y="5507"/>
                    <a:pt x="10615" y="5553"/>
                    <a:pt x="10643" y="5618"/>
                  </a:cubicBezTo>
                  <a:cubicBezTo>
                    <a:pt x="10671" y="5664"/>
                    <a:pt x="10736" y="5738"/>
                    <a:pt x="10726" y="5803"/>
                  </a:cubicBezTo>
                  <a:lnTo>
                    <a:pt x="11083" y="5558"/>
                  </a:lnTo>
                  <a:lnTo>
                    <a:pt x="11083" y="5558"/>
                  </a:lnTo>
                  <a:cubicBezTo>
                    <a:pt x="11021" y="5721"/>
                    <a:pt x="10905" y="5871"/>
                    <a:pt x="10838" y="6025"/>
                  </a:cubicBezTo>
                  <a:cubicBezTo>
                    <a:pt x="10801" y="6090"/>
                    <a:pt x="10773" y="6164"/>
                    <a:pt x="10763" y="6248"/>
                  </a:cubicBezTo>
                  <a:cubicBezTo>
                    <a:pt x="10801" y="6405"/>
                    <a:pt x="11051" y="6414"/>
                    <a:pt x="11162" y="6424"/>
                  </a:cubicBezTo>
                  <a:cubicBezTo>
                    <a:pt x="11328" y="6424"/>
                    <a:pt x="11477" y="6461"/>
                    <a:pt x="11653" y="6461"/>
                  </a:cubicBezTo>
                  <a:lnTo>
                    <a:pt x="12088" y="6461"/>
                  </a:lnTo>
                  <a:cubicBezTo>
                    <a:pt x="12236" y="6461"/>
                    <a:pt x="12384" y="6442"/>
                    <a:pt x="12523" y="6405"/>
                  </a:cubicBezTo>
                  <a:cubicBezTo>
                    <a:pt x="12783" y="6368"/>
                    <a:pt x="13033" y="6294"/>
                    <a:pt x="13274" y="6201"/>
                  </a:cubicBezTo>
                  <a:cubicBezTo>
                    <a:pt x="13255" y="5905"/>
                    <a:pt x="13237" y="5507"/>
                    <a:pt x="13005" y="5275"/>
                  </a:cubicBezTo>
                  <a:cubicBezTo>
                    <a:pt x="12940" y="5210"/>
                    <a:pt x="12866" y="5164"/>
                    <a:pt x="12792" y="5127"/>
                  </a:cubicBezTo>
                  <a:cubicBezTo>
                    <a:pt x="12718" y="5108"/>
                    <a:pt x="12644" y="5099"/>
                    <a:pt x="12570" y="5090"/>
                  </a:cubicBezTo>
                  <a:cubicBezTo>
                    <a:pt x="12488" y="5073"/>
                    <a:pt x="12407" y="5065"/>
                    <a:pt x="12326" y="5065"/>
                  </a:cubicBezTo>
                  <a:cubicBezTo>
                    <a:pt x="12186" y="5065"/>
                    <a:pt x="12047" y="5089"/>
                    <a:pt x="11912" y="5136"/>
                  </a:cubicBezTo>
                  <a:cubicBezTo>
                    <a:pt x="11736" y="5182"/>
                    <a:pt x="11560" y="5247"/>
                    <a:pt x="11393" y="5331"/>
                  </a:cubicBezTo>
                  <a:cubicBezTo>
                    <a:pt x="11319" y="5368"/>
                    <a:pt x="11254" y="5423"/>
                    <a:pt x="11199" y="5479"/>
                  </a:cubicBezTo>
                  <a:lnTo>
                    <a:pt x="11083" y="5558"/>
                  </a:lnTo>
                  <a:lnTo>
                    <a:pt x="11083" y="5558"/>
                  </a:lnTo>
                  <a:cubicBezTo>
                    <a:pt x="11106" y="5497"/>
                    <a:pt x="11122" y="5434"/>
                    <a:pt x="11125" y="5368"/>
                  </a:cubicBezTo>
                  <a:cubicBezTo>
                    <a:pt x="11134" y="5173"/>
                    <a:pt x="11115" y="4969"/>
                    <a:pt x="11106" y="4766"/>
                  </a:cubicBezTo>
                  <a:cubicBezTo>
                    <a:pt x="11097" y="4293"/>
                    <a:pt x="11004" y="3821"/>
                    <a:pt x="10838" y="3376"/>
                  </a:cubicBezTo>
                  <a:cubicBezTo>
                    <a:pt x="10680" y="3033"/>
                    <a:pt x="10495" y="2700"/>
                    <a:pt x="10273" y="2394"/>
                  </a:cubicBezTo>
                  <a:cubicBezTo>
                    <a:pt x="10180" y="2246"/>
                    <a:pt x="10060" y="2107"/>
                    <a:pt x="9930" y="1978"/>
                  </a:cubicBezTo>
                  <a:cubicBezTo>
                    <a:pt x="9735" y="1792"/>
                    <a:pt x="9578" y="1598"/>
                    <a:pt x="9374" y="1422"/>
                  </a:cubicBezTo>
                  <a:cubicBezTo>
                    <a:pt x="9031" y="1116"/>
                    <a:pt x="8633" y="875"/>
                    <a:pt x="8216" y="709"/>
                  </a:cubicBezTo>
                  <a:cubicBezTo>
                    <a:pt x="7975" y="607"/>
                    <a:pt x="7725" y="505"/>
                    <a:pt x="7485" y="412"/>
                  </a:cubicBezTo>
                  <a:cubicBezTo>
                    <a:pt x="7327" y="347"/>
                    <a:pt x="7170" y="320"/>
                    <a:pt x="7012" y="264"/>
                  </a:cubicBezTo>
                  <a:cubicBezTo>
                    <a:pt x="6818" y="199"/>
                    <a:pt x="6632" y="144"/>
                    <a:pt x="6438" y="97"/>
                  </a:cubicBezTo>
                  <a:cubicBezTo>
                    <a:pt x="6188" y="51"/>
                    <a:pt x="5928" y="23"/>
                    <a:pt x="5669" y="14"/>
                  </a:cubicBezTo>
                  <a:cubicBezTo>
                    <a:pt x="5559" y="5"/>
                    <a:pt x="5448" y="1"/>
                    <a:pt x="53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3" name="Google Shape;1813;p28"/>
            <p:cNvSpPr/>
            <p:nvPr/>
          </p:nvSpPr>
          <p:spPr>
            <a:xfrm>
              <a:off x="7590237" y="4180589"/>
              <a:ext cx="353478" cy="155873"/>
            </a:xfrm>
            <a:custGeom>
              <a:avLst/>
              <a:gdLst/>
              <a:ahLst/>
              <a:cxnLst/>
              <a:rect l="l" t="t" r="r" b="b"/>
              <a:pathLst>
                <a:path w="6878" h="3033" extrusionOk="0">
                  <a:moveTo>
                    <a:pt x="3113" y="0"/>
                  </a:moveTo>
                  <a:cubicBezTo>
                    <a:pt x="2965" y="0"/>
                    <a:pt x="2807" y="37"/>
                    <a:pt x="2659" y="47"/>
                  </a:cubicBezTo>
                  <a:cubicBezTo>
                    <a:pt x="2464" y="65"/>
                    <a:pt x="2261" y="93"/>
                    <a:pt x="2066" y="130"/>
                  </a:cubicBezTo>
                  <a:cubicBezTo>
                    <a:pt x="1899" y="158"/>
                    <a:pt x="1751" y="223"/>
                    <a:pt x="1584" y="250"/>
                  </a:cubicBezTo>
                  <a:cubicBezTo>
                    <a:pt x="1279" y="315"/>
                    <a:pt x="982" y="408"/>
                    <a:pt x="686" y="528"/>
                  </a:cubicBezTo>
                  <a:cubicBezTo>
                    <a:pt x="723" y="639"/>
                    <a:pt x="1" y="1103"/>
                    <a:pt x="315" y="1445"/>
                  </a:cubicBezTo>
                  <a:cubicBezTo>
                    <a:pt x="436" y="1593"/>
                    <a:pt x="603" y="1695"/>
                    <a:pt x="797" y="1732"/>
                  </a:cubicBezTo>
                  <a:cubicBezTo>
                    <a:pt x="1279" y="1825"/>
                    <a:pt x="1779" y="1834"/>
                    <a:pt x="2270" y="1899"/>
                  </a:cubicBezTo>
                  <a:cubicBezTo>
                    <a:pt x="2677" y="1936"/>
                    <a:pt x="3085" y="2029"/>
                    <a:pt x="3465" y="2177"/>
                  </a:cubicBezTo>
                  <a:cubicBezTo>
                    <a:pt x="3807" y="2334"/>
                    <a:pt x="4132" y="2510"/>
                    <a:pt x="4456" y="2705"/>
                  </a:cubicBezTo>
                  <a:cubicBezTo>
                    <a:pt x="4613" y="2816"/>
                    <a:pt x="4789" y="2890"/>
                    <a:pt x="4975" y="2927"/>
                  </a:cubicBezTo>
                  <a:cubicBezTo>
                    <a:pt x="5160" y="2964"/>
                    <a:pt x="5354" y="2983"/>
                    <a:pt x="5540" y="3011"/>
                  </a:cubicBezTo>
                  <a:cubicBezTo>
                    <a:pt x="5743" y="3024"/>
                    <a:pt x="5946" y="3033"/>
                    <a:pt x="6150" y="3033"/>
                  </a:cubicBezTo>
                  <a:cubicBezTo>
                    <a:pt x="6224" y="3033"/>
                    <a:pt x="6299" y="3032"/>
                    <a:pt x="6373" y="3029"/>
                  </a:cubicBezTo>
                  <a:cubicBezTo>
                    <a:pt x="6416" y="3029"/>
                    <a:pt x="6462" y="3031"/>
                    <a:pt x="6508" y="3031"/>
                  </a:cubicBezTo>
                  <a:cubicBezTo>
                    <a:pt x="6693" y="3031"/>
                    <a:pt x="6877" y="3007"/>
                    <a:pt x="6818" y="2770"/>
                  </a:cubicBezTo>
                  <a:cubicBezTo>
                    <a:pt x="6762" y="2455"/>
                    <a:pt x="6660" y="2158"/>
                    <a:pt x="6521" y="1871"/>
                  </a:cubicBezTo>
                  <a:cubicBezTo>
                    <a:pt x="6447" y="1686"/>
                    <a:pt x="6336" y="1519"/>
                    <a:pt x="6216" y="1362"/>
                  </a:cubicBezTo>
                  <a:cubicBezTo>
                    <a:pt x="6086" y="1214"/>
                    <a:pt x="5938" y="1084"/>
                    <a:pt x="5780" y="973"/>
                  </a:cubicBezTo>
                  <a:cubicBezTo>
                    <a:pt x="5438" y="741"/>
                    <a:pt x="5141" y="380"/>
                    <a:pt x="4715" y="278"/>
                  </a:cubicBezTo>
                  <a:cubicBezTo>
                    <a:pt x="4363" y="186"/>
                    <a:pt x="3993" y="111"/>
                    <a:pt x="3631" y="65"/>
                  </a:cubicBezTo>
                  <a:cubicBezTo>
                    <a:pt x="3455" y="28"/>
                    <a:pt x="3289" y="10"/>
                    <a:pt x="31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4" name="Google Shape;1814;p28"/>
            <p:cNvSpPr/>
            <p:nvPr/>
          </p:nvSpPr>
          <p:spPr>
            <a:xfrm>
              <a:off x="7506004" y="4182901"/>
              <a:ext cx="119488" cy="54270"/>
            </a:xfrm>
            <a:custGeom>
              <a:avLst/>
              <a:gdLst/>
              <a:ahLst/>
              <a:cxnLst/>
              <a:rect l="l" t="t" r="r" b="b"/>
              <a:pathLst>
                <a:path w="2325" h="1056" extrusionOk="0">
                  <a:moveTo>
                    <a:pt x="1514" y="1"/>
                  </a:moveTo>
                  <a:cubicBezTo>
                    <a:pt x="1301" y="1"/>
                    <a:pt x="1089" y="29"/>
                    <a:pt x="880" y="85"/>
                  </a:cubicBezTo>
                  <a:cubicBezTo>
                    <a:pt x="695" y="131"/>
                    <a:pt x="528" y="205"/>
                    <a:pt x="371" y="307"/>
                  </a:cubicBezTo>
                  <a:cubicBezTo>
                    <a:pt x="222" y="409"/>
                    <a:pt x="93" y="548"/>
                    <a:pt x="0" y="706"/>
                  </a:cubicBezTo>
                  <a:cubicBezTo>
                    <a:pt x="167" y="983"/>
                    <a:pt x="324" y="1039"/>
                    <a:pt x="491" y="1048"/>
                  </a:cubicBezTo>
                  <a:cubicBezTo>
                    <a:pt x="547" y="1053"/>
                    <a:pt x="604" y="1055"/>
                    <a:pt x="662" y="1055"/>
                  </a:cubicBezTo>
                  <a:cubicBezTo>
                    <a:pt x="720" y="1055"/>
                    <a:pt x="778" y="1053"/>
                    <a:pt x="834" y="1048"/>
                  </a:cubicBezTo>
                  <a:cubicBezTo>
                    <a:pt x="1056" y="1030"/>
                    <a:pt x="1260" y="974"/>
                    <a:pt x="1464" y="882"/>
                  </a:cubicBezTo>
                  <a:cubicBezTo>
                    <a:pt x="1621" y="826"/>
                    <a:pt x="1658" y="733"/>
                    <a:pt x="1778" y="622"/>
                  </a:cubicBezTo>
                  <a:cubicBezTo>
                    <a:pt x="1871" y="539"/>
                    <a:pt x="1982" y="455"/>
                    <a:pt x="2093" y="391"/>
                  </a:cubicBezTo>
                  <a:cubicBezTo>
                    <a:pt x="2121" y="363"/>
                    <a:pt x="2325" y="252"/>
                    <a:pt x="2325" y="187"/>
                  </a:cubicBezTo>
                  <a:cubicBezTo>
                    <a:pt x="2325" y="103"/>
                    <a:pt x="2093" y="66"/>
                    <a:pt x="2038" y="57"/>
                  </a:cubicBezTo>
                  <a:cubicBezTo>
                    <a:pt x="1863" y="20"/>
                    <a:pt x="1688" y="1"/>
                    <a:pt x="15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5" name="Google Shape;1815;p28"/>
            <p:cNvSpPr/>
            <p:nvPr/>
          </p:nvSpPr>
          <p:spPr>
            <a:xfrm>
              <a:off x="7129452" y="4123954"/>
              <a:ext cx="155719" cy="110802"/>
            </a:xfrm>
            <a:custGeom>
              <a:avLst/>
              <a:gdLst/>
              <a:ahLst/>
              <a:cxnLst/>
              <a:rect l="l" t="t" r="r" b="b"/>
              <a:pathLst>
                <a:path w="3030" h="2156" extrusionOk="0">
                  <a:moveTo>
                    <a:pt x="1714" y="0"/>
                  </a:moveTo>
                  <a:cubicBezTo>
                    <a:pt x="1399" y="0"/>
                    <a:pt x="1084" y="83"/>
                    <a:pt x="816" y="241"/>
                  </a:cubicBezTo>
                  <a:cubicBezTo>
                    <a:pt x="630" y="389"/>
                    <a:pt x="454" y="537"/>
                    <a:pt x="288" y="704"/>
                  </a:cubicBezTo>
                  <a:cubicBezTo>
                    <a:pt x="65" y="926"/>
                    <a:pt x="56" y="1102"/>
                    <a:pt x="0" y="1408"/>
                  </a:cubicBezTo>
                  <a:cubicBezTo>
                    <a:pt x="19" y="1686"/>
                    <a:pt x="186" y="1936"/>
                    <a:pt x="436" y="2056"/>
                  </a:cubicBezTo>
                  <a:cubicBezTo>
                    <a:pt x="568" y="2122"/>
                    <a:pt x="715" y="2156"/>
                    <a:pt x="865" y="2156"/>
                  </a:cubicBezTo>
                  <a:cubicBezTo>
                    <a:pt x="925" y="2156"/>
                    <a:pt x="986" y="2150"/>
                    <a:pt x="1047" y="2140"/>
                  </a:cubicBezTo>
                  <a:cubicBezTo>
                    <a:pt x="1260" y="2084"/>
                    <a:pt x="1473" y="1991"/>
                    <a:pt x="1677" y="1880"/>
                  </a:cubicBezTo>
                  <a:cubicBezTo>
                    <a:pt x="1862" y="1778"/>
                    <a:pt x="2047" y="1677"/>
                    <a:pt x="2242" y="1556"/>
                  </a:cubicBezTo>
                  <a:cubicBezTo>
                    <a:pt x="2427" y="1445"/>
                    <a:pt x="2640" y="1343"/>
                    <a:pt x="2825" y="1232"/>
                  </a:cubicBezTo>
                  <a:cubicBezTo>
                    <a:pt x="2890" y="1195"/>
                    <a:pt x="2937" y="1149"/>
                    <a:pt x="2983" y="1084"/>
                  </a:cubicBezTo>
                  <a:cubicBezTo>
                    <a:pt x="3029" y="963"/>
                    <a:pt x="2955" y="806"/>
                    <a:pt x="2890" y="704"/>
                  </a:cubicBezTo>
                  <a:cubicBezTo>
                    <a:pt x="2622" y="315"/>
                    <a:pt x="2223" y="9"/>
                    <a:pt x="17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6" name="Google Shape;1816;p28"/>
            <p:cNvSpPr/>
            <p:nvPr/>
          </p:nvSpPr>
          <p:spPr>
            <a:xfrm>
              <a:off x="7021373" y="4164400"/>
              <a:ext cx="117175" cy="146623"/>
            </a:xfrm>
            <a:custGeom>
              <a:avLst/>
              <a:gdLst/>
              <a:ahLst/>
              <a:cxnLst/>
              <a:rect l="l" t="t" r="r" b="b"/>
              <a:pathLst>
                <a:path w="2280" h="2853" extrusionOk="0">
                  <a:moveTo>
                    <a:pt x="927" y="0"/>
                  </a:moveTo>
                  <a:cubicBezTo>
                    <a:pt x="649" y="37"/>
                    <a:pt x="390" y="204"/>
                    <a:pt x="242" y="445"/>
                  </a:cubicBezTo>
                  <a:cubicBezTo>
                    <a:pt x="93" y="714"/>
                    <a:pt x="10" y="1019"/>
                    <a:pt x="1" y="1325"/>
                  </a:cubicBezTo>
                  <a:cubicBezTo>
                    <a:pt x="1" y="1640"/>
                    <a:pt x="112" y="1899"/>
                    <a:pt x="205" y="2196"/>
                  </a:cubicBezTo>
                  <a:cubicBezTo>
                    <a:pt x="288" y="2436"/>
                    <a:pt x="455" y="2724"/>
                    <a:pt x="695" y="2816"/>
                  </a:cubicBezTo>
                  <a:cubicBezTo>
                    <a:pt x="759" y="2842"/>
                    <a:pt x="826" y="2853"/>
                    <a:pt x="894" y="2853"/>
                  </a:cubicBezTo>
                  <a:cubicBezTo>
                    <a:pt x="1171" y="2853"/>
                    <a:pt x="1467" y="2667"/>
                    <a:pt x="1668" y="2510"/>
                  </a:cubicBezTo>
                  <a:cubicBezTo>
                    <a:pt x="1779" y="2427"/>
                    <a:pt x="1909" y="2353"/>
                    <a:pt x="2002" y="2260"/>
                  </a:cubicBezTo>
                  <a:cubicBezTo>
                    <a:pt x="2168" y="2094"/>
                    <a:pt x="2261" y="1871"/>
                    <a:pt x="2279" y="1631"/>
                  </a:cubicBezTo>
                  <a:cubicBezTo>
                    <a:pt x="2187" y="1186"/>
                    <a:pt x="1992" y="769"/>
                    <a:pt x="1733" y="408"/>
                  </a:cubicBezTo>
                  <a:cubicBezTo>
                    <a:pt x="1640" y="278"/>
                    <a:pt x="1520" y="167"/>
                    <a:pt x="1372" y="102"/>
                  </a:cubicBezTo>
                  <a:cubicBezTo>
                    <a:pt x="1233" y="47"/>
                    <a:pt x="1085" y="10"/>
                    <a:pt x="9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7" name="Google Shape;1817;p28"/>
            <p:cNvSpPr/>
            <p:nvPr/>
          </p:nvSpPr>
          <p:spPr>
            <a:xfrm>
              <a:off x="7120869" y="4214302"/>
              <a:ext cx="333743" cy="124370"/>
            </a:xfrm>
            <a:custGeom>
              <a:avLst/>
              <a:gdLst/>
              <a:ahLst/>
              <a:cxnLst/>
              <a:rect l="l" t="t" r="r" b="b"/>
              <a:pathLst>
                <a:path w="6494" h="2420" extrusionOk="0">
                  <a:moveTo>
                    <a:pt x="3751" y="0"/>
                  </a:moveTo>
                  <a:cubicBezTo>
                    <a:pt x="3727" y="0"/>
                    <a:pt x="3702" y="1"/>
                    <a:pt x="3678" y="2"/>
                  </a:cubicBezTo>
                  <a:cubicBezTo>
                    <a:pt x="3363" y="11"/>
                    <a:pt x="3048" y="57"/>
                    <a:pt x="2752" y="141"/>
                  </a:cubicBezTo>
                  <a:cubicBezTo>
                    <a:pt x="2585" y="187"/>
                    <a:pt x="2437" y="261"/>
                    <a:pt x="2279" y="308"/>
                  </a:cubicBezTo>
                  <a:cubicBezTo>
                    <a:pt x="2094" y="354"/>
                    <a:pt x="1918" y="428"/>
                    <a:pt x="1761" y="530"/>
                  </a:cubicBezTo>
                  <a:cubicBezTo>
                    <a:pt x="1464" y="752"/>
                    <a:pt x="1131" y="956"/>
                    <a:pt x="871" y="1234"/>
                  </a:cubicBezTo>
                  <a:cubicBezTo>
                    <a:pt x="686" y="1447"/>
                    <a:pt x="473" y="1651"/>
                    <a:pt x="306" y="1864"/>
                  </a:cubicBezTo>
                  <a:cubicBezTo>
                    <a:pt x="177" y="2040"/>
                    <a:pt x="75" y="2225"/>
                    <a:pt x="1" y="2419"/>
                  </a:cubicBezTo>
                  <a:cubicBezTo>
                    <a:pt x="751" y="2318"/>
                    <a:pt x="1260" y="2243"/>
                    <a:pt x="1761" y="2160"/>
                  </a:cubicBezTo>
                  <a:cubicBezTo>
                    <a:pt x="1899" y="2142"/>
                    <a:pt x="2048" y="2104"/>
                    <a:pt x="2187" y="2058"/>
                  </a:cubicBezTo>
                  <a:cubicBezTo>
                    <a:pt x="2400" y="1993"/>
                    <a:pt x="2613" y="1984"/>
                    <a:pt x="2826" y="1938"/>
                  </a:cubicBezTo>
                  <a:cubicBezTo>
                    <a:pt x="3178" y="1836"/>
                    <a:pt x="3539" y="1762"/>
                    <a:pt x="3909" y="1706"/>
                  </a:cubicBezTo>
                  <a:cubicBezTo>
                    <a:pt x="4141" y="1669"/>
                    <a:pt x="4373" y="1632"/>
                    <a:pt x="4613" y="1623"/>
                  </a:cubicBezTo>
                  <a:cubicBezTo>
                    <a:pt x="4630" y="1622"/>
                    <a:pt x="4647" y="1622"/>
                    <a:pt x="4663" y="1622"/>
                  </a:cubicBezTo>
                  <a:cubicBezTo>
                    <a:pt x="4832" y="1622"/>
                    <a:pt x="5001" y="1661"/>
                    <a:pt x="5169" y="1669"/>
                  </a:cubicBezTo>
                  <a:cubicBezTo>
                    <a:pt x="5191" y="1671"/>
                    <a:pt x="5213" y="1672"/>
                    <a:pt x="5235" y="1672"/>
                  </a:cubicBezTo>
                  <a:cubicBezTo>
                    <a:pt x="5334" y="1672"/>
                    <a:pt x="5432" y="1656"/>
                    <a:pt x="5530" y="1641"/>
                  </a:cubicBezTo>
                  <a:cubicBezTo>
                    <a:pt x="5734" y="1604"/>
                    <a:pt x="5938" y="1586"/>
                    <a:pt x="6142" y="1539"/>
                  </a:cubicBezTo>
                  <a:cubicBezTo>
                    <a:pt x="6234" y="1521"/>
                    <a:pt x="6318" y="1493"/>
                    <a:pt x="6410" y="1456"/>
                  </a:cubicBezTo>
                  <a:cubicBezTo>
                    <a:pt x="6494" y="1410"/>
                    <a:pt x="6484" y="1428"/>
                    <a:pt x="6466" y="1354"/>
                  </a:cubicBezTo>
                  <a:cubicBezTo>
                    <a:pt x="6429" y="1234"/>
                    <a:pt x="6308" y="1178"/>
                    <a:pt x="6197" y="1113"/>
                  </a:cubicBezTo>
                  <a:cubicBezTo>
                    <a:pt x="6086" y="1049"/>
                    <a:pt x="5975" y="984"/>
                    <a:pt x="5855" y="910"/>
                  </a:cubicBezTo>
                  <a:cubicBezTo>
                    <a:pt x="5799" y="873"/>
                    <a:pt x="5762" y="836"/>
                    <a:pt x="5706" y="789"/>
                  </a:cubicBezTo>
                  <a:cubicBezTo>
                    <a:pt x="5614" y="724"/>
                    <a:pt x="5493" y="678"/>
                    <a:pt x="5401" y="604"/>
                  </a:cubicBezTo>
                  <a:cubicBezTo>
                    <a:pt x="5197" y="474"/>
                    <a:pt x="4975" y="372"/>
                    <a:pt x="4743" y="308"/>
                  </a:cubicBezTo>
                  <a:cubicBezTo>
                    <a:pt x="4567" y="252"/>
                    <a:pt x="4428" y="150"/>
                    <a:pt x="4261" y="85"/>
                  </a:cubicBezTo>
                  <a:cubicBezTo>
                    <a:pt x="4099" y="29"/>
                    <a:pt x="3923" y="0"/>
                    <a:pt x="3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8" name="Google Shape;1818;p28"/>
            <p:cNvSpPr/>
            <p:nvPr/>
          </p:nvSpPr>
          <p:spPr>
            <a:xfrm>
              <a:off x="6747657" y="4246268"/>
              <a:ext cx="311850" cy="124061"/>
            </a:xfrm>
            <a:custGeom>
              <a:avLst/>
              <a:gdLst/>
              <a:ahLst/>
              <a:cxnLst/>
              <a:rect l="l" t="t" r="r" b="b"/>
              <a:pathLst>
                <a:path w="6068" h="2414" extrusionOk="0">
                  <a:moveTo>
                    <a:pt x="1298" y="0"/>
                  </a:moveTo>
                  <a:cubicBezTo>
                    <a:pt x="770" y="130"/>
                    <a:pt x="353" y="519"/>
                    <a:pt x="186" y="1029"/>
                  </a:cubicBezTo>
                  <a:cubicBezTo>
                    <a:pt x="149" y="1140"/>
                    <a:pt x="130" y="1251"/>
                    <a:pt x="93" y="1353"/>
                  </a:cubicBezTo>
                  <a:cubicBezTo>
                    <a:pt x="56" y="1436"/>
                    <a:pt x="29" y="1529"/>
                    <a:pt x="19" y="1621"/>
                  </a:cubicBezTo>
                  <a:cubicBezTo>
                    <a:pt x="10" y="1733"/>
                    <a:pt x="1" y="1872"/>
                    <a:pt x="84" y="1946"/>
                  </a:cubicBezTo>
                  <a:cubicBezTo>
                    <a:pt x="205" y="2029"/>
                    <a:pt x="344" y="2085"/>
                    <a:pt x="492" y="2094"/>
                  </a:cubicBezTo>
                  <a:cubicBezTo>
                    <a:pt x="626" y="2112"/>
                    <a:pt x="758" y="2112"/>
                    <a:pt x="890" y="2112"/>
                  </a:cubicBezTo>
                  <a:cubicBezTo>
                    <a:pt x="1022" y="2112"/>
                    <a:pt x="1154" y="2112"/>
                    <a:pt x="1288" y="2131"/>
                  </a:cubicBezTo>
                  <a:cubicBezTo>
                    <a:pt x="1336" y="2138"/>
                    <a:pt x="1384" y="2139"/>
                    <a:pt x="1432" y="2139"/>
                  </a:cubicBezTo>
                  <a:cubicBezTo>
                    <a:pt x="1484" y="2139"/>
                    <a:pt x="1537" y="2137"/>
                    <a:pt x="1589" y="2137"/>
                  </a:cubicBezTo>
                  <a:cubicBezTo>
                    <a:pt x="1619" y="2137"/>
                    <a:pt x="1648" y="2138"/>
                    <a:pt x="1677" y="2140"/>
                  </a:cubicBezTo>
                  <a:cubicBezTo>
                    <a:pt x="1779" y="2149"/>
                    <a:pt x="1872" y="2186"/>
                    <a:pt x="1983" y="2186"/>
                  </a:cubicBezTo>
                  <a:cubicBezTo>
                    <a:pt x="2080" y="2196"/>
                    <a:pt x="2178" y="2200"/>
                    <a:pt x="2276" y="2200"/>
                  </a:cubicBezTo>
                  <a:cubicBezTo>
                    <a:pt x="2374" y="2200"/>
                    <a:pt x="2474" y="2196"/>
                    <a:pt x="2576" y="2186"/>
                  </a:cubicBezTo>
                  <a:cubicBezTo>
                    <a:pt x="2659" y="2186"/>
                    <a:pt x="2743" y="2140"/>
                    <a:pt x="2826" y="2140"/>
                  </a:cubicBezTo>
                  <a:cubicBezTo>
                    <a:pt x="2900" y="2140"/>
                    <a:pt x="2965" y="2140"/>
                    <a:pt x="3039" y="2131"/>
                  </a:cubicBezTo>
                  <a:cubicBezTo>
                    <a:pt x="3132" y="2122"/>
                    <a:pt x="3224" y="2094"/>
                    <a:pt x="3308" y="2057"/>
                  </a:cubicBezTo>
                  <a:lnTo>
                    <a:pt x="3720" y="2032"/>
                  </a:lnTo>
                  <a:lnTo>
                    <a:pt x="3720" y="2032"/>
                  </a:lnTo>
                  <a:cubicBezTo>
                    <a:pt x="3721" y="2049"/>
                    <a:pt x="3723" y="2067"/>
                    <a:pt x="3724" y="2085"/>
                  </a:cubicBezTo>
                  <a:cubicBezTo>
                    <a:pt x="3724" y="2168"/>
                    <a:pt x="3706" y="2279"/>
                    <a:pt x="3752" y="2353"/>
                  </a:cubicBezTo>
                  <a:cubicBezTo>
                    <a:pt x="3787" y="2398"/>
                    <a:pt x="3838" y="2413"/>
                    <a:pt x="3895" y="2413"/>
                  </a:cubicBezTo>
                  <a:cubicBezTo>
                    <a:pt x="3991" y="2413"/>
                    <a:pt x="4103" y="2371"/>
                    <a:pt x="4178" y="2353"/>
                  </a:cubicBezTo>
                  <a:cubicBezTo>
                    <a:pt x="4456" y="2279"/>
                    <a:pt x="4725" y="2177"/>
                    <a:pt x="4993" y="2094"/>
                  </a:cubicBezTo>
                  <a:cubicBezTo>
                    <a:pt x="5179" y="2057"/>
                    <a:pt x="5364" y="2029"/>
                    <a:pt x="5549" y="2020"/>
                  </a:cubicBezTo>
                  <a:cubicBezTo>
                    <a:pt x="5637" y="1995"/>
                    <a:pt x="5730" y="1984"/>
                    <a:pt x="5823" y="1984"/>
                  </a:cubicBezTo>
                  <a:cubicBezTo>
                    <a:pt x="5906" y="1984"/>
                    <a:pt x="5989" y="1993"/>
                    <a:pt x="6068" y="2010"/>
                  </a:cubicBezTo>
                  <a:cubicBezTo>
                    <a:pt x="5892" y="1909"/>
                    <a:pt x="5818" y="1890"/>
                    <a:pt x="5744" y="1733"/>
                  </a:cubicBezTo>
                  <a:cubicBezTo>
                    <a:pt x="5697" y="1631"/>
                    <a:pt x="5632" y="1529"/>
                    <a:pt x="5558" y="1445"/>
                  </a:cubicBezTo>
                  <a:cubicBezTo>
                    <a:pt x="5392" y="1269"/>
                    <a:pt x="5169" y="1075"/>
                    <a:pt x="4919" y="1038"/>
                  </a:cubicBezTo>
                  <a:cubicBezTo>
                    <a:pt x="4881" y="1032"/>
                    <a:pt x="4842" y="1029"/>
                    <a:pt x="4805" y="1029"/>
                  </a:cubicBezTo>
                  <a:cubicBezTo>
                    <a:pt x="4385" y="1029"/>
                    <a:pt x="4043" y="1393"/>
                    <a:pt x="3882" y="1742"/>
                  </a:cubicBezTo>
                  <a:cubicBezTo>
                    <a:pt x="3836" y="1834"/>
                    <a:pt x="3798" y="1927"/>
                    <a:pt x="3761" y="2029"/>
                  </a:cubicBezTo>
                  <a:lnTo>
                    <a:pt x="3720" y="2032"/>
                  </a:lnTo>
                  <a:lnTo>
                    <a:pt x="3720" y="2032"/>
                  </a:lnTo>
                  <a:cubicBezTo>
                    <a:pt x="3715" y="1959"/>
                    <a:pt x="3717" y="1891"/>
                    <a:pt x="3724" y="1816"/>
                  </a:cubicBezTo>
                  <a:cubicBezTo>
                    <a:pt x="3761" y="1547"/>
                    <a:pt x="3752" y="1279"/>
                    <a:pt x="3706" y="1010"/>
                  </a:cubicBezTo>
                  <a:cubicBezTo>
                    <a:pt x="3687" y="871"/>
                    <a:pt x="3641" y="741"/>
                    <a:pt x="3567" y="621"/>
                  </a:cubicBezTo>
                  <a:cubicBezTo>
                    <a:pt x="3484" y="547"/>
                    <a:pt x="3382" y="491"/>
                    <a:pt x="3271" y="454"/>
                  </a:cubicBezTo>
                  <a:cubicBezTo>
                    <a:pt x="2956" y="325"/>
                    <a:pt x="2650" y="306"/>
                    <a:pt x="2326" y="232"/>
                  </a:cubicBezTo>
                  <a:cubicBezTo>
                    <a:pt x="2113" y="186"/>
                    <a:pt x="1900" y="102"/>
                    <a:pt x="1687" y="56"/>
                  </a:cubicBezTo>
                  <a:cubicBezTo>
                    <a:pt x="1557" y="19"/>
                    <a:pt x="1427" y="0"/>
                    <a:pt x="1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9" name="Google Shape;1819;p28"/>
            <p:cNvSpPr/>
            <p:nvPr/>
          </p:nvSpPr>
          <p:spPr>
            <a:xfrm>
              <a:off x="8410409" y="4155047"/>
              <a:ext cx="78117" cy="74982"/>
            </a:xfrm>
            <a:custGeom>
              <a:avLst/>
              <a:gdLst/>
              <a:ahLst/>
              <a:cxnLst/>
              <a:rect l="l" t="t" r="r" b="b"/>
              <a:pathLst>
                <a:path w="1520" h="1459" extrusionOk="0">
                  <a:moveTo>
                    <a:pt x="737" y="1"/>
                  </a:moveTo>
                  <a:cubicBezTo>
                    <a:pt x="513" y="1"/>
                    <a:pt x="277" y="97"/>
                    <a:pt x="131" y="238"/>
                  </a:cubicBezTo>
                  <a:lnTo>
                    <a:pt x="1" y="497"/>
                  </a:lnTo>
                  <a:cubicBezTo>
                    <a:pt x="260" y="525"/>
                    <a:pt x="409" y="507"/>
                    <a:pt x="612" y="645"/>
                  </a:cubicBezTo>
                  <a:cubicBezTo>
                    <a:pt x="733" y="720"/>
                    <a:pt x="853" y="821"/>
                    <a:pt x="936" y="951"/>
                  </a:cubicBezTo>
                  <a:cubicBezTo>
                    <a:pt x="1001" y="1044"/>
                    <a:pt x="1048" y="1146"/>
                    <a:pt x="1103" y="1238"/>
                  </a:cubicBezTo>
                  <a:cubicBezTo>
                    <a:pt x="1122" y="1303"/>
                    <a:pt x="1150" y="1359"/>
                    <a:pt x="1187" y="1424"/>
                  </a:cubicBezTo>
                  <a:cubicBezTo>
                    <a:pt x="1205" y="1449"/>
                    <a:pt x="1221" y="1459"/>
                    <a:pt x="1235" y="1459"/>
                  </a:cubicBezTo>
                  <a:cubicBezTo>
                    <a:pt x="1263" y="1459"/>
                    <a:pt x="1286" y="1420"/>
                    <a:pt x="1316" y="1377"/>
                  </a:cubicBezTo>
                  <a:cubicBezTo>
                    <a:pt x="1372" y="1303"/>
                    <a:pt x="1409" y="1220"/>
                    <a:pt x="1437" y="1136"/>
                  </a:cubicBezTo>
                  <a:cubicBezTo>
                    <a:pt x="1520" y="821"/>
                    <a:pt x="1372" y="442"/>
                    <a:pt x="1187" y="201"/>
                  </a:cubicBezTo>
                  <a:cubicBezTo>
                    <a:pt x="1077" y="59"/>
                    <a:pt x="911" y="1"/>
                    <a:pt x="7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0" name="Google Shape;1820;p28"/>
            <p:cNvSpPr/>
            <p:nvPr/>
          </p:nvSpPr>
          <p:spPr>
            <a:xfrm>
              <a:off x="8705556" y="4155766"/>
              <a:ext cx="54784" cy="20557"/>
            </a:xfrm>
            <a:custGeom>
              <a:avLst/>
              <a:gdLst/>
              <a:ahLst/>
              <a:cxnLst/>
              <a:rect l="l" t="t" r="r" b="b"/>
              <a:pathLst>
                <a:path w="1066" h="400" extrusionOk="0">
                  <a:moveTo>
                    <a:pt x="723" y="1"/>
                  </a:moveTo>
                  <a:cubicBezTo>
                    <a:pt x="683" y="1"/>
                    <a:pt x="646" y="5"/>
                    <a:pt x="621" y="11"/>
                  </a:cubicBezTo>
                  <a:cubicBezTo>
                    <a:pt x="519" y="29"/>
                    <a:pt x="418" y="48"/>
                    <a:pt x="325" y="76"/>
                  </a:cubicBezTo>
                  <a:cubicBezTo>
                    <a:pt x="149" y="113"/>
                    <a:pt x="112" y="233"/>
                    <a:pt x="1" y="400"/>
                  </a:cubicBezTo>
                  <a:lnTo>
                    <a:pt x="140" y="354"/>
                  </a:lnTo>
                  <a:cubicBezTo>
                    <a:pt x="158" y="354"/>
                    <a:pt x="1066" y="317"/>
                    <a:pt x="927" y="66"/>
                  </a:cubicBezTo>
                  <a:cubicBezTo>
                    <a:pt x="896" y="17"/>
                    <a:pt x="803" y="1"/>
                    <a:pt x="7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1" name="Google Shape;1821;p28"/>
            <p:cNvSpPr/>
            <p:nvPr/>
          </p:nvSpPr>
          <p:spPr>
            <a:xfrm>
              <a:off x="8793643" y="4267545"/>
              <a:ext cx="55247" cy="23538"/>
            </a:xfrm>
            <a:custGeom>
              <a:avLst/>
              <a:gdLst/>
              <a:ahLst/>
              <a:cxnLst/>
              <a:rect l="l" t="t" r="r" b="b"/>
              <a:pathLst>
                <a:path w="1075" h="458" extrusionOk="0">
                  <a:moveTo>
                    <a:pt x="686" y="1"/>
                  </a:moveTo>
                  <a:cubicBezTo>
                    <a:pt x="621" y="1"/>
                    <a:pt x="556" y="8"/>
                    <a:pt x="491" y="22"/>
                  </a:cubicBezTo>
                  <a:cubicBezTo>
                    <a:pt x="417" y="31"/>
                    <a:pt x="343" y="50"/>
                    <a:pt x="269" y="87"/>
                  </a:cubicBezTo>
                  <a:cubicBezTo>
                    <a:pt x="241" y="87"/>
                    <a:pt x="223" y="96"/>
                    <a:pt x="195" y="96"/>
                  </a:cubicBezTo>
                  <a:cubicBezTo>
                    <a:pt x="130" y="216"/>
                    <a:pt x="65" y="346"/>
                    <a:pt x="0" y="457"/>
                  </a:cubicBezTo>
                  <a:lnTo>
                    <a:pt x="436" y="365"/>
                  </a:lnTo>
                  <a:cubicBezTo>
                    <a:pt x="612" y="318"/>
                    <a:pt x="797" y="318"/>
                    <a:pt x="954" y="244"/>
                  </a:cubicBezTo>
                  <a:cubicBezTo>
                    <a:pt x="982" y="226"/>
                    <a:pt x="1028" y="216"/>
                    <a:pt x="1047" y="179"/>
                  </a:cubicBezTo>
                  <a:cubicBezTo>
                    <a:pt x="1075" y="96"/>
                    <a:pt x="954" y="50"/>
                    <a:pt x="880" y="22"/>
                  </a:cubicBezTo>
                  <a:cubicBezTo>
                    <a:pt x="815" y="8"/>
                    <a:pt x="751" y="1"/>
                    <a:pt x="6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2" name="Google Shape;1822;p28"/>
            <p:cNvSpPr/>
            <p:nvPr/>
          </p:nvSpPr>
          <p:spPr>
            <a:xfrm>
              <a:off x="7864416" y="4180537"/>
              <a:ext cx="57200" cy="21020"/>
            </a:xfrm>
            <a:custGeom>
              <a:avLst/>
              <a:gdLst/>
              <a:ahLst/>
              <a:cxnLst/>
              <a:rect l="l" t="t" r="r" b="b"/>
              <a:pathLst>
                <a:path w="1113" h="409" extrusionOk="0">
                  <a:moveTo>
                    <a:pt x="558" y="1"/>
                  </a:moveTo>
                  <a:cubicBezTo>
                    <a:pt x="481" y="1"/>
                    <a:pt x="403" y="11"/>
                    <a:pt x="325" y="29"/>
                  </a:cubicBezTo>
                  <a:cubicBezTo>
                    <a:pt x="177" y="66"/>
                    <a:pt x="140" y="131"/>
                    <a:pt x="1" y="261"/>
                  </a:cubicBezTo>
                  <a:lnTo>
                    <a:pt x="140" y="353"/>
                  </a:lnTo>
                  <a:cubicBezTo>
                    <a:pt x="269" y="390"/>
                    <a:pt x="401" y="409"/>
                    <a:pt x="535" y="409"/>
                  </a:cubicBezTo>
                  <a:cubicBezTo>
                    <a:pt x="668" y="409"/>
                    <a:pt x="802" y="390"/>
                    <a:pt x="936" y="353"/>
                  </a:cubicBezTo>
                  <a:cubicBezTo>
                    <a:pt x="1001" y="335"/>
                    <a:pt x="1112" y="288"/>
                    <a:pt x="1047" y="187"/>
                  </a:cubicBezTo>
                  <a:cubicBezTo>
                    <a:pt x="992" y="85"/>
                    <a:pt x="797" y="29"/>
                    <a:pt x="686" y="11"/>
                  </a:cubicBezTo>
                  <a:cubicBezTo>
                    <a:pt x="644" y="4"/>
                    <a:pt x="601" y="1"/>
                    <a:pt x="5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3" name="Google Shape;1823;p28"/>
            <p:cNvSpPr/>
            <p:nvPr/>
          </p:nvSpPr>
          <p:spPr>
            <a:xfrm>
              <a:off x="7294165" y="4171287"/>
              <a:ext cx="96669" cy="29448"/>
            </a:xfrm>
            <a:custGeom>
              <a:avLst/>
              <a:gdLst/>
              <a:ahLst/>
              <a:cxnLst/>
              <a:rect l="l" t="t" r="r" b="b"/>
              <a:pathLst>
                <a:path w="1881" h="573" extrusionOk="0">
                  <a:moveTo>
                    <a:pt x="1061" y="0"/>
                  </a:moveTo>
                  <a:cubicBezTo>
                    <a:pt x="908" y="0"/>
                    <a:pt x="751" y="35"/>
                    <a:pt x="612" y="79"/>
                  </a:cubicBezTo>
                  <a:cubicBezTo>
                    <a:pt x="380" y="144"/>
                    <a:pt x="167" y="265"/>
                    <a:pt x="0" y="441"/>
                  </a:cubicBezTo>
                  <a:cubicBezTo>
                    <a:pt x="61" y="432"/>
                    <a:pt x="123" y="428"/>
                    <a:pt x="185" y="428"/>
                  </a:cubicBezTo>
                  <a:cubicBezTo>
                    <a:pt x="330" y="428"/>
                    <a:pt x="475" y="451"/>
                    <a:pt x="612" y="496"/>
                  </a:cubicBezTo>
                  <a:cubicBezTo>
                    <a:pt x="775" y="551"/>
                    <a:pt x="952" y="573"/>
                    <a:pt x="1131" y="573"/>
                  </a:cubicBezTo>
                  <a:cubicBezTo>
                    <a:pt x="1165" y="573"/>
                    <a:pt x="1198" y="572"/>
                    <a:pt x="1232" y="570"/>
                  </a:cubicBezTo>
                  <a:cubicBezTo>
                    <a:pt x="1454" y="543"/>
                    <a:pt x="1668" y="468"/>
                    <a:pt x="1881" y="441"/>
                  </a:cubicBezTo>
                  <a:cubicBezTo>
                    <a:pt x="1816" y="228"/>
                    <a:pt x="1538" y="116"/>
                    <a:pt x="1353" y="52"/>
                  </a:cubicBezTo>
                  <a:cubicBezTo>
                    <a:pt x="1261" y="15"/>
                    <a:pt x="1162" y="0"/>
                    <a:pt x="10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4" name="Google Shape;1824;p28"/>
            <p:cNvSpPr/>
            <p:nvPr/>
          </p:nvSpPr>
          <p:spPr>
            <a:xfrm>
              <a:off x="7627136" y="4110489"/>
              <a:ext cx="181159" cy="72515"/>
            </a:xfrm>
            <a:custGeom>
              <a:avLst/>
              <a:gdLst/>
              <a:ahLst/>
              <a:cxnLst/>
              <a:rect l="l" t="t" r="r" b="b"/>
              <a:pathLst>
                <a:path w="3525" h="1411" extrusionOk="0">
                  <a:moveTo>
                    <a:pt x="2402" y="0"/>
                  </a:moveTo>
                  <a:cubicBezTo>
                    <a:pt x="2214" y="0"/>
                    <a:pt x="2031" y="17"/>
                    <a:pt x="1848" y="40"/>
                  </a:cubicBezTo>
                  <a:cubicBezTo>
                    <a:pt x="1496" y="123"/>
                    <a:pt x="1154" y="244"/>
                    <a:pt x="839" y="429"/>
                  </a:cubicBezTo>
                  <a:cubicBezTo>
                    <a:pt x="663" y="503"/>
                    <a:pt x="505" y="605"/>
                    <a:pt x="348" y="716"/>
                  </a:cubicBezTo>
                  <a:cubicBezTo>
                    <a:pt x="237" y="836"/>
                    <a:pt x="144" y="966"/>
                    <a:pt x="61" y="1105"/>
                  </a:cubicBezTo>
                  <a:cubicBezTo>
                    <a:pt x="1" y="1345"/>
                    <a:pt x="316" y="1411"/>
                    <a:pt x="689" y="1411"/>
                  </a:cubicBezTo>
                  <a:cubicBezTo>
                    <a:pt x="1121" y="1411"/>
                    <a:pt x="1629" y="1323"/>
                    <a:pt x="1719" y="1318"/>
                  </a:cubicBezTo>
                  <a:cubicBezTo>
                    <a:pt x="2247" y="1290"/>
                    <a:pt x="2775" y="1235"/>
                    <a:pt x="3293" y="1151"/>
                  </a:cubicBezTo>
                  <a:cubicBezTo>
                    <a:pt x="3432" y="1133"/>
                    <a:pt x="3525" y="1105"/>
                    <a:pt x="3525" y="938"/>
                  </a:cubicBezTo>
                  <a:cubicBezTo>
                    <a:pt x="3506" y="818"/>
                    <a:pt x="3460" y="697"/>
                    <a:pt x="3395" y="595"/>
                  </a:cubicBezTo>
                  <a:cubicBezTo>
                    <a:pt x="3349" y="494"/>
                    <a:pt x="3284" y="401"/>
                    <a:pt x="3219" y="308"/>
                  </a:cubicBezTo>
                  <a:cubicBezTo>
                    <a:pt x="3164" y="206"/>
                    <a:pt x="3071" y="123"/>
                    <a:pt x="2960" y="95"/>
                  </a:cubicBezTo>
                  <a:cubicBezTo>
                    <a:pt x="2821" y="30"/>
                    <a:pt x="2673" y="3"/>
                    <a:pt x="2524" y="3"/>
                  </a:cubicBezTo>
                  <a:cubicBezTo>
                    <a:pt x="2483" y="1"/>
                    <a:pt x="2443" y="0"/>
                    <a:pt x="24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5" name="Google Shape;1825;p28"/>
            <p:cNvSpPr/>
            <p:nvPr/>
          </p:nvSpPr>
          <p:spPr>
            <a:xfrm>
              <a:off x="7481233" y="4261480"/>
              <a:ext cx="123805" cy="20557"/>
            </a:xfrm>
            <a:custGeom>
              <a:avLst/>
              <a:gdLst/>
              <a:ahLst/>
              <a:cxnLst/>
              <a:rect l="l" t="t" r="r" b="b"/>
              <a:pathLst>
                <a:path w="2409" h="400" extrusionOk="0">
                  <a:moveTo>
                    <a:pt x="1709" y="1"/>
                  </a:moveTo>
                  <a:cubicBezTo>
                    <a:pt x="1599" y="1"/>
                    <a:pt x="1489" y="11"/>
                    <a:pt x="1381" y="29"/>
                  </a:cubicBezTo>
                  <a:cubicBezTo>
                    <a:pt x="1168" y="38"/>
                    <a:pt x="954" y="75"/>
                    <a:pt x="751" y="112"/>
                  </a:cubicBezTo>
                  <a:cubicBezTo>
                    <a:pt x="630" y="149"/>
                    <a:pt x="501" y="149"/>
                    <a:pt x="380" y="186"/>
                  </a:cubicBezTo>
                  <a:cubicBezTo>
                    <a:pt x="251" y="242"/>
                    <a:pt x="121" y="316"/>
                    <a:pt x="0" y="399"/>
                  </a:cubicBezTo>
                  <a:cubicBezTo>
                    <a:pt x="225" y="356"/>
                    <a:pt x="425" y="343"/>
                    <a:pt x="612" y="343"/>
                  </a:cubicBezTo>
                  <a:cubicBezTo>
                    <a:pt x="857" y="343"/>
                    <a:pt x="1079" y="365"/>
                    <a:pt x="1301" y="365"/>
                  </a:cubicBezTo>
                  <a:cubicBezTo>
                    <a:pt x="1343" y="365"/>
                    <a:pt x="1385" y="364"/>
                    <a:pt x="1427" y="362"/>
                  </a:cubicBezTo>
                  <a:cubicBezTo>
                    <a:pt x="1668" y="353"/>
                    <a:pt x="1909" y="325"/>
                    <a:pt x="2149" y="279"/>
                  </a:cubicBezTo>
                  <a:cubicBezTo>
                    <a:pt x="2279" y="251"/>
                    <a:pt x="2409" y="140"/>
                    <a:pt x="2214" y="75"/>
                  </a:cubicBezTo>
                  <a:cubicBezTo>
                    <a:pt x="2051" y="24"/>
                    <a:pt x="1880" y="1"/>
                    <a:pt x="17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6" name="Google Shape;1826;p28"/>
            <p:cNvSpPr/>
            <p:nvPr/>
          </p:nvSpPr>
          <p:spPr>
            <a:xfrm>
              <a:off x="8572758" y="4110130"/>
              <a:ext cx="93329" cy="34330"/>
            </a:xfrm>
            <a:custGeom>
              <a:avLst/>
              <a:gdLst/>
              <a:ahLst/>
              <a:cxnLst/>
              <a:rect l="l" t="t" r="r" b="b"/>
              <a:pathLst>
                <a:path w="1816" h="668" extrusionOk="0">
                  <a:moveTo>
                    <a:pt x="1084" y="0"/>
                  </a:moveTo>
                  <a:cubicBezTo>
                    <a:pt x="843" y="19"/>
                    <a:pt x="603" y="93"/>
                    <a:pt x="399" y="232"/>
                  </a:cubicBezTo>
                  <a:cubicBezTo>
                    <a:pt x="204" y="352"/>
                    <a:pt x="139" y="464"/>
                    <a:pt x="0" y="667"/>
                  </a:cubicBezTo>
                  <a:cubicBezTo>
                    <a:pt x="603" y="547"/>
                    <a:pt x="816" y="501"/>
                    <a:pt x="1010" y="482"/>
                  </a:cubicBezTo>
                  <a:cubicBezTo>
                    <a:pt x="1205" y="454"/>
                    <a:pt x="1399" y="454"/>
                    <a:pt x="1575" y="352"/>
                  </a:cubicBezTo>
                  <a:cubicBezTo>
                    <a:pt x="1640" y="315"/>
                    <a:pt x="1816" y="213"/>
                    <a:pt x="1742" y="102"/>
                  </a:cubicBezTo>
                  <a:cubicBezTo>
                    <a:pt x="1705" y="37"/>
                    <a:pt x="1594" y="56"/>
                    <a:pt x="1538" y="37"/>
                  </a:cubicBezTo>
                  <a:cubicBezTo>
                    <a:pt x="1390" y="10"/>
                    <a:pt x="1242" y="0"/>
                    <a:pt x="10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7" name="Google Shape;1827;p28"/>
            <p:cNvSpPr/>
            <p:nvPr/>
          </p:nvSpPr>
          <p:spPr>
            <a:xfrm>
              <a:off x="9118289" y="4185163"/>
              <a:ext cx="393255" cy="174683"/>
            </a:xfrm>
            <a:custGeom>
              <a:avLst/>
              <a:gdLst/>
              <a:ahLst/>
              <a:cxnLst/>
              <a:rect l="l" t="t" r="r" b="b"/>
              <a:pathLst>
                <a:path w="7652" h="3399" extrusionOk="0">
                  <a:moveTo>
                    <a:pt x="4430" y="0"/>
                  </a:moveTo>
                  <a:cubicBezTo>
                    <a:pt x="4386" y="0"/>
                    <a:pt x="4342" y="2"/>
                    <a:pt x="4298" y="4"/>
                  </a:cubicBezTo>
                  <a:cubicBezTo>
                    <a:pt x="4057" y="32"/>
                    <a:pt x="3835" y="32"/>
                    <a:pt x="3594" y="41"/>
                  </a:cubicBezTo>
                  <a:cubicBezTo>
                    <a:pt x="2724" y="69"/>
                    <a:pt x="1816" y="300"/>
                    <a:pt x="1103" y="819"/>
                  </a:cubicBezTo>
                  <a:cubicBezTo>
                    <a:pt x="964" y="921"/>
                    <a:pt x="834" y="1060"/>
                    <a:pt x="751" y="1217"/>
                  </a:cubicBezTo>
                  <a:cubicBezTo>
                    <a:pt x="612" y="1393"/>
                    <a:pt x="491" y="1579"/>
                    <a:pt x="380" y="1773"/>
                  </a:cubicBezTo>
                  <a:cubicBezTo>
                    <a:pt x="278" y="1949"/>
                    <a:pt x="195" y="2144"/>
                    <a:pt x="130" y="2338"/>
                  </a:cubicBezTo>
                  <a:cubicBezTo>
                    <a:pt x="65" y="2542"/>
                    <a:pt x="19" y="2764"/>
                    <a:pt x="0" y="2986"/>
                  </a:cubicBezTo>
                  <a:cubicBezTo>
                    <a:pt x="115" y="2919"/>
                    <a:pt x="208" y="2902"/>
                    <a:pt x="289" y="2902"/>
                  </a:cubicBezTo>
                  <a:cubicBezTo>
                    <a:pt x="364" y="2902"/>
                    <a:pt x="429" y="2917"/>
                    <a:pt x="491" y="2922"/>
                  </a:cubicBezTo>
                  <a:cubicBezTo>
                    <a:pt x="667" y="2940"/>
                    <a:pt x="834" y="2931"/>
                    <a:pt x="1001" y="2949"/>
                  </a:cubicBezTo>
                  <a:cubicBezTo>
                    <a:pt x="1353" y="2996"/>
                    <a:pt x="1714" y="3005"/>
                    <a:pt x="2066" y="3051"/>
                  </a:cubicBezTo>
                  <a:cubicBezTo>
                    <a:pt x="2529" y="3098"/>
                    <a:pt x="2992" y="3098"/>
                    <a:pt x="3455" y="3135"/>
                  </a:cubicBezTo>
                  <a:cubicBezTo>
                    <a:pt x="4150" y="3190"/>
                    <a:pt x="4845" y="3181"/>
                    <a:pt x="5539" y="3274"/>
                  </a:cubicBezTo>
                  <a:cubicBezTo>
                    <a:pt x="5949" y="3336"/>
                    <a:pt x="6380" y="3399"/>
                    <a:pt x="6800" y="3399"/>
                  </a:cubicBezTo>
                  <a:cubicBezTo>
                    <a:pt x="6940" y="3399"/>
                    <a:pt x="7079" y="3392"/>
                    <a:pt x="7216" y="3375"/>
                  </a:cubicBezTo>
                  <a:cubicBezTo>
                    <a:pt x="7392" y="3357"/>
                    <a:pt x="7512" y="3348"/>
                    <a:pt x="7596" y="3190"/>
                  </a:cubicBezTo>
                  <a:cubicBezTo>
                    <a:pt x="7633" y="3125"/>
                    <a:pt x="7651" y="3042"/>
                    <a:pt x="7642" y="2968"/>
                  </a:cubicBezTo>
                  <a:cubicBezTo>
                    <a:pt x="7623" y="2847"/>
                    <a:pt x="7577" y="2727"/>
                    <a:pt x="7559" y="2616"/>
                  </a:cubicBezTo>
                  <a:cubicBezTo>
                    <a:pt x="7540" y="2458"/>
                    <a:pt x="7503" y="2301"/>
                    <a:pt x="7466" y="2153"/>
                  </a:cubicBezTo>
                  <a:cubicBezTo>
                    <a:pt x="7373" y="1829"/>
                    <a:pt x="7244" y="1514"/>
                    <a:pt x="7068" y="1227"/>
                  </a:cubicBezTo>
                  <a:cubicBezTo>
                    <a:pt x="6892" y="939"/>
                    <a:pt x="6660" y="689"/>
                    <a:pt x="6401" y="486"/>
                  </a:cubicBezTo>
                  <a:cubicBezTo>
                    <a:pt x="6290" y="411"/>
                    <a:pt x="6179" y="347"/>
                    <a:pt x="6058" y="282"/>
                  </a:cubicBezTo>
                  <a:cubicBezTo>
                    <a:pt x="5956" y="245"/>
                    <a:pt x="5836" y="235"/>
                    <a:pt x="5725" y="208"/>
                  </a:cubicBezTo>
                  <a:cubicBezTo>
                    <a:pt x="5428" y="124"/>
                    <a:pt x="5132" y="69"/>
                    <a:pt x="4817" y="32"/>
                  </a:cubicBezTo>
                  <a:cubicBezTo>
                    <a:pt x="4692" y="11"/>
                    <a:pt x="4562" y="0"/>
                    <a:pt x="44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8" name="Google Shape;1828;p28"/>
            <p:cNvSpPr/>
            <p:nvPr/>
          </p:nvSpPr>
          <p:spPr>
            <a:xfrm>
              <a:off x="9185871" y="4360000"/>
              <a:ext cx="155257" cy="28266"/>
            </a:xfrm>
            <a:custGeom>
              <a:avLst/>
              <a:gdLst/>
              <a:ahLst/>
              <a:cxnLst/>
              <a:rect l="l" t="t" r="r" b="b"/>
              <a:pathLst>
                <a:path w="3021" h="550" extrusionOk="0">
                  <a:moveTo>
                    <a:pt x="1026" y="0"/>
                  </a:moveTo>
                  <a:cubicBezTo>
                    <a:pt x="684" y="0"/>
                    <a:pt x="340" y="35"/>
                    <a:pt x="1" y="103"/>
                  </a:cubicBezTo>
                  <a:cubicBezTo>
                    <a:pt x="121" y="140"/>
                    <a:pt x="241" y="186"/>
                    <a:pt x="362" y="233"/>
                  </a:cubicBezTo>
                  <a:cubicBezTo>
                    <a:pt x="510" y="288"/>
                    <a:pt x="668" y="344"/>
                    <a:pt x="825" y="390"/>
                  </a:cubicBezTo>
                  <a:cubicBezTo>
                    <a:pt x="1094" y="483"/>
                    <a:pt x="1390" y="538"/>
                    <a:pt x="1677" y="548"/>
                  </a:cubicBezTo>
                  <a:cubicBezTo>
                    <a:pt x="1697" y="549"/>
                    <a:pt x="1717" y="549"/>
                    <a:pt x="1737" y="549"/>
                  </a:cubicBezTo>
                  <a:cubicBezTo>
                    <a:pt x="1901" y="549"/>
                    <a:pt x="2058" y="518"/>
                    <a:pt x="2224" y="501"/>
                  </a:cubicBezTo>
                  <a:lnTo>
                    <a:pt x="2705" y="501"/>
                  </a:lnTo>
                  <a:cubicBezTo>
                    <a:pt x="2773" y="501"/>
                    <a:pt x="2841" y="497"/>
                    <a:pt x="2912" y="497"/>
                  </a:cubicBezTo>
                  <a:cubicBezTo>
                    <a:pt x="2947" y="497"/>
                    <a:pt x="2983" y="498"/>
                    <a:pt x="3020" y="501"/>
                  </a:cubicBezTo>
                  <a:cubicBezTo>
                    <a:pt x="2946" y="418"/>
                    <a:pt x="2881" y="400"/>
                    <a:pt x="2770" y="353"/>
                  </a:cubicBezTo>
                  <a:cubicBezTo>
                    <a:pt x="2594" y="261"/>
                    <a:pt x="2418" y="196"/>
                    <a:pt x="2224" y="149"/>
                  </a:cubicBezTo>
                  <a:cubicBezTo>
                    <a:pt x="1832" y="49"/>
                    <a:pt x="1430" y="0"/>
                    <a:pt x="10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9" name="Google Shape;1829;p28"/>
            <p:cNvSpPr/>
            <p:nvPr/>
          </p:nvSpPr>
          <p:spPr>
            <a:xfrm>
              <a:off x="7068038" y="3814160"/>
              <a:ext cx="97183" cy="90399"/>
            </a:xfrm>
            <a:custGeom>
              <a:avLst/>
              <a:gdLst/>
              <a:ahLst/>
              <a:cxnLst/>
              <a:rect l="l" t="t" r="r" b="b"/>
              <a:pathLst>
                <a:path w="1891" h="1759" extrusionOk="0">
                  <a:moveTo>
                    <a:pt x="1125" y="1"/>
                  </a:moveTo>
                  <a:cubicBezTo>
                    <a:pt x="714" y="1"/>
                    <a:pt x="213" y="175"/>
                    <a:pt x="84" y="554"/>
                  </a:cubicBezTo>
                  <a:cubicBezTo>
                    <a:pt x="1" y="785"/>
                    <a:pt x="75" y="961"/>
                    <a:pt x="195" y="1174"/>
                  </a:cubicBezTo>
                  <a:cubicBezTo>
                    <a:pt x="269" y="1313"/>
                    <a:pt x="371" y="1452"/>
                    <a:pt x="445" y="1564"/>
                  </a:cubicBezTo>
                  <a:cubicBezTo>
                    <a:pt x="528" y="1684"/>
                    <a:pt x="612" y="1702"/>
                    <a:pt x="742" y="1758"/>
                  </a:cubicBezTo>
                  <a:cubicBezTo>
                    <a:pt x="1029" y="1684"/>
                    <a:pt x="1307" y="1610"/>
                    <a:pt x="1510" y="1443"/>
                  </a:cubicBezTo>
                  <a:cubicBezTo>
                    <a:pt x="1677" y="1276"/>
                    <a:pt x="1788" y="1073"/>
                    <a:pt x="1835" y="850"/>
                  </a:cubicBezTo>
                  <a:cubicBezTo>
                    <a:pt x="1890" y="656"/>
                    <a:pt x="1872" y="443"/>
                    <a:pt x="1779" y="257"/>
                  </a:cubicBezTo>
                  <a:cubicBezTo>
                    <a:pt x="1696" y="91"/>
                    <a:pt x="1557" y="63"/>
                    <a:pt x="1381" y="26"/>
                  </a:cubicBezTo>
                  <a:cubicBezTo>
                    <a:pt x="1303" y="9"/>
                    <a:pt x="1216" y="1"/>
                    <a:pt x="112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0" name="Google Shape;1830;p28"/>
            <p:cNvSpPr/>
            <p:nvPr/>
          </p:nvSpPr>
          <p:spPr>
            <a:xfrm>
              <a:off x="7017570" y="3774125"/>
              <a:ext cx="26262" cy="29962"/>
            </a:xfrm>
            <a:custGeom>
              <a:avLst/>
              <a:gdLst/>
              <a:ahLst/>
              <a:cxnLst/>
              <a:rect l="l" t="t" r="r" b="b"/>
              <a:pathLst>
                <a:path w="511" h="583" extrusionOk="0">
                  <a:moveTo>
                    <a:pt x="146" y="1"/>
                  </a:moveTo>
                  <a:cubicBezTo>
                    <a:pt x="132" y="1"/>
                    <a:pt x="117" y="6"/>
                    <a:pt x="93" y="18"/>
                  </a:cubicBezTo>
                  <a:cubicBezTo>
                    <a:pt x="28" y="36"/>
                    <a:pt x="38" y="18"/>
                    <a:pt x="28" y="82"/>
                  </a:cubicBezTo>
                  <a:cubicBezTo>
                    <a:pt x="1" y="240"/>
                    <a:pt x="232" y="416"/>
                    <a:pt x="325" y="490"/>
                  </a:cubicBezTo>
                  <a:lnTo>
                    <a:pt x="353" y="583"/>
                  </a:lnTo>
                  <a:cubicBezTo>
                    <a:pt x="436" y="462"/>
                    <a:pt x="510" y="397"/>
                    <a:pt x="445" y="258"/>
                  </a:cubicBezTo>
                  <a:cubicBezTo>
                    <a:pt x="399" y="157"/>
                    <a:pt x="316" y="73"/>
                    <a:pt x="214" y="27"/>
                  </a:cubicBezTo>
                  <a:cubicBezTo>
                    <a:pt x="181" y="11"/>
                    <a:pt x="165" y="1"/>
                    <a:pt x="146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1" name="Google Shape;1831;p28"/>
            <p:cNvSpPr/>
            <p:nvPr/>
          </p:nvSpPr>
          <p:spPr>
            <a:xfrm>
              <a:off x="6933800" y="4140040"/>
              <a:ext cx="33354" cy="28728"/>
            </a:xfrm>
            <a:custGeom>
              <a:avLst/>
              <a:gdLst/>
              <a:ahLst/>
              <a:cxnLst/>
              <a:rect l="l" t="t" r="r" b="b"/>
              <a:pathLst>
                <a:path w="649" h="559" extrusionOk="0">
                  <a:moveTo>
                    <a:pt x="247" y="0"/>
                  </a:moveTo>
                  <a:cubicBezTo>
                    <a:pt x="156" y="0"/>
                    <a:pt x="56" y="35"/>
                    <a:pt x="28" y="132"/>
                  </a:cubicBezTo>
                  <a:cubicBezTo>
                    <a:pt x="0" y="206"/>
                    <a:pt x="65" y="298"/>
                    <a:pt x="112" y="345"/>
                  </a:cubicBezTo>
                  <a:cubicBezTo>
                    <a:pt x="139" y="363"/>
                    <a:pt x="167" y="419"/>
                    <a:pt x="195" y="437"/>
                  </a:cubicBezTo>
                  <a:cubicBezTo>
                    <a:pt x="269" y="474"/>
                    <a:pt x="352" y="493"/>
                    <a:pt x="436" y="502"/>
                  </a:cubicBezTo>
                  <a:lnTo>
                    <a:pt x="491" y="558"/>
                  </a:lnTo>
                  <a:cubicBezTo>
                    <a:pt x="493" y="558"/>
                    <a:pt x="494" y="558"/>
                    <a:pt x="496" y="558"/>
                  </a:cubicBezTo>
                  <a:cubicBezTo>
                    <a:pt x="551" y="558"/>
                    <a:pt x="631" y="399"/>
                    <a:pt x="640" y="354"/>
                  </a:cubicBezTo>
                  <a:cubicBezTo>
                    <a:pt x="649" y="308"/>
                    <a:pt x="630" y="252"/>
                    <a:pt x="593" y="215"/>
                  </a:cubicBezTo>
                  <a:cubicBezTo>
                    <a:pt x="538" y="122"/>
                    <a:pt x="445" y="48"/>
                    <a:pt x="334" y="11"/>
                  </a:cubicBezTo>
                  <a:cubicBezTo>
                    <a:pt x="308" y="4"/>
                    <a:pt x="278" y="0"/>
                    <a:pt x="247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2" name="Google Shape;1832;p28"/>
            <p:cNvSpPr/>
            <p:nvPr/>
          </p:nvSpPr>
          <p:spPr>
            <a:xfrm>
              <a:off x="7088492" y="4035045"/>
              <a:ext cx="81920" cy="61825"/>
            </a:xfrm>
            <a:custGeom>
              <a:avLst/>
              <a:gdLst/>
              <a:ahLst/>
              <a:cxnLst/>
              <a:rect l="l" t="t" r="r" b="b"/>
              <a:pathLst>
                <a:path w="1594" h="1203" extrusionOk="0">
                  <a:moveTo>
                    <a:pt x="895" y="0"/>
                  </a:moveTo>
                  <a:cubicBezTo>
                    <a:pt x="795" y="0"/>
                    <a:pt x="696" y="21"/>
                    <a:pt x="603" y="63"/>
                  </a:cubicBezTo>
                  <a:cubicBezTo>
                    <a:pt x="399" y="146"/>
                    <a:pt x="158" y="304"/>
                    <a:pt x="84" y="507"/>
                  </a:cubicBezTo>
                  <a:cubicBezTo>
                    <a:pt x="1" y="711"/>
                    <a:pt x="130" y="832"/>
                    <a:pt x="279" y="952"/>
                  </a:cubicBezTo>
                  <a:cubicBezTo>
                    <a:pt x="362" y="1017"/>
                    <a:pt x="455" y="1082"/>
                    <a:pt x="547" y="1146"/>
                  </a:cubicBezTo>
                  <a:cubicBezTo>
                    <a:pt x="649" y="1184"/>
                    <a:pt x="760" y="1202"/>
                    <a:pt x="871" y="1202"/>
                  </a:cubicBezTo>
                  <a:cubicBezTo>
                    <a:pt x="1020" y="1119"/>
                    <a:pt x="1168" y="1054"/>
                    <a:pt x="1288" y="971"/>
                  </a:cubicBezTo>
                  <a:cubicBezTo>
                    <a:pt x="1381" y="924"/>
                    <a:pt x="1511" y="878"/>
                    <a:pt x="1529" y="757"/>
                  </a:cubicBezTo>
                  <a:cubicBezTo>
                    <a:pt x="1594" y="498"/>
                    <a:pt x="1409" y="192"/>
                    <a:pt x="1186" y="63"/>
                  </a:cubicBezTo>
                  <a:cubicBezTo>
                    <a:pt x="1094" y="21"/>
                    <a:pt x="994" y="0"/>
                    <a:pt x="89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3" name="Google Shape;1833;p28"/>
            <p:cNvSpPr/>
            <p:nvPr/>
          </p:nvSpPr>
          <p:spPr>
            <a:xfrm>
              <a:off x="7102933" y="4096870"/>
              <a:ext cx="35152" cy="26827"/>
            </a:xfrm>
            <a:custGeom>
              <a:avLst/>
              <a:gdLst/>
              <a:ahLst/>
              <a:cxnLst/>
              <a:rect l="l" t="t" r="r" b="b"/>
              <a:pathLst>
                <a:path w="684" h="522" extrusionOk="0">
                  <a:moveTo>
                    <a:pt x="127" y="1"/>
                  </a:moveTo>
                  <a:cubicBezTo>
                    <a:pt x="59" y="1"/>
                    <a:pt x="0" y="37"/>
                    <a:pt x="7" y="129"/>
                  </a:cubicBezTo>
                  <a:cubicBezTo>
                    <a:pt x="16" y="258"/>
                    <a:pt x="211" y="342"/>
                    <a:pt x="294" y="388"/>
                  </a:cubicBezTo>
                  <a:cubicBezTo>
                    <a:pt x="358" y="430"/>
                    <a:pt x="469" y="521"/>
                    <a:pt x="552" y="521"/>
                  </a:cubicBezTo>
                  <a:cubicBezTo>
                    <a:pt x="578" y="521"/>
                    <a:pt x="601" y="512"/>
                    <a:pt x="618" y="490"/>
                  </a:cubicBezTo>
                  <a:lnTo>
                    <a:pt x="683" y="462"/>
                  </a:lnTo>
                  <a:cubicBezTo>
                    <a:pt x="553" y="295"/>
                    <a:pt x="405" y="110"/>
                    <a:pt x="211" y="18"/>
                  </a:cubicBezTo>
                  <a:cubicBezTo>
                    <a:pt x="184" y="7"/>
                    <a:pt x="154" y="1"/>
                    <a:pt x="12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4" name="Google Shape;1834;p28"/>
            <p:cNvSpPr/>
            <p:nvPr/>
          </p:nvSpPr>
          <p:spPr>
            <a:xfrm>
              <a:off x="8009599" y="3895463"/>
              <a:ext cx="102425" cy="88241"/>
            </a:xfrm>
            <a:custGeom>
              <a:avLst/>
              <a:gdLst/>
              <a:ahLst/>
              <a:cxnLst/>
              <a:rect l="l" t="t" r="r" b="b"/>
              <a:pathLst>
                <a:path w="1993" h="1717" extrusionOk="0">
                  <a:moveTo>
                    <a:pt x="471" y="1"/>
                  </a:moveTo>
                  <a:cubicBezTo>
                    <a:pt x="292" y="1"/>
                    <a:pt x="107" y="37"/>
                    <a:pt x="47" y="204"/>
                  </a:cubicBezTo>
                  <a:cubicBezTo>
                    <a:pt x="1" y="324"/>
                    <a:pt x="66" y="491"/>
                    <a:pt x="103" y="611"/>
                  </a:cubicBezTo>
                  <a:cubicBezTo>
                    <a:pt x="131" y="676"/>
                    <a:pt x="158" y="750"/>
                    <a:pt x="186" y="815"/>
                  </a:cubicBezTo>
                  <a:cubicBezTo>
                    <a:pt x="251" y="898"/>
                    <a:pt x="325" y="954"/>
                    <a:pt x="418" y="1010"/>
                  </a:cubicBezTo>
                  <a:cubicBezTo>
                    <a:pt x="242" y="1213"/>
                    <a:pt x="399" y="1445"/>
                    <a:pt x="612" y="1584"/>
                  </a:cubicBezTo>
                  <a:cubicBezTo>
                    <a:pt x="756" y="1672"/>
                    <a:pt x="918" y="1716"/>
                    <a:pt x="1081" y="1716"/>
                  </a:cubicBezTo>
                  <a:cubicBezTo>
                    <a:pt x="1211" y="1716"/>
                    <a:pt x="1341" y="1688"/>
                    <a:pt x="1464" y="1630"/>
                  </a:cubicBezTo>
                  <a:cubicBezTo>
                    <a:pt x="1677" y="1528"/>
                    <a:pt x="1872" y="1408"/>
                    <a:pt x="1937" y="1176"/>
                  </a:cubicBezTo>
                  <a:cubicBezTo>
                    <a:pt x="1992" y="982"/>
                    <a:pt x="1974" y="769"/>
                    <a:pt x="1900" y="584"/>
                  </a:cubicBezTo>
                  <a:cubicBezTo>
                    <a:pt x="1826" y="417"/>
                    <a:pt x="1696" y="287"/>
                    <a:pt x="1529" y="222"/>
                  </a:cubicBezTo>
                  <a:cubicBezTo>
                    <a:pt x="1446" y="176"/>
                    <a:pt x="1353" y="139"/>
                    <a:pt x="1261" y="102"/>
                  </a:cubicBezTo>
                  <a:cubicBezTo>
                    <a:pt x="1094" y="46"/>
                    <a:pt x="918" y="19"/>
                    <a:pt x="742" y="19"/>
                  </a:cubicBezTo>
                  <a:cubicBezTo>
                    <a:pt x="669" y="12"/>
                    <a:pt x="571" y="1"/>
                    <a:pt x="471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5" name="Google Shape;1835;p28"/>
            <p:cNvSpPr/>
            <p:nvPr/>
          </p:nvSpPr>
          <p:spPr>
            <a:xfrm>
              <a:off x="7981796" y="3914684"/>
              <a:ext cx="29294" cy="37928"/>
            </a:xfrm>
            <a:custGeom>
              <a:avLst/>
              <a:gdLst/>
              <a:ahLst/>
              <a:cxnLst/>
              <a:rect l="l" t="t" r="r" b="b"/>
              <a:pathLst>
                <a:path w="570" h="738" extrusionOk="0">
                  <a:moveTo>
                    <a:pt x="89" y="0"/>
                  </a:moveTo>
                  <a:cubicBezTo>
                    <a:pt x="21" y="0"/>
                    <a:pt x="1" y="88"/>
                    <a:pt x="23" y="163"/>
                  </a:cubicBezTo>
                  <a:cubicBezTo>
                    <a:pt x="23" y="191"/>
                    <a:pt x="51" y="200"/>
                    <a:pt x="60" y="228"/>
                  </a:cubicBezTo>
                  <a:cubicBezTo>
                    <a:pt x="69" y="247"/>
                    <a:pt x="79" y="293"/>
                    <a:pt x="97" y="321"/>
                  </a:cubicBezTo>
                  <a:cubicBezTo>
                    <a:pt x="125" y="395"/>
                    <a:pt x="171" y="460"/>
                    <a:pt x="227" y="524"/>
                  </a:cubicBezTo>
                  <a:cubicBezTo>
                    <a:pt x="301" y="626"/>
                    <a:pt x="431" y="654"/>
                    <a:pt x="514" y="738"/>
                  </a:cubicBezTo>
                  <a:lnTo>
                    <a:pt x="570" y="562"/>
                  </a:lnTo>
                  <a:cubicBezTo>
                    <a:pt x="459" y="367"/>
                    <a:pt x="357" y="126"/>
                    <a:pt x="144" y="15"/>
                  </a:cubicBezTo>
                  <a:cubicBezTo>
                    <a:pt x="123" y="5"/>
                    <a:pt x="105" y="0"/>
                    <a:pt x="89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6" name="Google Shape;1836;p28"/>
            <p:cNvSpPr/>
            <p:nvPr/>
          </p:nvSpPr>
          <p:spPr>
            <a:xfrm>
              <a:off x="8229559" y="3923883"/>
              <a:ext cx="53808" cy="39212"/>
            </a:xfrm>
            <a:custGeom>
              <a:avLst/>
              <a:gdLst/>
              <a:ahLst/>
              <a:cxnLst/>
              <a:rect l="l" t="t" r="r" b="b"/>
              <a:pathLst>
                <a:path w="1047" h="763" extrusionOk="0">
                  <a:moveTo>
                    <a:pt x="504" y="0"/>
                  </a:moveTo>
                  <a:cubicBezTo>
                    <a:pt x="306" y="0"/>
                    <a:pt x="31" y="97"/>
                    <a:pt x="0" y="290"/>
                  </a:cubicBezTo>
                  <a:cubicBezTo>
                    <a:pt x="0" y="364"/>
                    <a:pt x="28" y="438"/>
                    <a:pt x="74" y="503"/>
                  </a:cubicBezTo>
                  <a:cubicBezTo>
                    <a:pt x="139" y="614"/>
                    <a:pt x="260" y="623"/>
                    <a:pt x="371" y="670"/>
                  </a:cubicBezTo>
                  <a:lnTo>
                    <a:pt x="491" y="762"/>
                  </a:lnTo>
                  <a:cubicBezTo>
                    <a:pt x="649" y="725"/>
                    <a:pt x="871" y="716"/>
                    <a:pt x="973" y="586"/>
                  </a:cubicBezTo>
                  <a:cubicBezTo>
                    <a:pt x="1019" y="531"/>
                    <a:pt x="1047" y="466"/>
                    <a:pt x="1047" y="392"/>
                  </a:cubicBezTo>
                  <a:cubicBezTo>
                    <a:pt x="1019" y="197"/>
                    <a:pt x="797" y="58"/>
                    <a:pt x="612" y="12"/>
                  </a:cubicBezTo>
                  <a:cubicBezTo>
                    <a:pt x="581" y="4"/>
                    <a:pt x="544" y="0"/>
                    <a:pt x="504" y="0"/>
                  </a:cubicBezTo>
                  <a:close/>
                </a:path>
              </a:pathLst>
            </a:custGeom>
            <a:solidFill>
              <a:srgbClr val="F0EC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7" name="Google Shape;1837;p28"/>
            <p:cNvSpPr/>
            <p:nvPr/>
          </p:nvSpPr>
          <p:spPr>
            <a:xfrm>
              <a:off x="9152106" y="4123749"/>
              <a:ext cx="54270" cy="38801"/>
            </a:xfrm>
            <a:custGeom>
              <a:avLst/>
              <a:gdLst/>
              <a:ahLst/>
              <a:cxnLst/>
              <a:rect l="l" t="t" r="r" b="b"/>
              <a:pathLst>
                <a:path w="1056" h="755" extrusionOk="0">
                  <a:moveTo>
                    <a:pt x="497" y="1"/>
                  </a:moveTo>
                  <a:cubicBezTo>
                    <a:pt x="300" y="1"/>
                    <a:pt x="31" y="91"/>
                    <a:pt x="0" y="282"/>
                  </a:cubicBezTo>
                  <a:cubicBezTo>
                    <a:pt x="0" y="365"/>
                    <a:pt x="28" y="439"/>
                    <a:pt x="83" y="495"/>
                  </a:cubicBezTo>
                  <a:cubicBezTo>
                    <a:pt x="148" y="606"/>
                    <a:pt x="259" y="625"/>
                    <a:pt x="380" y="671"/>
                  </a:cubicBezTo>
                  <a:lnTo>
                    <a:pt x="491" y="754"/>
                  </a:lnTo>
                  <a:cubicBezTo>
                    <a:pt x="648" y="727"/>
                    <a:pt x="880" y="717"/>
                    <a:pt x="982" y="588"/>
                  </a:cubicBezTo>
                  <a:cubicBezTo>
                    <a:pt x="1028" y="532"/>
                    <a:pt x="1047" y="467"/>
                    <a:pt x="1056" y="393"/>
                  </a:cubicBezTo>
                  <a:cubicBezTo>
                    <a:pt x="1028" y="189"/>
                    <a:pt x="806" y="60"/>
                    <a:pt x="611" y="13"/>
                  </a:cubicBezTo>
                  <a:cubicBezTo>
                    <a:pt x="579" y="5"/>
                    <a:pt x="540" y="1"/>
                    <a:pt x="49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838" name="Google Shape;1838;p28"/>
          <p:cNvSpPr/>
          <p:nvPr/>
        </p:nvSpPr>
        <p:spPr>
          <a:xfrm>
            <a:off x="9950750" y="369152"/>
            <a:ext cx="78666" cy="57328"/>
          </a:xfrm>
          <a:custGeom>
            <a:avLst/>
            <a:gdLst/>
            <a:ahLst/>
            <a:cxnLst/>
            <a:rect l="l" t="t" r="r" b="b"/>
            <a:pathLst>
              <a:path w="1047" h="763" extrusionOk="0">
                <a:moveTo>
                  <a:pt x="504" y="0"/>
                </a:moveTo>
                <a:cubicBezTo>
                  <a:pt x="306" y="0"/>
                  <a:pt x="31" y="97"/>
                  <a:pt x="0" y="290"/>
                </a:cubicBezTo>
                <a:cubicBezTo>
                  <a:pt x="0" y="364"/>
                  <a:pt x="28" y="438"/>
                  <a:pt x="74" y="503"/>
                </a:cubicBezTo>
                <a:cubicBezTo>
                  <a:pt x="139" y="614"/>
                  <a:pt x="260" y="623"/>
                  <a:pt x="371" y="670"/>
                </a:cubicBezTo>
                <a:lnTo>
                  <a:pt x="491" y="762"/>
                </a:lnTo>
                <a:cubicBezTo>
                  <a:pt x="649" y="725"/>
                  <a:pt x="871" y="716"/>
                  <a:pt x="973" y="586"/>
                </a:cubicBezTo>
                <a:cubicBezTo>
                  <a:pt x="1019" y="531"/>
                  <a:pt x="1047" y="466"/>
                  <a:pt x="1047" y="392"/>
                </a:cubicBezTo>
                <a:cubicBezTo>
                  <a:pt x="1019" y="197"/>
                  <a:pt x="797" y="58"/>
                  <a:pt x="612" y="12"/>
                </a:cubicBezTo>
                <a:cubicBezTo>
                  <a:pt x="581" y="4"/>
                  <a:pt x="544" y="0"/>
                  <a:pt x="504" y="0"/>
                </a:cubicBezTo>
                <a:close/>
              </a:path>
            </a:pathLst>
          </a:custGeom>
          <a:solidFill>
            <a:srgbClr val="FFFFFF">
              <a:alpha val="18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39" name="Google Shape;1839;p28"/>
          <p:cNvSpPr/>
          <p:nvPr/>
        </p:nvSpPr>
        <p:spPr>
          <a:xfrm>
            <a:off x="9414309" y="614800"/>
            <a:ext cx="142080" cy="132162"/>
          </a:xfrm>
          <a:custGeom>
            <a:avLst/>
            <a:gdLst/>
            <a:ahLst/>
            <a:cxnLst/>
            <a:rect l="l" t="t" r="r" b="b"/>
            <a:pathLst>
              <a:path w="1891" h="1759" extrusionOk="0">
                <a:moveTo>
                  <a:pt x="1125" y="1"/>
                </a:moveTo>
                <a:cubicBezTo>
                  <a:pt x="714" y="1"/>
                  <a:pt x="213" y="175"/>
                  <a:pt x="84" y="554"/>
                </a:cubicBezTo>
                <a:cubicBezTo>
                  <a:pt x="1" y="785"/>
                  <a:pt x="75" y="961"/>
                  <a:pt x="195" y="1174"/>
                </a:cubicBezTo>
                <a:cubicBezTo>
                  <a:pt x="269" y="1313"/>
                  <a:pt x="371" y="1452"/>
                  <a:pt x="445" y="1564"/>
                </a:cubicBezTo>
                <a:cubicBezTo>
                  <a:pt x="528" y="1684"/>
                  <a:pt x="612" y="1702"/>
                  <a:pt x="742" y="1758"/>
                </a:cubicBezTo>
                <a:cubicBezTo>
                  <a:pt x="1029" y="1684"/>
                  <a:pt x="1307" y="1610"/>
                  <a:pt x="1510" y="1443"/>
                </a:cubicBezTo>
                <a:cubicBezTo>
                  <a:pt x="1677" y="1276"/>
                  <a:pt x="1788" y="1073"/>
                  <a:pt x="1835" y="850"/>
                </a:cubicBezTo>
                <a:cubicBezTo>
                  <a:pt x="1890" y="656"/>
                  <a:pt x="1872" y="443"/>
                  <a:pt x="1779" y="257"/>
                </a:cubicBezTo>
                <a:cubicBezTo>
                  <a:pt x="1696" y="91"/>
                  <a:pt x="1557" y="63"/>
                  <a:pt x="1381" y="26"/>
                </a:cubicBezTo>
                <a:cubicBezTo>
                  <a:pt x="1303" y="9"/>
                  <a:pt x="1216" y="1"/>
                  <a:pt x="1125" y="1"/>
                </a:cubicBezTo>
                <a:close/>
              </a:path>
            </a:pathLst>
          </a:custGeom>
          <a:solidFill>
            <a:srgbClr val="FFFFFF">
              <a:alpha val="18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40" name="Google Shape;1840;p28"/>
          <p:cNvSpPr/>
          <p:nvPr/>
        </p:nvSpPr>
        <p:spPr>
          <a:xfrm>
            <a:off x="10927159" y="535650"/>
            <a:ext cx="142080" cy="132162"/>
          </a:xfrm>
          <a:custGeom>
            <a:avLst/>
            <a:gdLst/>
            <a:ahLst/>
            <a:cxnLst/>
            <a:rect l="l" t="t" r="r" b="b"/>
            <a:pathLst>
              <a:path w="1891" h="1759" extrusionOk="0">
                <a:moveTo>
                  <a:pt x="1125" y="1"/>
                </a:moveTo>
                <a:cubicBezTo>
                  <a:pt x="714" y="1"/>
                  <a:pt x="213" y="175"/>
                  <a:pt x="84" y="554"/>
                </a:cubicBezTo>
                <a:cubicBezTo>
                  <a:pt x="1" y="785"/>
                  <a:pt x="75" y="961"/>
                  <a:pt x="195" y="1174"/>
                </a:cubicBezTo>
                <a:cubicBezTo>
                  <a:pt x="269" y="1313"/>
                  <a:pt x="371" y="1452"/>
                  <a:pt x="445" y="1564"/>
                </a:cubicBezTo>
                <a:cubicBezTo>
                  <a:pt x="528" y="1684"/>
                  <a:pt x="612" y="1702"/>
                  <a:pt x="742" y="1758"/>
                </a:cubicBezTo>
                <a:cubicBezTo>
                  <a:pt x="1029" y="1684"/>
                  <a:pt x="1307" y="1610"/>
                  <a:pt x="1510" y="1443"/>
                </a:cubicBezTo>
                <a:cubicBezTo>
                  <a:pt x="1677" y="1276"/>
                  <a:pt x="1788" y="1073"/>
                  <a:pt x="1835" y="850"/>
                </a:cubicBezTo>
                <a:cubicBezTo>
                  <a:pt x="1890" y="656"/>
                  <a:pt x="1872" y="443"/>
                  <a:pt x="1779" y="257"/>
                </a:cubicBezTo>
                <a:cubicBezTo>
                  <a:pt x="1696" y="91"/>
                  <a:pt x="1557" y="63"/>
                  <a:pt x="1381" y="26"/>
                </a:cubicBezTo>
                <a:cubicBezTo>
                  <a:pt x="1303" y="9"/>
                  <a:pt x="1216" y="1"/>
                  <a:pt x="1125" y="1"/>
                </a:cubicBezTo>
                <a:close/>
              </a:path>
            </a:pathLst>
          </a:custGeom>
          <a:solidFill>
            <a:srgbClr val="FFFFFF">
              <a:alpha val="18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41" name="Google Shape;1841;p28"/>
          <p:cNvSpPr/>
          <p:nvPr/>
        </p:nvSpPr>
        <p:spPr>
          <a:xfrm>
            <a:off x="11021087" y="925202"/>
            <a:ext cx="78666" cy="57328"/>
          </a:xfrm>
          <a:custGeom>
            <a:avLst/>
            <a:gdLst/>
            <a:ahLst/>
            <a:cxnLst/>
            <a:rect l="l" t="t" r="r" b="b"/>
            <a:pathLst>
              <a:path w="1047" h="763" extrusionOk="0">
                <a:moveTo>
                  <a:pt x="504" y="0"/>
                </a:moveTo>
                <a:cubicBezTo>
                  <a:pt x="306" y="0"/>
                  <a:pt x="31" y="97"/>
                  <a:pt x="0" y="290"/>
                </a:cubicBezTo>
                <a:cubicBezTo>
                  <a:pt x="0" y="364"/>
                  <a:pt x="28" y="438"/>
                  <a:pt x="74" y="503"/>
                </a:cubicBezTo>
                <a:cubicBezTo>
                  <a:pt x="139" y="614"/>
                  <a:pt x="260" y="623"/>
                  <a:pt x="371" y="670"/>
                </a:cubicBezTo>
                <a:lnTo>
                  <a:pt x="491" y="762"/>
                </a:lnTo>
                <a:cubicBezTo>
                  <a:pt x="649" y="725"/>
                  <a:pt x="871" y="716"/>
                  <a:pt x="973" y="586"/>
                </a:cubicBezTo>
                <a:cubicBezTo>
                  <a:pt x="1019" y="531"/>
                  <a:pt x="1047" y="466"/>
                  <a:pt x="1047" y="392"/>
                </a:cubicBezTo>
                <a:cubicBezTo>
                  <a:pt x="1019" y="197"/>
                  <a:pt x="797" y="58"/>
                  <a:pt x="612" y="12"/>
                </a:cubicBezTo>
                <a:cubicBezTo>
                  <a:pt x="581" y="4"/>
                  <a:pt x="544" y="0"/>
                  <a:pt x="504" y="0"/>
                </a:cubicBezTo>
                <a:close/>
              </a:path>
            </a:pathLst>
          </a:custGeom>
          <a:solidFill>
            <a:srgbClr val="FFFFFF">
              <a:alpha val="18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842" name="Google Shape;1842;p28"/>
          <p:cNvGrpSpPr/>
          <p:nvPr/>
        </p:nvGrpSpPr>
        <p:grpSpPr>
          <a:xfrm flipH="1">
            <a:off x="6846886" y="3921791"/>
            <a:ext cx="4903107" cy="1233052"/>
            <a:chOff x="4624250" y="2097578"/>
            <a:chExt cx="4686138" cy="1178488"/>
          </a:xfrm>
        </p:grpSpPr>
        <p:sp>
          <p:nvSpPr>
            <p:cNvPr id="1843" name="Google Shape;1843;p28"/>
            <p:cNvSpPr/>
            <p:nvPr/>
          </p:nvSpPr>
          <p:spPr>
            <a:xfrm>
              <a:off x="6637807" y="2100616"/>
              <a:ext cx="2606553" cy="1174520"/>
            </a:xfrm>
            <a:custGeom>
              <a:avLst/>
              <a:gdLst/>
              <a:ahLst/>
              <a:cxnLst/>
              <a:rect l="l" t="t" r="r" b="b"/>
              <a:pathLst>
                <a:path w="24880" h="11211" extrusionOk="0">
                  <a:moveTo>
                    <a:pt x="0" y="10849"/>
                  </a:moveTo>
                  <a:lnTo>
                    <a:pt x="0" y="10849"/>
                  </a:lnTo>
                  <a:cubicBezTo>
                    <a:pt x="16" y="10851"/>
                    <a:pt x="32" y="10852"/>
                    <a:pt x="50" y="10852"/>
                  </a:cubicBezTo>
                  <a:cubicBezTo>
                    <a:pt x="63" y="10852"/>
                    <a:pt x="77" y="10851"/>
                    <a:pt x="91" y="10850"/>
                  </a:cubicBezTo>
                  <a:lnTo>
                    <a:pt x="91" y="10850"/>
                  </a:lnTo>
                  <a:lnTo>
                    <a:pt x="0" y="10849"/>
                  </a:lnTo>
                  <a:close/>
                  <a:moveTo>
                    <a:pt x="19143" y="0"/>
                  </a:moveTo>
                  <a:cubicBezTo>
                    <a:pt x="18287" y="0"/>
                    <a:pt x="17567" y="376"/>
                    <a:pt x="16839" y="799"/>
                  </a:cubicBezTo>
                  <a:cubicBezTo>
                    <a:pt x="16349" y="1095"/>
                    <a:pt x="15904" y="1447"/>
                    <a:pt x="15506" y="1864"/>
                  </a:cubicBezTo>
                  <a:cubicBezTo>
                    <a:pt x="15181" y="2179"/>
                    <a:pt x="14802" y="2494"/>
                    <a:pt x="14616" y="2902"/>
                  </a:cubicBezTo>
                  <a:cubicBezTo>
                    <a:pt x="14269" y="3650"/>
                    <a:pt x="14187" y="4594"/>
                    <a:pt x="14214" y="5407"/>
                  </a:cubicBezTo>
                  <a:lnTo>
                    <a:pt x="14214" y="5407"/>
                  </a:lnTo>
                  <a:cubicBezTo>
                    <a:pt x="14186" y="5307"/>
                    <a:pt x="14078" y="5277"/>
                    <a:pt x="14005" y="5189"/>
                  </a:cubicBezTo>
                  <a:cubicBezTo>
                    <a:pt x="13838" y="5023"/>
                    <a:pt x="13737" y="4856"/>
                    <a:pt x="13486" y="4773"/>
                  </a:cubicBezTo>
                  <a:cubicBezTo>
                    <a:pt x="13343" y="4719"/>
                    <a:pt x="13217" y="4691"/>
                    <a:pt x="13107" y="4691"/>
                  </a:cubicBezTo>
                  <a:cubicBezTo>
                    <a:pt x="12840" y="4691"/>
                    <a:pt x="12672" y="4852"/>
                    <a:pt x="12606" y="5180"/>
                  </a:cubicBezTo>
                  <a:cubicBezTo>
                    <a:pt x="12005" y="4957"/>
                    <a:pt x="11344" y="4621"/>
                    <a:pt x="10675" y="4621"/>
                  </a:cubicBezTo>
                  <a:cubicBezTo>
                    <a:pt x="10427" y="4621"/>
                    <a:pt x="10177" y="4667"/>
                    <a:pt x="9930" y="4782"/>
                  </a:cubicBezTo>
                  <a:cubicBezTo>
                    <a:pt x="9439" y="5014"/>
                    <a:pt x="9152" y="5254"/>
                    <a:pt x="8938" y="5717"/>
                  </a:cubicBezTo>
                  <a:cubicBezTo>
                    <a:pt x="8837" y="5940"/>
                    <a:pt x="8874" y="6144"/>
                    <a:pt x="8790" y="6357"/>
                  </a:cubicBezTo>
                  <a:cubicBezTo>
                    <a:pt x="8679" y="6292"/>
                    <a:pt x="8577" y="6218"/>
                    <a:pt x="8485" y="6144"/>
                  </a:cubicBezTo>
                  <a:cubicBezTo>
                    <a:pt x="8197" y="5968"/>
                    <a:pt x="7827" y="5884"/>
                    <a:pt x="7512" y="5773"/>
                  </a:cubicBezTo>
                  <a:cubicBezTo>
                    <a:pt x="7050" y="5628"/>
                    <a:pt x="6567" y="5549"/>
                    <a:pt x="6088" y="5549"/>
                  </a:cubicBezTo>
                  <a:cubicBezTo>
                    <a:pt x="5347" y="5549"/>
                    <a:pt x="4617" y="5737"/>
                    <a:pt x="3992" y="6153"/>
                  </a:cubicBezTo>
                  <a:cubicBezTo>
                    <a:pt x="2566" y="7107"/>
                    <a:pt x="1760" y="8329"/>
                    <a:pt x="1362" y="9867"/>
                  </a:cubicBezTo>
                  <a:cubicBezTo>
                    <a:pt x="1276" y="10211"/>
                    <a:pt x="518" y="10812"/>
                    <a:pt x="91" y="10850"/>
                  </a:cubicBezTo>
                  <a:lnTo>
                    <a:pt x="91" y="10850"/>
                  </a:lnTo>
                  <a:lnTo>
                    <a:pt x="24879" y="11210"/>
                  </a:lnTo>
                  <a:cubicBezTo>
                    <a:pt x="24796" y="10571"/>
                    <a:pt x="24852" y="10349"/>
                    <a:pt x="24500" y="9932"/>
                  </a:cubicBezTo>
                  <a:cubicBezTo>
                    <a:pt x="24185" y="9561"/>
                    <a:pt x="23888" y="9358"/>
                    <a:pt x="23453" y="9080"/>
                  </a:cubicBezTo>
                  <a:cubicBezTo>
                    <a:pt x="23194" y="8913"/>
                    <a:pt x="23092" y="8848"/>
                    <a:pt x="22758" y="8848"/>
                  </a:cubicBezTo>
                  <a:cubicBezTo>
                    <a:pt x="22699" y="8855"/>
                    <a:pt x="22640" y="8858"/>
                    <a:pt x="22581" y="8858"/>
                  </a:cubicBezTo>
                  <a:cubicBezTo>
                    <a:pt x="22473" y="8858"/>
                    <a:pt x="22366" y="8848"/>
                    <a:pt x="22258" y="8830"/>
                  </a:cubicBezTo>
                  <a:cubicBezTo>
                    <a:pt x="22341" y="8543"/>
                    <a:pt x="22805" y="8292"/>
                    <a:pt x="22971" y="8033"/>
                  </a:cubicBezTo>
                  <a:cubicBezTo>
                    <a:pt x="23082" y="7829"/>
                    <a:pt x="23036" y="7737"/>
                    <a:pt x="22869" y="7579"/>
                  </a:cubicBezTo>
                  <a:cubicBezTo>
                    <a:pt x="22647" y="7385"/>
                    <a:pt x="22527" y="7496"/>
                    <a:pt x="22258" y="7412"/>
                  </a:cubicBezTo>
                  <a:cubicBezTo>
                    <a:pt x="22277" y="7292"/>
                    <a:pt x="22462" y="7172"/>
                    <a:pt x="22554" y="7079"/>
                  </a:cubicBezTo>
                  <a:cubicBezTo>
                    <a:pt x="23129" y="6458"/>
                    <a:pt x="23462" y="5875"/>
                    <a:pt x="23546" y="5060"/>
                  </a:cubicBezTo>
                  <a:cubicBezTo>
                    <a:pt x="23777" y="2892"/>
                    <a:pt x="22045" y="382"/>
                    <a:pt x="19563" y="30"/>
                  </a:cubicBezTo>
                  <a:cubicBezTo>
                    <a:pt x="19419" y="10"/>
                    <a:pt x="19279" y="0"/>
                    <a:pt x="19143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4" name="Google Shape;1844;p28"/>
            <p:cNvSpPr/>
            <p:nvPr/>
          </p:nvSpPr>
          <p:spPr>
            <a:xfrm>
              <a:off x="8152479" y="2097578"/>
              <a:ext cx="946237" cy="637390"/>
            </a:xfrm>
            <a:custGeom>
              <a:avLst/>
              <a:gdLst/>
              <a:ahLst/>
              <a:cxnLst/>
              <a:rect l="l" t="t" r="r" b="b"/>
              <a:pathLst>
                <a:path w="9032" h="6084" extrusionOk="0">
                  <a:moveTo>
                    <a:pt x="4996" y="0"/>
                  </a:moveTo>
                  <a:cubicBezTo>
                    <a:pt x="4682" y="0"/>
                    <a:pt x="4369" y="52"/>
                    <a:pt x="4095" y="124"/>
                  </a:cubicBezTo>
                  <a:cubicBezTo>
                    <a:pt x="3567" y="263"/>
                    <a:pt x="3048" y="476"/>
                    <a:pt x="2567" y="735"/>
                  </a:cubicBezTo>
                  <a:cubicBezTo>
                    <a:pt x="2252" y="921"/>
                    <a:pt x="1946" y="1115"/>
                    <a:pt x="1650" y="1328"/>
                  </a:cubicBezTo>
                  <a:cubicBezTo>
                    <a:pt x="1520" y="1421"/>
                    <a:pt x="1400" y="1523"/>
                    <a:pt x="1261" y="1625"/>
                  </a:cubicBezTo>
                  <a:cubicBezTo>
                    <a:pt x="1131" y="1727"/>
                    <a:pt x="1001" y="1847"/>
                    <a:pt x="890" y="1986"/>
                  </a:cubicBezTo>
                  <a:cubicBezTo>
                    <a:pt x="686" y="2217"/>
                    <a:pt x="446" y="2458"/>
                    <a:pt x="325" y="2736"/>
                  </a:cubicBezTo>
                  <a:cubicBezTo>
                    <a:pt x="270" y="2838"/>
                    <a:pt x="223" y="2940"/>
                    <a:pt x="186" y="3051"/>
                  </a:cubicBezTo>
                  <a:cubicBezTo>
                    <a:pt x="158" y="3171"/>
                    <a:pt x="112" y="3292"/>
                    <a:pt x="94" y="3412"/>
                  </a:cubicBezTo>
                  <a:cubicBezTo>
                    <a:pt x="66" y="3653"/>
                    <a:pt x="1" y="3912"/>
                    <a:pt x="38" y="4153"/>
                  </a:cubicBezTo>
                  <a:cubicBezTo>
                    <a:pt x="75" y="4283"/>
                    <a:pt x="112" y="4403"/>
                    <a:pt x="158" y="4524"/>
                  </a:cubicBezTo>
                  <a:cubicBezTo>
                    <a:pt x="205" y="4663"/>
                    <a:pt x="260" y="4802"/>
                    <a:pt x="334" y="4931"/>
                  </a:cubicBezTo>
                  <a:cubicBezTo>
                    <a:pt x="483" y="5218"/>
                    <a:pt x="677" y="5487"/>
                    <a:pt x="1001" y="5635"/>
                  </a:cubicBezTo>
                  <a:cubicBezTo>
                    <a:pt x="1236" y="5732"/>
                    <a:pt x="1482" y="5781"/>
                    <a:pt x="1727" y="5781"/>
                  </a:cubicBezTo>
                  <a:cubicBezTo>
                    <a:pt x="1860" y="5781"/>
                    <a:pt x="1992" y="5766"/>
                    <a:pt x="2122" y="5737"/>
                  </a:cubicBezTo>
                  <a:cubicBezTo>
                    <a:pt x="2484" y="5665"/>
                    <a:pt x="2852" y="5626"/>
                    <a:pt x="3217" y="5626"/>
                  </a:cubicBezTo>
                  <a:cubicBezTo>
                    <a:pt x="3319" y="5626"/>
                    <a:pt x="3420" y="5629"/>
                    <a:pt x="3521" y="5635"/>
                  </a:cubicBezTo>
                  <a:cubicBezTo>
                    <a:pt x="3687" y="5645"/>
                    <a:pt x="3863" y="5682"/>
                    <a:pt x="4021" y="5700"/>
                  </a:cubicBezTo>
                  <a:cubicBezTo>
                    <a:pt x="4178" y="5719"/>
                    <a:pt x="4327" y="5728"/>
                    <a:pt x="4484" y="5756"/>
                  </a:cubicBezTo>
                  <a:cubicBezTo>
                    <a:pt x="4734" y="5784"/>
                    <a:pt x="4975" y="5830"/>
                    <a:pt x="5225" y="5867"/>
                  </a:cubicBezTo>
                  <a:cubicBezTo>
                    <a:pt x="5762" y="5941"/>
                    <a:pt x="6300" y="6024"/>
                    <a:pt x="6837" y="6061"/>
                  </a:cubicBezTo>
                  <a:cubicBezTo>
                    <a:pt x="7041" y="6080"/>
                    <a:pt x="7244" y="6080"/>
                    <a:pt x="7448" y="6080"/>
                  </a:cubicBezTo>
                  <a:cubicBezTo>
                    <a:pt x="7492" y="6082"/>
                    <a:pt x="7535" y="6083"/>
                    <a:pt x="7578" y="6083"/>
                  </a:cubicBezTo>
                  <a:cubicBezTo>
                    <a:pt x="7707" y="6083"/>
                    <a:pt x="7832" y="6073"/>
                    <a:pt x="7958" y="6052"/>
                  </a:cubicBezTo>
                  <a:cubicBezTo>
                    <a:pt x="8310" y="5987"/>
                    <a:pt x="8726" y="5756"/>
                    <a:pt x="8875" y="5450"/>
                  </a:cubicBezTo>
                  <a:cubicBezTo>
                    <a:pt x="8939" y="5339"/>
                    <a:pt x="8986" y="5209"/>
                    <a:pt x="9004" y="5080"/>
                  </a:cubicBezTo>
                  <a:cubicBezTo>
                    <a:pt x="9023" y="4922"/>
                    <a:pt x="9032" y="4755"/>
                    <a:pt x="9023" y="4598"/>
                  </a:cubicBezTo>
                  <a:cubicBezTo>
                    <a:pt x="8967" y="3607"/>
                    <a:pt x="8671" y="2644"/>
                    <a:pt x="8161" y="1782"/>
                  </a:cubicBezTo>
                  <a:cubicBezTo>
                    <a:pt x="7865" y="1291"/>
                    <a:pt x="7374" y="958"/>
                    <a:pt x="6874" y="643"/>
                  </a:cubicBezTo>
                  <a:cubicBezTo>
                    <a:pt x="6689" y="522"/>
                    <a:pt x="6503" y="421"/>
                    <a:pt x="6309" y="328"/>
                  </a:cubicBezTo>
                  <a:cubicBezTo>
                    <a:pt x="6198" y="272"/>
                    <a:pt x="6077" y="235"/>
                    <a:pt x="5957" y="217"/>
                  </a:cubicBezTo>
                  <a:cubicBezTo>
                    <a:pt x="5666" y="59"/>
                    <a:pt x="5330" y="0"/>
                    <a:pt x="4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5" name="Google Shape;1845;p28"/>
            <p:cNvSpPr/>
            <p:nvPr/>
          </p:nvSpPr>
          <p:spPr>
            <a:xfrm>
              <a:off x="8694945" y="2753713"/>
              <a:ext cx="296066" cy="133366"/>
            </a:xfrm>
            <a:custGeom>
              <a:avLst/>
              <a:gdLst/>
              <a:ahLst/>
              <a:cxnLst/>
              <a:rect l="l" t="t" r="r" b="b"/>
              <a:pathLst>
                <a:path w="2826" h="1273" extrusionOk="0">
                  <a:moveTo>
                    <a:pt x="1337" y="0"/>
                  </a:moveTo>
                  <a:cubicBezTo>
                    <a:pt x="1198" y="0"/>
                    <a:pt x="1058" y="10"/>
                    <a:pt x="918" y="30"/>
                  </a:cubicBezTo>
                  <a:cubicBezTo>
                    <a:pt x="695" y="58"/>
                    <a:pt x="390" y="67"/>
                    <a:pt x="195" y="187"/>
                  </a:cubicBezTo>
                  <a:cubicBezTo>
                    <a:pt x="1" y="308"/>
                    <a:pt x="10" y="493"/>
                    <a:pt x="56" y="669"/>
                  </a:cubicBezTo>
                  <a:cubicBezTo>
                    <a:pt x="149" y="938"/>
                    <a:pt x="334" y="1040"/>
                    <a:pt x="603" y="1151"/>
                  </a:cubicBezTo>
                  <a:cubicBezTo>
                    <a:pt x="822" y="1230"/>
                    <a:pt x="1056" y="1272"/>
                    <a:pt x="1290" y="1272"/>
                  </a:cubicBezTo>
                  <a:cubicBezTo>
                    <a:pt x="1382" y="1272"/>
                    <a:pt x="1475" y="1266"/>
                    <a:pt x="1566" y="1253"/>
                  </a:cubicBezTo>
                  <a:cubicBezTo>
                    <a:pt x="1724" y="1243"/>
                    <a:pt x="1881" y="1206"/>
                    <a:pt x="2029" y="1123"/>
                  </a:cubicBezTo>
                  <a:cubicBezTo>
                    <a:pt x="2122" y="1058"/>
                    <a:pt x="2215" y="984"/>
                    <a:pt x="2307" y="919"/>
                  </a:cubicBezTo>
                  <a:cubicBezTo>
                    <a:pt x="2418" y="817"/>
                    <a:pt x="2520" y="706"/>
                    <a:pt x="2613" y="586"/>
                  </a:cubicBezTo>
                  <a:cubicBezTo>
                    <a:pt x="2678" y="521"/>
                    <a:pt x="2752" y="456"/>
                    <a:pt x="2826" y="391"/>
                  </a:cubicBezTo>
                  <a:cubicBezTo>
                    <a:pt x="2715" y="317"/>
                    <a:pt x="2585" y="252"/>
                    <a:pt x="2455" y="206"/>
                  </a:cubicBezTo>
                  <a:cubicBezTo>
                    <a:pt x="2270" y="141"/>
                    <a:pt x="2076" y="86"/>
                    <a:pt x="1881" y="48"/>
                  </a:cubicBezTo>
                  <a:cubicBezTo>
                    <a:pt x="1702" y="17"/>
                    <a:pt x="1520" y="0"/>
                    <a:pt x="13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6" name="Google Shape;1846;p28"/>
            <p:cNvSpPr/>
            <p:nvPr/>
          </p:nvSpPr>
          <p:spPr>
            <a:xfrm>
              <a:off x="8794890" y="2878067"/>
              <a:ext cx="263065" cy="137033"/>
            </a:xfrm>
            <a:custGeom>
              <a:avLst/>
              <a:gdLst/>
              <a:ahLst/>
              <a:cxnLst/>
              <a:rect l="l" t="t" r="r" b="b"/>
              <a:pathLst>
                <a:path w="2511" h="1308" extrusionOk="0">
                  <a:moveTo>
                    <a:pt x="1714" y="1"/>
                  </a:moveTo>
                  <a:cubicBezTo>
                    <a:pt x="1381" y="1"/>
                    <a:pt x="1057" y="29"/>
                    <a:pt x="742" y="93"/>
                  </a:cubicBezTo>
                  <a:cubicBezTo>
                    <a:pt x="418" y="149"/>
                    <a:pt x="10" y="279"/>
                    <a:pt x="1" y="631"/>
                  </a:cubicBezTo>
                  <a:cubicBezTo>
                    <a:pt x="1" y="807"/>
                    <a:pt x="75" y="964"/>
                    <a:pt x="205" y="1075"/>
                  </a:cubicBezTo>
                  <a:cubicBezTo>
                    <a:pt x="394" y="1248"/>
                    <a:pt x="680" y="1308"/>
                    <a:pt x="943" y="1308"/>
                  </a:cubicBezTo>
                  <a:cubicBezTo>
                    <a:pt x="963" y="1308"/>
                    <a:pt x="982" y="1307"/>
                    <a:pt x="1001" y="1307"/>
                  </a:cubicBezTo>
                  <a:cubicBezTo>
                    <a:pt x="1149" y="1307"/>
                    <a:pt x="1307" y="1279"/>
                    <a:pt x="1436" y="1205"/>
                  </a:cubicBezTo>
                  <a:cubicBezTo>
                    <a:pt x="1566" y="1131"/>
                    <a:pt x="1705" y="1084"/>
                    <a:pt x="1826" y="1010"/>
                  </a:cubicBezTo>
                  <a:cubicBezTo>
                    <a:pt x="1983" y="918"/>
                    <a:pt x="2140" y="816"/>
                    <a:pt x="2289" y="705"/>
                  </a:cubicBezTo>
                  <a:cubicBezTo>
                    <a:pt x="2418" y="603"/>
                    <a:pt x="2511" y="529"/>
                    <a:pt x="2437" y="362"/>
                  </a:cubicBezTo>
                  <a:cubicBezTo>
                    <a:pt x="2363" y="269"/>
                    <a:pt x="2307" y="158"/>
                    <a:pt x="2196" y="112"/>
                  </a:cubicBezTo>
                  <a:cubicBezTo>
                    <a:pt x="2039" y="47"/>
                    <a:pt x="1872" y="10"/>
                    <a:pt x="17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7" name="Google Shape;1847;p28"/>
            <p:cNvSpPr/>
            <p:nvPr/>
          </p:nvSpPr>
          <p:spPr>
            <a:xfrm>
              <a:off x="8874510" y="3025889"/>
              <a:ext cx="113670" cy="39392"/>
            </a:xfrm>
            <a:custGeom>
              <a:avLst/>
              <a:gdLst/>
              <a:ahLst/>
              <a:cxnLst/>
              <a:rect l="l" t="t" r="r" b="b"/>
              <a:pathLst>
                <a:path w="1085" h="376" extrusionOk="0">
                  <a:moveTo>
                    <a:pt x="561" y="1"/>
                  </a:moveTo>
                  <a:cubicBezTo>
                    <a:pt x="507" y="1"/>
                    <a:pt x="453" y="5"/>
                    <a:pt x="399" y="16"/>
                  </a:cubicBezTo>
                  <a:cubicBezTo>
                    <a:pt x="278" y="35"/>
                    <a:pt x="56" y="90"/>
                    <a:pt x="28" y="211"/>
                  </a:cubicBezTo>
                  <a:cubicBezTo>
                    <a:pt x="0" y="331"/>
                    <a:pt x="250" y="359"/>
                    <a:pt x="352" y="368"/>
                  </a:cubicBezTo>
                  <a:cubicBezTo>
                    <a:pt x="422" y="373"/>
                    <a:pt x="496" y="375"/>
                    <a:pt x="570" y="375"/>
                  </a:cubicBezTo>
                  <a:cubicBezTo>
                    <a:pt x="644" y="375"/>
                    <a:pt x="718" y="373"/>
                    <a:pt x="788" y="368"/>
                  </a:cubicBezTo>
                  <a:cubicBezTo>
                    <a:pt x="885" y="351"/>
                    <a:pt x="982" y="266"/>
                    <a:pt x="1071" y="266"/>
                  </a:cubicBezTo>
                  <a:cubicBezTo>
                    <a:pt x="1075" y="266"/>
                    <a:pt x="1080" y="266"/>
                    <a:pt x="1084" y="266"/>
                  </a:cubicBezTo>
                  <a:lnTo>
                    <a:pt x="1028" y="211"/>
                  </a:lnTo>
                  <a:cubicBezTo>
                    <a:pt x="936" y="100"/>
                    <a:pt x="815" y="35"/>
                    <a:pt x="676" y="7"/>
                  </a:cubicBezTo>
                  <a:cubicBezTo>
                    <a:pt x="638" y="3"/>
                    <a:pt x="600" y="1"/>
                    <a:pt x="5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8" name="Google Shape;1848;p28"/>
            <p:cNvSpPr/>
            <p:nvPr/>
          </p:nvSpPr>
          <p:spPr>
            <a:xfrm>
              <a:off x="7948714" y="2595520"/>
              <a:ext cx="306752" cy="201254"/>
            </a:xfrm>
            <a:custGeom>
              <a:avLst/>
              <a:gdLst/>
              <a:ahLst/>
              <a:cxnLst/>
              <a:rect l="l" t="t" r="r" b="b"/>
              <a:pathLst>
                <a:path w="2928" h="1921" extrusionOk="0">
                  <a:moveTo>
                    <a:pt x="650" y="0"/>
                  </a:moveTo>
                  <a:cubicBezTo>
                    <a:pt x="612" y="0"/>
                    <a:pt x="575" y="4"/>
                    <a:pt x="538" y="12"/>
                  </a:cubicBezTo>
                  <a:cubicBezTo>
                    <a:pt x="455" y="30"/>
                    <a:pt x="381" y="58"/>
                    <a:pt x="316" y="104"/>
                  </a:cubicBezTo>
                  <a:cubicBezTo>
                    <a:pt x="288" y="123"/>
                    <a:pt x="260" y="141"/>
                    <a:pt x="242" y="169"/>
                  </a:cubicBezTo>
                  <a:cubicBezTo>
                    <a:pt x="205" y="197"/>
                    <a:pt x="158" y="215"/>
                    <a:pt x="121" y="243"/>
                  </a:cubicBezTo>
                  <a:cubicBezTo>
                    <a:pt x="19" y="364"/>
                    <a:pt x="1" y="540"/>
                    <a:pt x="84" y="679"/>
                  </a:cubicBezTo>
                  <a:cubicBezTo>
                    <a:pt x="103" y="716"/>
                    <a:pt x="131" y="762"/>
                    <a:pt x="168" y="790"/>
                  </a:cubicBezTo>
                  <a:cubicBezTo>
                    <a:pt x="232" y="836"/>
                    <a:pt x="316" y="882"/>
                    <a:pt x="390" y="919"/>
                  </a:cubicBezTo>
                  <a:cubicBezTo>
                    <a:pt x="520" y="993"/>
                    <a:pt x="668" y="1049"/>
                    <a:pt x="797" y="1132"/>
                  </a:cubicBezTo>
                  <a:cubicBezTo>
                    <a:pt x="1159" y="1355"/>
                    <a:pt x="1492" y="1586"/>
                    <a:pt x="1872" y="1790"/>
                  </a:cubicBezTo>
                  <a:cubicBezTo>
                    <a:pt x="2013" y="1861"/>
                    <a:pt x="2138" y="1920"/>
                    <a:pt x="2283" y="1920"/>
                  </a:cubicBezTo>
                  <a:cubicBezTo>
                    <a:pt x="2329" y="1920"/>
                    <a:pt x="2377" y="1914"/>
                    <a:pt x="2428" y="1901"/>
                  </a:cubicBezTo>
                  <a:cubicBezTo>
                    <a:pt x="2539" y="1873"/>
                    <a:pt x="2641" y="1827"/>
                    <a:pt x="2733" y="1762"/>
                  </a:cubicBezTo>
                  <a:cubicBezTo>
                    <a:pt x="2798" y="1716"/>
                    <a:pt x="2863" y="1679"/>
                    <a:pt x="2928" y="1642"/>
                  </a:cubicBezTo>
                  <a:cubicBezTo>
                    <a:pt x="2844" y="1457"/>
                    <a:pt x="2715" y="1299"/>
                    <a:pt x="2557" y="1179"/>
                  </a:cubicBezTo>
                  <a:cubicBezTo>
                    <a:pt x="2381" y="1040"/>
                    <a:pt x="2215" y="892"/>
                    <a:pt x="2057" y="743"/>
                  </a:cubicBezTo>
                  <a:cubicBezTo>
                    <a:pt x="1789" y="503"/>
                    <a:pt x="1483" y="308"/>
                    <a:pt x="1159" y="151"/>
                  </a:cubicBezTo>
                  <a:cubicBezTo>
                    <a:pt x="1013" y="82"/>
                    <a:pt x="830" y="0"/>
                    <a:pt x="6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9" name="Google Shape;1849;p28"/>
            <p:cNvSpPr/>
            <p:nvPr/>
          </p:nvSpPr>
          <p:spPr>
            <a:xfrm>
              <a:off x="7559622" y="2613120"/>
              <a:ext cx="564893" cy="318695"/>
            </a:xfrm>
            <a:custGeom>
              <a:avLst/>
              <a:gdLst/>
              <a:ahLst/>
              <a:cxnLst/>
              <a:rect l="l" t="t" r="r" b="b"/>
              <a:pathLst>
                <a:path w="5392" h="3042" extrusionOk="0">
                  <a:moveTo>
                    <a:pt x="2190" y="0"/>
                  </a:moveTo>
                  <a:cubicBezTo>
                    <a:pt x="2016" y="0"/>
                    <a:pt x="1841" y="16"/>
                    <a:pt x="1668" y="47"/>
                  </a:cubicBezTo>
                  <a:cubicBezTo>
                    <a:pt x="1399" y="84"/>
                    <a:pt x="1140" y="159"/>
                    <a:pt x="890" y="251"/>
                  </a:cubicBezTo>
                  <a:cubicBezTo>
                    <a:pt x="732" y="325"/>
                    <a:pt x="584" y="427"/>
                    <a:pt x="454" y="538"/>
                  </a:cubicBezTo>
                  <a:cubicBezTo>
                    <a:pt x="343" y="612"/>
                    <a:pt x="251" y="705"/>
                    <a:pt x="177" y="807"/>
                  </a:cubicBezTo>
                  <a:cubicBezTo>
                    <a:pt x="93" y="955"/>
                    <a:pt x="102" y="1094"/>
                    <a:pt x="84" y="1242"/>
                  </a:cubicBezTo>
                  <a:cubicBezTo>
                    <a:pt x="47" y="1511"/>
                    <a:pt x="1" y="1807"/>
                    <a:pt x="269" y="1993"/>
                  </a:cubicBezTo>
                  <a:cubicBezTo>
                    <a:pt x="380" y="2067"/>
                    <a:pt x="510" y="2122"/>
                    <a:pt x="630" y="2178"/>
                  </a:cubicBezTo>
                  <a:cubicBezTo>
                    <a:pt x="816" y="2261"/>
                    <a:pt x="1010" y="2335"/>
                    <a:pt x="1205" y="2391"/>
                  </a:cubicBezTo>
                  <a:cubicBezTo>
                    <a:pt x="1696" y="2530"/>
                    <a:pt x="2224" y="2585"/>
                    <a:pt x="2724" y="2706"/>
                  </a:cubicBezTo>
                  <a:cubicBezTo>
                    <a:pt x="2983" y="2761"/>
                    <a:pt x="3252" y="2817"/>
                    <a:pt x="3502" y="2891"/>
                  </a:cubicBezTo>
                  <a:cubicBezTo>
                    <a:pt x="3687" y="2947"/>
                    <a:pt x="3872" y="2993"/>
                    <a:pt x="4058" y="3021"/>
                  </a:cubicBezTo>
                  <a:cubicBezTo>
                    <a:pt x="4138" y="3034"/>
                    <a:pt x="4219" y="3042"/>
                    <a:pt x="4301" y="3042"/>
                  </a:cubicBezTo>
                  <a:cubicBezTo>
                    <a:pt x="4631" y="3042"/>
                    <a:pt x="4975" y="2909"/>
                    <a:pt x="5391" y="2419"/>
                  </a:cubicBezTo>
                  <a:cubicBezTo>
                    <a:pt x="5391" y="2270"/>
                    <a:pt x="5364" y="2141"/>
                    <a:pt x="5289" y="2020"/>
                  </a:cubicBezTo>
                  <a:cubicBezTo>
                    <a:pt x="5215" y="1891"/>
                    <a:pt x="5123" y="1770"/>
                    <a:pt x="5021" y="1668"/>
                  </a:cubicBezTo>
                  <a:cubicBezTo>
                    <a:pt x="4780" y="1418"/>
                    <a:pt x="4558" y="1177"/>
                    <a:pt x="4298" y="946"/>
                  </a:cubicBezTo>
                  <a:cubicBezTo>
                    <a:pt x="4104" y="779"/>
                    <a:pt x="3928" y="603"/>
                    <a:pt x="3715" y="446"/>
                  </a:cubicBezTo>
                  <a:cubicBezTo>
                    <a:pt x="3259" y="151"/>
                    <a:pt x="2730" y="0"/>
                    <a:pt x="21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0" name="Google Shape;1850;p28"/>
            <p:cNvSpPr/>
            <p:nvPr/>
          </p:nvSpPr>
          <p:spPr>
            <a:xfrm>
              <a:off x="6950212" y="2686350"/>
              <a:ext cx="741527" cy="366782"/>
            </a:xfrm>
            <a:custGeom>
              <a:avLst/>
              <a:gdLst/>
              <a:ahLst/>
              <a:cxnLst/>
              <a:rect l="l" t="t" r="r" b="b"/>
              <a:pathLst>
                <a:path w="7078" h="3501" extrusionOk="0">
                  <a:moveTo>
                    <a:pt x="3161" y="1"/>
                  </a:moveTo>
                  <a:cubicBezTo>
                    <a:pt x="2987" y="1"/>
                    <a:pt x="2812" y="13"/>
                    <a:pt x="2641" y="34"/>
                  </a:cubicBezTo>
                  <a:cubicBezTo>
                    <a:pt x="2409" y="71"/>
                    <a:pt x="2187" y="117"/>
                    <a:pt x="1964" y="191"/>
                  </a:cubicBezTo>
                  <a:cubicBezTo>
                    <a:pt x="1770" y="238"/>
                    <a:pt x="1575" y="330"/>
                    <a:pt x="1399" y="441"/>
                  </a:cubicBezTo>
                  <a:cubicBezTo>
                    <a:pt x="1094" y="627"/>
                    <a:pt x="825" y="858"/>
                    <a:pt x="603" y="1136"/>
                  </a:cubicBezTo>
                  <a:cubicBezTo>
                    <a:pt x="519" y="1229"/>
                    <a:pt x="445" y="1303"/>
                    <a:pt x="371" y="1386"/>
                  </a:cubicBezTo>
                  <a:cubicBezTo>
                    <a:pt x="316" y="1442"/>
                    <a:pt x="279" y="1507"/>
                    <a:pt x="232" y="1562"/>
                  </a:cubicBezTo>
                  <a:cubicBezTo>
                    <a:pt x="167" y="1627"/>
                    <a:pt x="121" y="1701"/>
                    <a:pt x="93" y="1775"/>
                  </a:cubicBezTo>
                  <a:cubicBezTo>
                    <a:pt x="1" y="2025"/>
                    <a:pt x="47" y="2461"/>
                    <a:pt x="316" y="2609"/>
                  </a:cubicBezTo>
                  <a:cubicBezTo>
                    <a:pt x="417" y="2664"/>
                    <a:pt x="519" y="2701"/>
                    <a:pt x="631" y="2720"/>
                  </a:cubicBezTo>
                  <a:cubicBezTo>
                    <a:pt x="779" y="2757"/>
                    <a:pt x="927" y="2813"/>
                    <a:pt x="1094" y="2840"/>
                  </a:cubicBezTo>
                  <a:cubicBezTo>
                    <a:pt x="1566" y="2924"/>
                    <a:pt x="2038" y="2989"/>
                    <a:pt x="2511" y="3100"/>
                  </a:cubicBezTo>
                  <a:cubicBezTo>
                    <a:pt x="2826" y="3165"/>
                    <a:pt x="3150" y="3229"/>
                    <a:pt x="3465" y="3276"/>
                  </a:cubicBezTo>
                  <a:cubicBezTo>
                    <a:pt x="3743" y="3322"/>
                    <a:pt x="4039" y="3387"/>
                    <a:pt x="4326" y="3415"/>
                  </a:cubicBezTo>
                  <a:cubicBezTo>
                    <a:pt x="4576" y="3433"/>
                    <a:pt x="4826" y="3470"/>
                    <a:pt x="5077" y="3489"/>
                  </a:cubicBezTo>
                  <a:cubicBezTo>
                    <a:pt x="5202" y="3498"/>
                    <a:pt x="5327" y="3500"/>
                    <a:pt x="5452" y="3500"/>
                  </a:cubicBezTo>
                  <a:cubicBezTo>
                    <a:pt x="5577" y="3500"/>
                    <a:pt x="5702" y="3498"/>
                    <a:pt x="5827" y="3498"/>
                  </a:cubicBezTo>
                  <a:cubicBezTo>
                    <a:pt x="6040" y="3498"/>
                    <a:pt x="6253" y="3452"/>
                    <a:pt x="6447" y="3368"/>
                  </a:cubicBezTo>
                  <a:cubicBezTo>
                    <a:pt x="6577" y="3313"/>
                    <a:pt x="6698" y="3229"/>
                    <a:pt x="6790" y="3128"/>
                  </a:cubicBezTo>
                  <a:cubicBezTo>
                    <a:pt x="7077" y="2720"/>
                    <a:pt x="6577" y="2275"/>
                    <a:pt x="6642" y="2164"/>
                  </a:cubicBezTo>
                  <a:cubicBezTo>
                    <a:pt x="6540" y="1905"/>
                    <a:pt x="6392" y="1664"/>
                    <a:pt x="6197" y="1460"/>
                  </a:cubicBezTo>
                  <a:cubicBezTo>
                    <a:pt x="6003" y="1247"/>
                    <a:pt x="5845" y="1025"/>
                    <a:pt x="5651" y="821"/>
                  </a:cubicBezTo>
                  <a:cubicBezTo>
                    <a:pt x="5299" y="497"/>
                    <a:pt x="4882" y="265"/>
                    <a:pt x="4419" y="154"/>
                  </a:cubicBezTo>
                  <a:cubicBezTo>
                    <a:pt x="4141" y="89"/>
                    <a:pt x="3854" y="43"/>
                    <a:pt x="3567" y="25"/>
                  </a:cubicBezTo>
                  <a:cubicBezTo>
                    <a:pt x="3433" y="8"/>
                    <a:pt x="3297" y="1"/>
                    <a:pt x="31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1" name="Google Shape;1851;p28"/>
            <p:cNvSpPr/>
            <p:nvPr/>
          </p:nvSpPr>
          <p:spPr>
            <a:xfrm>
              <a:off x="7672243" y="2900592"/>
              <a:ext cx="273751" cy="136718"/>
            </a:xfrm>
            <a:custGeom>
              <a:avLst/>
              <a:gdLst/>
              <a:ahLst/>
              <a:cxnLst/>
              <a:rect l="l" t="t" r="r" b="b"/>
              <a:pathLst>
                <a:path w="2613" h="1305" extrusionOk="0">
                  <a:moveTo>
                    <a:pt x="358" y="1"/>
                  </a:moveTo>
                  <a:cubicBezTo>
                    <a:pt x="243" y="1"/>
                    <a:pt x="128" y="17"/>
                    <a:pt x="83" y="82"/>
                  </a:cubicBezTo>
                  <a:cubicBezTo>
                    <a:pt x="0" y="203"/>
                    <a:pt x="185" y="360"/>
                    <a:pt x="278" y="434"/>
                  </a:cubicBezTo>
                  <a:cubicBezTo>
                    <a:pt x="472" y="573"/>
                    <a:pt x="667" y="703"/>
                    <a:pt x="880" y="823"/>
                  </a:cubicBezTo>
                  <a:cubicBezTo>
                    <a:pt x="1019" y="907"/>
                    <a:pt x="1158" y="990"/>
                    <a:pt x="1288" y="1073"/>
                  </a:cubicBezTo>
                  <a:cubicBezTo>
                    <a:pt x="1371" y="1129"/>
                    <a:pt x="1464" y="1175"/>
                    <a:pt x="1565" y="1203"/>
                  </a:cubicBezTo>
                  <a:cubicBezTo>
                    <a:pt x="1654" y="1216"/>
                    <a:pt x="1747" y="1225"/>
                    <a:pt x="1841" y="1225"/>
                  </a:cubicBezTo>
                  <a:cubicBezTo>
                    <a:pt x="1876" y="1225"/>
                    <a:pt x="1910" y="1224"/>
                    <a:pt x="1945" y="1221"/>
                  </a:cubicBezTo>
                  <a:cubicBezTo>
                    <a:pt x="2158" y="1221"/>
                    <a:pt x="2371" y="1249"/>
                    <a:pt x="2584" y="1305"/>
                  </a:cubicBezTo>
                  <a:cubicBezTo>
                    <a:pt x="2584" y="1138"/>
                    <a:pt x="2612" y="1101"/>
                    <a:pt x="2519" y="981"/>
                  </a:cubicBezTo>
                  <a:cubicBezTo>
                    <a:pt x="2399" y="832"/>
                    <a:pt x="2269" y="693"/>
                    <a:pt x="2121" y="573"/>
                  </a:cubicBezTo>
                  <a:cubicBezTo>
                    <a:pt x="1936" y="397"/>
                    <a:pt x="1741" y="230"/>
                    <a:pt x="1482" y="175"/>
                  </a:cubicBezTo>
                  <a:cubicBezTo>
                    <a:pt x="1195" y="101"/>
                    <a:pt x="898" y="54"/>
                    <a:pt x="611" y="17"/>
                  </a:cubicBezTo>
                  <a:cubicBezTo>
                    <a:pt x="556" y="13"/>
                    <a:pt x="457" y="1"/>
                    <a:pt x="3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2" name="Google Shape;1852;p28"/>
            <p:cNvSpPr/>
            <p:nvPr/>
          </p:nvSpPr>
          <p:spPr>
            <a:xfrm>
              <a:off x="8158346" y="2827257"/>
              <a:ext cx="67992" cy="39287"/>
            </a:xfrm>
            <a:custGeom>
              <a:avLst/>
              <a:gdLst/>
              <a:ahLst/>
              <a:cxnLst/>
              <a:rect l="l" t="t" r="r" b="b"/>
              <a:pathLst>
                <a:path w="649" h="375" extrusionOk="0">
                  <a:moveTo>
                    <a:pt x="199" y="0"/>
                  </a:moveTo>
                  <a:cubicBezTo>
                    <a:pt x="129" y="0"/>
                    <a:pt x="49" y="17"/>
                    <a:pt x="28" y="87"/>
                  </a:cubicBezTo>
                  <a:cubicBezTo>
                    <a:pt x="1" y="180"/>
                    <a:pt x="251" y="338"/>
                    <a:pt x="288" y="375"/>
                  </a:cubicBezTo>
                  <a:lnTo>
                    <a:pt x="380" y="319"/>
                  </a:lnTo>
                  <a:cubicBezTo>
                    <a:pt x="491" y="310"/>
                    <a:pt x="649" y="217"/>
                    <a:pt x="547" y="115"/>
                  </a:cubicBezTo>
                  <a:cubicBezTo>
                    <a:pt x="473" y="41"/>
                    <a:pt x="371" y="4"/>
                    <a:pt x="260" y="4"/>
                  </a:cubicBezTo>
                  <a:cubicBezTo>
                    <a:pt x="242" y="2"/>
                    <a:pt x="221" y="0"/>
                    <a:pt x="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3" name="Google Shape;1853;p28"/>
            <p:cNvSpPr/>
            <p:nvPr/>
          </p:nvSpPr>
          <p:spPr>
            <a:xfrm>
              <a:off x="8299044" y="2698188"/>
              <a:ext cx="407641" cy="123727"/>
            </a:xfrm>
            <a:custGeom>
              <a:avLst/>
              <a:gdLst/>
              <a:ahLst/>
              <a:cxnLst/>
              <a:rect l="l" t="t" r="r" b="b"/>
              <a:pathLst>
                <a:path w="3891" h="1181" extrusionOk="0">
                  <a:moveTo>
                    <a:pt x="1777" y="1"/>
                  </a:moveTo>
                  <a:cubicBezTo>
                    <a:pt x="1719" y="1"/>
                    <a:pt x="1661" y="2"/>
                    <a:pt x="1603" y="4"/>
                  </a:cubicBezTo>
                  <a:cubicBezTo>
                    <a:pt x="1570" y="3"/>
                    <a:pt x="1536" y="2"/>
                    <a:pt x="1503" y="2"/>
                  </a:cubicBezTo>
                  <a:cubicBezTo>
                    <a:pt x="1279" y="2"/>
                    <a:pt x="1061" y="29"/>
                    <a:pt x="844" y="69"/>
                  </a:cubicBezTo>
                  <a:cubicBezTo>
                    <a:pt x="668" y="106"/>
                    <a:pt x="501" y="171"/>
                    <a:pt x="343" y="254"/>
                  </a:cubicBezTo>
                  <a:cubicBezTo>
                    <a:pt x="241" y="319"/>
                    <a:pt x="103" y="384"/>
                    <a:pt x="65" y="504"/>
                  </a:cubicBezTo>
                  <a:cubicBezTo>
                    <a:pt x="1" y="717"/>
                    <a:pt x="288" y="792"/>
                    <a:pt x="445" y="856"/>
                  </a:cubicBezTo>
                  <a:cubicBezTo>
                    <a:pt x="797" y="986"/>
                    <a:pt x="1168" y="1069"/>
                    <a:pt x="1547" y="1097"/>
                  </a:cubicBezTo>
                  <a:cubicBezTo>
                    <a:pt x="1733" y="1116"/>
                    <a:pt x="1918" y="1153"/>
                    <a:pt x="2103" y="1171"/>
                  </a:cubicBezTo>
                  <a:cubicBezTo>
                    <a:pt x="2162" y="1178"/>
                    <a:pt x="2221" y="1181"/>
                    <a:pt x="2280" y="1181"/>
                  </a:cubicBezTo>
                  <a:cubicBezTo>
                    <a:pt x="2388" y="1181"/>
                    <a:pt x="2496" y="1171"/>
                    <a:pt x="2603" y="1153"/>
                  </a:cubicBezTo>
                  <a:cubicBezTo>
                    <a:pt x="2872" y="1097"/>
                    <a:pt x="3122" y="967"/>
                    <a:pt x="3335" y="801"/>
                  </a:cubicBezTo>
                  <a:cubicBezTo>
                    <a:pt x="3511" y="662"/>
                    <a:pt x="3706" y="560"/>
                    <a:pt x="3891" y="421"/>
                  </a:cubicBezTo>
                  <a:lnTo>
                    <a:pt x="3409" y="319"/>
                  </a:lnTo>
                  <a:cubicBezTo>
                    <a:pt x="3252" y="199"/>
                    <a:pt x="3057" y="125"/>
                    <a:pt x="2863" y="106"/>
                  </a:cubicBezTo>
                  <a:cubicBezTo>
                    <a:pt x="2678" y="78"/>
                    <a:pt x="2483" y="51"/>
                    <a:pt x="2298" y="32"/>
                  </a:cubicBezTo>
                  <a:cubicBezTo>
                    <a:pt x="2124" y="11"/>
                    <a:pt x="1950" y="1"/>
                    <a:pt x="17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4" name="Google Shape;1854;p28"/>
            <p:cNvSpPr/>
            <p:nvPr/>
          </p:nvSpPr>
          <p:spPr>
            <a:xfrm>
              <a:off x="8048659" y="2861305"/>
              <a:ext cx="768661" cy="263379"/>
            </a:xfrm>
            <a:custGeom>
              <a:avLst/>
              <a:gdLst/>
              <a:ahLst/>
              <a:cxnLst/>
              <a:rect l="l" t="t" r="r" b="b"/>
              <a:pathLst>
                <a:path w="7337" h="2514" extrusionOk="0">
                  <a:moveTo>
                    <a:pt x="3550" y="1"/>
                  </a:moveTo>
                  <a:cubicBezTo>
                    <a:pt x="3347" y="1"/>
                    <a:pt x="3146" y="8"/>
                    <a:pt x="2946" y="22"/>
                  </a:cubicBezTo>
                  <a:cubicBezTo>
                    <a:pt x="2761" y="50"/>
                    <a:pt x="2576" y="77"/>
                    <a:pt x="2400" y="124"/>
                  </a:cubicBezTo>
                  <a:cubicBezTo>
                    <a:pt x="2279" y="151"/>
                    <a:pt x="2168" y="207"/>
                    <a:pt x="2048" y="235"/>
                  </a:cubicBezTo>
                  <a:cubicBezTo>
                    <a:pt x="1881" y="263"/>
                    <a:pt x="1724" y="309"/>
                    <a:pt x="1557" y="365"/>
                  </a:cubicBezTo>
                  <a:cubicBezTo>
                    <a:pt x="1390" y="429"/>
                    <a:pt x="1214" y="476"/>
                    <a:pt x="1038" y="550"/>
                  </a:cubicBezTo>
                  <a:cubicBezTo>
                    <a:pt x="751" y="642"/>
                    <a:pt x="464" y="763"/>
                    <a:pt x="195" y="892"/>
                  </a:cubicBezTo>
                  <a:cubicBezTo>
                    <a:pt x="75" y="939"/>
                    <a:pt x="1" y="1068"/>
                    <a:pt x="19" y="1198"/>
                  </a:cubicBezTo>
                  <a:cubicBezTo>
                    <a:pt x="29" y="1393"/>
                    <a:pt x="131" y="1569"/>
                    <a:pt x="288" y="1680"/>
                  </a:cubicBezTo>
                  <a:cubicBezTo>
                    <a:pt x="418" y="1782"/>
                    <a:pt x="547" y="1865"/>
                    <a:pt x="696" y="1930"/>
                  </a:cubicBezTo>
                  <a:cubicBezTo>
                    <a:pt x="825" y="1976"/>
                    <a:pt x="964" y="2004"/>
                    <a:pt x="1094" y="2050"/>
                  </a:cubicBezTo>
                  <a:cubicBezTo>
                    <a:pt x="1538" y="2189"/>
                    <a:pt x="2011" y="2236"/>
                    <a:pt x="2474" y="2300"/>
                  </a:cubicBezTo>
                  <a:cubicBezTo>
                    <a:pt x="3095" y="2402"/>
                    <a:pt x="3724" y="2467"/>
                    <a:pt x="4354" y="2486"/>
                  </a:cubicBezTo>
                  <a:cubicBezTo>
                    <a:pt x="4577" y="2495"/>
                    <a:pt x="4799" y="2513"/>
                    <a:pt x="5012" y="2513"/>
                  </a:cubicBezTo>
                  <a:cubicBezTo>
                    <a:pt x="5271" y="2513"/>
                    <a:pt x="5540" y="2495"/>
                    <a:pt x="5799" y="2486"/>
                  </a:cubicBezTo>
                  <a:cubicBezTo>
                    <a:pt x="5994" y="2476"/>
                    <a:pt x="6179" y="2449"/>
                    <a:pt x="6374" y="2439"/>
                  </a:cubicBezTo>
                  <a:cubicBezTo>
                    <a:pt x="6540" y="2430"/>
                    <a:pt x="6698" y="2402"/>
                    <a:pt x="6864" y="2356"/>
                  </a:cubicBezTo>
                  <a:cubicBezTo>
                    <a:pt x="7031" y="2282"/>
                    <a:pt x="7216" y="2171"/>
                    <a:pt x="7272" y="1995"/>
                  </a:cubicBezTo>
                  <a:cubicBezTo>
                    <a:pt x="7337" y="1754"/>
                    <a:pt x="7263" y="1550"/>
                    <a:pt x="7068" y="1365"/>
                  </a:cubicBezTo>
                  <a:cubicBezTo>
                    <a:pt x="6976" y="1272"/>
                    <a:pt x="6901" y="1198"/>
                    <a:pt x="6800" y="1124"/>
                  </a:cubicBezTo>
                  <a:cubicBezTo>
                    <a:pt x="6661" y="1022"/>
                    <a:pt x="6512" y="920"/>
                    <a:pt x="6364" y="837"/>
                  </a:cubicBezTo>
                  <a:cubicBezTo>
                    <a:pt x="6049" y="624"/>
                    <a:pt x="5697" y="439"/>
                    <a:pt x="5336" y="309"/>
                  </a:cubicBezTo>
                  <a:cubicBezTo>
                    <a:pt x="4956" y="170"/>
                    <a:pt x="4558" y="68"/>
                    <a:pt x="4160" y="22"/>
                  </a:cubicBezTo>
                  <a:cubicBezTo>
                    <a:pt x="3956" y="8"/>
                    <a:pt x="3752" y="1"/>
                    <a:pt x="35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5" name="Google Shape;1855;p28"/>
            <p:cNvSpPr/>
            <p:nvPr/>
          </p:nvSpPr>
          <p:spPr>
            <a:xfrm>
              <a:off x="7909009" y="3053023"/>
              <a:ext cx="251855" cy="88317"/>
            </a:xfrm>
            <a:custGeom>
              <a:avLst/>
              <a:gdLst/>
              <a:ahLst/>
              <a:cxnLst/>
              <a:rect l="l" t="t" r="r" b="b"/>
              <a:pathLst>
                <a:path w="2404" h="843" extrusionOk="0">
                  <a:moveTo>
                    <a:pt x="2393" y="794"/>
                  </a:moveTo>
                  <a:lnTo>
                    <a:pt x="2393" y="794"/>
                  </a:lnTo>
                  <a:cubicBezTo>
                    <a:pt x="2395" y="803"/>
                    <a:pt x="2397" y="813"/>
                    <a:pt x="2399" y="822"/>
                  </a:cubicBezTo>
                  <a:cubicBezTo>
                    <a:pt x="2403" y="809"/>
                    <a:pt x="2401" y="800"/>
                    <a:pt x="2393" y="794"/>
                  </a:cubicBezTo>
                  <a:close/>
                  <a:moveTo>
                    <a:pt x="1079" y="0"/>
                  </a:moveTo>
                  <a:cubicBezTo>
                    <a:pt x="942" y="0"/>
                    <a:pt x="807" y="19"/>
                    <a:pt x="676" y="54"/>
                  </a:cubicBezTo>
                  <a:cubicBezTo>
                    <a:pt x="482" y="100"/>
                    <a:pt x="259" y="118"/>
                    <a:pt x="93" y="230"/>
                  </a:cubicBezTo>
                  <a:cubicBezTo>
                    <a:pt x="9" y="294"/>
                    <a:pt x="0" y="415"/>
                    <a:pt x="74" y="489"/>
                  </a:cubicBezTo>
                  <a:cubicBezTo>
                    <a:pt x="158" y="554"/>
                    <a:pt x="250" y="591"/>
                    <a:pt x="343" y="609"/>
                  </a:cubicBezTo>
                  <a:cubicBezTo>
                    <a:pt x="482" y="646"/>
                    <a:pt x="630" y="693"/>
                    <a:pt x="769" y="730"/>
                  </a:cubicBezTo>
                  <a:cubicBezTo>
                    <a:pt x="1065" y="798"/>
                    <a:pt x="1370" y="842"/>
                    <a:pt x="1675" y="842"/>
                  </a:cubicBezTo>
                  <a:cubicBezTo>
                    <a:pt x="1703" y="842"/>
                    <a:pt x="1732" y="842"/>
                    <a:pt x="1760" y="841"/>
                  </a:cubicBezTo>
                  <a:cubicBezTo>
                    <a:pt x="1908" y="832"/>
                    <a:pt x="2056" y="813"/>
                    <a:pt x="2205" y="795"/>
                  </a:cubicBezTo>
                  <a:cubicBezTo>
                    <a:pt x="2252" y="790"/>
                    <a:pt x="2301" y="784"/>
                    <a:pt x="2338" y="784"/>
                  </a:cubicBezTo>
                  <a:cubicBezTo>
                    <a:pt x="2363" y="784"/>
                    <a:pt x="2382" y="787"/>
                    <a:pt x="2393" y="794"/>
                  </a:cubicBezTo>
                  <a:lnTo>
                    <a:pt x="2393" y="794"/>
                  </a:lnTo>
                  <a:cubicBezTo>
                    <a:pt x="2364" y="663"/>
                    <a:pt x="2373" y="585"/>
                    <a:pt x="2260" y="507"/>
                  </a:cubicBezTo>
                  <a:cubicBezTo>
                    <a:pt x="2168" y="452"/>
                    <a:pt x="2066" y="396"/>
                    <a:pt x="1973" y="350"/>
                  </a:cubicBezTo>
                  <a:cubicBezTo>
                    <a:pt x="1741" y="230"/>
                    <a:pt x="1501" y="54"/>
                    <a:pt x="1223" y="7"/>
                  </a:cubicBezTo>
                  <a:cubicBezTo>
                    <a:pt x="1175" y="2"/>
                    <a:pt x="1127" y="0"/>
                    <a:pt x="10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6" name="Google Shape;1856;p28"/>
            <p:cNvSpPr/>
            <p:nvPr/>
          </p:nvSpPr>
          <p:spPr>
            <a:xfrm>
              <a:off x="7776692" y="3037622"/>
              <a:ext cx="82869" cy="71554"/>
            </a:xfrm>
            <a:custGeom>
              <a:avLst/>
              <a:gdLst/>
              <a:ahLst/>
              <a:cxnLst/>
              <a:rect l="l" t="t" r="r" b="b"/>
              <a:pathLst>
                <a:path w="791" h="683" extrusionOk="0">
                  <a:moveTo>
                    <a:pt x="144" y="1"/>
                  </a:moveTo>
                  <a:cubicBezTo>
                    <a:pt x="64" y="1"/>
                    <a:pt x="1" y="39"/>
                    <a:pt x="13" y="145"/>
                  </a:cubicBezTo>
                  <a:cubicBezTo>
                    <a:pt x="22" y="210"/>
                    <a:pt x="50" y="265"/>
                    <a:pt x="77" y="321"/>
                  </a:cubicBezTo>
                  <a:cubicBezTo>
                    <a:pt x="115" y="386"/>
                    <a:pt x="152" y="451"/>
                    <a:pt x="198" y="516"/>
                  </a:cubicBezTo>
                  <a:cubicBezTo>
                    <a:pt x="245" y="590"/>
                    <a:pt x="348" y="600"/>
                    <a:pt x="443" y="600"/>
                  </a:cubicBezTo>
                  <a:cubicBezTo>
                    <a:pt x="477" y="600"/>
                    <a:pt x="511" y="599"/>
                    <a:pt x="541" y="599"/>
                  </a:cubicBezTo>
                  <a:lnTo>
                    <a:pt x="744" y="682"/>
                  </a:lnTo>
                  <a:cubicBezTo>
                    <a:pt x="772" y="608"/>
                    <a:pt x="791" y="525"/>
                    <a:pt x="781" y="451"/>
                  </a:cubicBezTo>
                  <a:cubicBezTo>
                    <a:pt x="763" y="441"/>
                    <a:pt x="763" y="423"/>
                    <a:pt x="744" y="404"/>
                  </a:cubicBezTo>
                  <a:cubicBezTo>
                    <a:pt x="633" y="238"/>
                    <a:pt x="476" y="108"/>
                    <a:pt x="291" y="34"/>
                  </a:cubicBezTo>
                  <a:cubicBezTo>
                    <a:pt x="243" y="14"/>
                    <a:pt x="191" y="1"/>
                    <a:pt x="1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7" name="Google Shape;1857;p28"/>
            <p:cNvSpPr/>
            <p:nvPr/>
          </p:nvSpPr>
          <p:spPr>
            <a:xfrm>
              <a:off x="6828896" y="3033851"/>
              <a:ext cx="988982" cy="183967"/>
            </a:xfrm>
            <a:custGeom>
              <a:avLst/>
              <a:gdLst/>
              <a:ahLst/>
              <a:cxnLst/>
              <a:rect l="l" t="t" r="r" b="b"/>
              <a:pathLst>
                <a:path w="9440" h="1756" extrusionOk="0">
                  <a:moveTo>
                    <a:pt x="3588" y="1"/>
                  </a:moveTo>
                  <a:cubicBezTo>
                    <a:pt x="3472" y="1"/>
                    <a:pt x="3357" y="5"/>
                    <a:pt x="3233" y="5"/>
                  </a:cubicBezTo>
                  <a:lnTo>
                    <a:pt x="2761" y="5"/>
                  </a:lnTo>
                  <a:cubicBezTo>
                    <a:pt x="2567" y="14"/>
                    <a:pt x="2372" y="51"/>
                    <a:pt x="2178" y="61"/>
                  </a:cubicBezTo>
                  <a:cubicBezTo>
                    <a:pt x="1640" y="107"/>
                    <a:pt x="1122" y="237"/>
                    <a:pt x="621" y="431"/>
                  </a:cubicBezTo>
                  <a:cubicBezTo>
                    <a:pt x="538" y="468"/>
                    <a:pt x="464" y="524"/>
                    <a:pt x="399" y="598"/>
                  </a:cubicBezTo>
                  <a:cubicBezTo>
                    <a:pt x="334" y="672"/>
                    <a:pt x="279" y="755"/>
                    <a:pt x="223" y="839"/>
                  </a:cubicBezTo>
                  <a:cubicBezTo>
                    <a:pt x="168" y="922"/>
                    <a:pt x="112" y="1015"/>
                    <a:pt x="66" y="1107"/>
                  </a:cubicBezTo>
                  <a:cubicBezTo>
                    <a:pt x="1" y="1209"/>
                    <a:pt x="10" y="1330"/>
                    <a:pt x="93" y="1422"/>
                  </a:cubicBezTo>
                  <a:cubicBezTo>
                    <a:pt x="186" y="1561"/>
                    <a:pt x="325" y="1654"/>
                    <a:pt x="492" y="1682"/>
                  </a:cubicBezTo>
                  <a:cubicBezTo>
                    <a:pt x="762" y="1720"/>
                    <a:pt x="1039" y="1739"/>
                    <a:pt x="1316" y="1739"/>
                  </a:cubicBezTo>
                  <a:cubicBezTo>
                    <a:pt x="1372" y="1739"/>
                    <a:pt x="1427" y="1739"/>
                    <a:pt x="1483" y="1737"/>
                  </a:cubicBezTo>
                  <a:cubicBezTo>
                    <a:pt x="2011" y="1737"/>
                    <a:pt x="2539" y="1709"/>
                    <a:pt x="3067" y="1663"/>
                  </a:cubicBezTo>
                  <a:cubicBezTo>
                    <a:pt x="3706" y="1607"/>
                    <a:pt x="4326" y="1552"/>
                    <a:pt x="4966" y="1552"/>
                  </a:cubicBezTo>
                  <a:cubicBezTo>
                    <a:pt x="5304" y="1552"/>
                    <a:pt x="5646" y="1546"/>
                    <a:pt x="5989" y="1546"/>
                  </a:cubicBezTo>
                  <a:cubicBezTo>
                    <a:pt x="6246" y="1546"/>
                    <a:pt x="6504" y="1549"/>
                    <a:pt x="6763" y="1561"/>
                  </a:cubicBezTo>
                  <a:cubicBezTo>
                    <a:pt x="7050" y="1570"/>
                    <a:pt x="7337" y="1589"/>
                    <a:pt x="7624" y="1617"/>
                  </a:cubicBezTo>
                  <a:cubicBezTo>
                    <a:pt x="7846" y="1635"/>
                    <a:pt x="8050" y="1672"/>
                    <a:pt x="8263" y="1691"/>
                  </a:cubicBezTo>
                  <a:cubicBezTo>
                    <a:pt x="8522" y="1705"/>
                    <a:pt x="8782" y="1756"/>
                    <a:pt x="9105" y="1756"/>
                  </a:cubicBezTo>
                  <a:cubicBezTo>
                    <a:pt x="9209" y="1756"/>
                    <a:pt x="9320" y="1751"/>
                    <a:pt x="9439" y="1737"/>
                  </a:cubicBezTo>
                  <a:cubicBezTo>
                    <a:pt x="8698" y="1283"/>
                    <a:pt x="7967" y="839"/>
                    <a:pt x="7124" y="533"/>
                  </a:cubicBezTo>
                  <a:cubicBezTo>
                    <a:pt x="6216" y="200"/>
                    <a:pt x="5262" y="33"/>
                    <a:pt x="4299" y="33"/>
                  </a:cubicBezTo>
                  <a:cubicBezTo>
                    <a:pt x="4113" y="33"/>
                    <a:pt x="3947" y="14"/>
                    <a:pt x="3761" y="5"/>
                  </a:cubicBezTo>
                  <a:cubicBezTo>
                    <a:pt x="3703" y="2"/>
                    <a:pt x="3645" y="1"/>
                    <a:pt x="3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8" name="Google Shape;1858;p28"/>
            <p:cNvSpPr/>
            <p:nvPr/>
          </p:nvSpPr>
          <p:spPr>
            <a:xfrm>
              <a:off x="7966210" y="3117033"/>
              <a:ext cx="865673" cy="146671"/>
            </a:xfrm>
            <a:custGeom>
              <a:avLst/>
              <a:gdLst/>
              <a:ahLst/>
              <a:cxnLst/>
              <a:rect l="l" t="t" r="r" b="b"/>
              <a:pathLst>
                <a:path w="8263" h="1400" extrusionOk="0">
                  <a:moveTo>
                    <a:pt x="3746" y="1"/>
                  </a:moveTo>
                  <a:cubicBezTo>
                    <a:pt x="3332" y="1"/>
                    <a:pt x="2918" y="33"/>
                    <a:pt x="2511" y="100"/>
                  </a:cubicBezTo>
                  <a:cubicBezTo>
                    <a:pt x="2168" y="156"/>
                    <a:pt x="1825" y="239"/>
                    <a:pt x="1501" y="369"/>
                  </a:cubicBezTo>
                  <a:cubicBezTo>
                    <a:pt x="1260" y="452"/>
                    <a:pt x="1038" y="563"/>
                    <a:pt x="806" y="656"/>
                  </a:cubicBezTo>
                  <a:cubicBezTo>
                    <a:pt x="686" y="702"/>
                    <a:pt x="566" y="758"/>
                    <a:pt x="454" y="823"/>
                  </a:cubicBezTo>
                  <a:cubicBezTo>
                    <a:pt x="390" y="869"/>
                    <a:pt x="315" y="906"/>
                    <a:pt x="251" y="952"/>
                  </a:cubicBezTo>
                  <a:cubicBezTo>
                    <a:pt x="204" y="989"/>
                    <a:pt x="167" y="1026"/>
                    <a:pt x="130" y="1064"/>
                  </a:cubicBezTo>
                  <a:cubicBezTo>
                    <a:pt x="84" y="1101"/>
                    <a:pt x="56" y="1138"/>
                    <a:pt x="38" y="1184"/>
                  </a:cubicBezTo>
                  <a:cubicBezTo>
                    <a:pt x="28" y="1202"/>
                    <a:pt x="1" y="1212"/>
                    <a:pt x="19" y="1240"/>
                  </a:cubicBezTo>
                  <a:cubicBezTo>
                    <a:pt x="25" y="1246"/>
                    <a:pt x="39" y="1248"/>
                    <a:pt x="54" y="1248"/>
                  </a:cubicBezTo>
                  <a:cubicBezTo>
                    <a:pt x="85" y="1248"/>
                    <a:pt x="124" y="1240"/>
                    <a:pt x="130" y="1240"/>
                  </a:cubicBezTo>
                  <a:cubicBezTo>
                    <a:pt x="251" y="1240"/>
                    <a:pt x="371" y="1212"/>
                    <a:pt x="491" y="1212"/>
                  </a:cubicBezTo>
                  <a:lnTo>
                    <a:pt x="1038" y="1212"/>
                  </a:lnTo>
                  <a:cubicBezTo>
                    <a:pt x="1233" y="1204"/>
                    <a:pt x="1427" y="1200"/>
                    <a:pt x="1620" y="1200"/>
                  </a:cubicBezTo>
                  <a:cubicBezTo>
                    <a:pt x="2086" y="1200"/>
                    <a:pt x="2549" y="1220"/>
                    <a:pt x="3020" y="1240"/>
                  </a:cubicBezTo>
                  <a:cubicBezTo>
                    <a:pt x="3715" y="1267"/>
                    <a:pt x="4400" y="1277"/>
                    <a:pt x="5095" y="1277"/>
                  </a:cubicBezTo>
                  <a:cubicBezTo>
                    <a:pt x="5333" y="1277"/>
                    <a:pt x="5571" y="1271"/>
                    <a:pt x="5808" y="1271"/>
                  </a:cubicBezTo>
                  <a:cubicBezTo>
                    <a:pt x="5985" y="1271"/>
                    <a:pt x="6161" y="1274"/>
                    <a:pt x="6336" y="1286"/>
                  </a:cubicBezTo>
                  <a:cubicBezTo>
                    <a:pt x="6697" y="1314"/>
                    <a:pt x="7049" y="1360"/>
                    <a:pt x="7411" y="1397"/>
                  </a:cubicBezTo>
                  <a:cubicBezTo>
                    <a:pt x="7431" y="1399"/>
                    <a:pt x="7452" y="1399"/>
                    <a:pt x="7472" y="1399"/>
                  </a:cubicBezTo>
                  <a:cubicBezTo>
                    <a:pt x="7688" y="1399"/>
                    <a:pt x="7890" y="1313"/>
                    <a:pt x="8263" y="1212"/>
                  </a:cubicBezTo>
                  <a:cubicBezTo>
                    <a:pt x="8087" y="1165"/>
                    <a:pt x="7920" y="1101"/>
                    <a:pt x="7763" y="1026"/>
                  </a:cubicBezTo>
                  <a:cubicBezTo>
                    <a:pt x="7522" y="925"/>
                    <a:pt x="7290" y="795"/>
                    <a:pt x="7049" y="702"/>
                  </a:cubicBezTo>
                  <a:cubicBezTo>
                    <a:pt x="6799" y="600"/>
                    <a:pt x="6512" y="508"/>
                    <a:pt x="6244" y="415"/>
                  </a:cubicBezTo>
                  <a:cubicBezTo>
                    <a:pt x="5864" y="285"/>
                    <a:pt x="5465" y="184"/>
                    <a:pt x="5067" y="109"/>
                  </a:cubicBezTo>
                  <a:cubicBezTo>
                    <a:pt x="4632" y="38"/>
                    <a:pt x="4189" y="1"/>
                    <a:pt x="37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9" name="Google Shape;1859;p28"/>
            <p:cNvSpPr/>
            <p:nvPr/>
          </p:nvSpPr>
          <p:spPr>
            <a:xfrm>
              <a:off x="4806647" y="2941461"/>
              <a:ext cx="1924393" cy="305487"/>
            </a:xfrm>
            <a:custGeom>
              <a:avLst/>
              <a:gdLst/>
              <a:ahLst/>
              <a:cxnLst/>
              <a:rect l="l" t="t" r="r" b="b"/>
              <a:pathLst>
                <a:path w="18989" h="2916" extrusionOk="0">
                  <a:moveTo>
                    <a:pt x="9550" y="1"/>
                  </a:moveTo>
                  <a:cubicBezTo>
                    <a:pt x="9448" y="1"/>
                    <a:pt x="9346" y="6"/>
                    <a:pt x="9245" y="16"/>
                  </a:cubicBezTo>
                  <a:cubicBezTo>
                    <a:pt x="8893" y="53"/>
                    <a:pt x="8550" y="137"/>
                    <a:pt x="8217" y="266"/>
                  </a:cubicBezTo>
                  <a:cubicBezTo>
                    <a:pt x="7957" y="378"/>
                    <a:pt x="7726" y="535"/>
                    <a:pt x="7522" y="730"/>
                  </a:cubicBezTo>
                  <a:cubicBezTo>
                    <a:pt x="7263" y="989"/>
                    <a:pt x="7031" y="1285"/>
                    <a:pt x="6846" y="1609"/>
                  </a:cubicBezTo>
                  <a:cubicBezTo>
                    <a:pt x="6772" y="1739"/>
                    <a:pt x="6707" y="1887"/>
                    <a:pt x="6660" y="2045"/>
                  </a:cubicBezTo>
                  <a:cubicBezTo>
                    <a:pt x="6623" y="2128"/>
                    <a:pt x="6586" y="2230"/>
                    <a:pt x="6559" y="2323"/>
                  </a:cubicBezTo>
                  <a:cubicBezTo>
                    <a:pt x="6549" y="2388"/>
                    <a:pt x="6522" y="2665"/>
                    <a:pt x="6447" y="2684"/>
                  </a:cubicBezTo>
                  <a:cubicBezTo>
                    <a:pt x="6410" y="2554"/>
                    <a:pt x="6318" y="2452"/>
                    <a:pt x="6207" y="2397"/>
                  </a:cubicBezTo>
                  <a:cubicBezTo>
                    <a:pt x="6172" y="2376"/>
                    <a:pt x="6132" y="2366"/>
                    <a:pt x="6091" y="2366"/>
                  </a:cubicBezTo>
                  <a:cubicBezTo>
                    <a:pt x="6077" y="2366"/>
                    <a:pt x="6063" y="2367"/>
                    <a:pt x="6049" y="2369"/>
                  </a:cubicBezTo>
                  <a:cubicBezTo>
                    <a:pt x="5984" y="2369"/>
                    <a:pt x="5966" y="2397"/>
                    <a:pt x="5910" y="2415"/>
                  </a:cubicBezTo>
                  <a:cubicBezTo>
                    <a:pt x="5898" y="2418"/>
                    <a:pt x="5885" y="2419"/>
                    <a:pt x="5871" y="2419"/>
                  </a:cubicBezTo>
                  <a:cubicBezTo>
                    <a:pt x="5835" y="2419"/>
                    <a:pt x="5796" y="2410"/>
                    <a:pt x="5762" y="2397"/>
                  </a:cubicBezTo>
                  <a:cubicBezTo>
                    <a:pt x="5619" y="2351"/>
                    <a:pt x="5468" y="2329"/>
                    <a:pt x="5316" y="2329"/>
                  </a:cubicBezTo>
                  <a:cubicBezTo>
                    <a:pt x="5252" y="2329"/>
                    <a:pt x="5187" y="2333"/>
                    <a:pt x="5123" y="2341"/>
                  </a:cubicBezTo>
                  <a:cubicBezTo>
                    <a:pt x="4901" y="2369"/>
                    <a:pt x="4678" y="2415"/>
                    <a:pt x="4465" y="2480"/>
                  </a:cubicBezTo>
                  <a:cubicBezTo>
                    <a:pt x="4400" y="2499"/>
                    <a:pt x="4317" y="2536"/>
                    <a:pt x="4252" y="2554"/>
                  </a:cubicBezTo>
                  <a:cubicBezTo>
                    <a:pt x="4224" y="2573"/>
                    <a:pt x="4197" y="2573"/>
                    <a:pt x="4187" y="2601"/>
                  </a:cubicBezTo>
                  <a:cubicBezTo>
                    <a:pt x="4011" y="2508"/>
                    <a:pt x="3835" y="2434"/>
                    <a:pt x="3659" y="2388"/>
                  </a:cubicBezTo>
                  <a:cubicBezTo>
                    <a:pt x="3325" y="2310"/>
                    <a:pt x="2987" y="2273"/>
                    <a:pt x="2647" y="2273"/>
                  </a:cubicBezTo>
                  <a:cubicBezTo>
                    <a:pt x="2497" y="2273"/>
                    <a:pt x="2346" y="2281"/>
                    <a:pt x="2196" y="2295"/>
                  </a:cubicBezTo>
                  <a:cubicBezTo>
                    <a:pt x="2001" y="2304"/>
                    <a:pt x="1816" y="2332"/>
                    <a:pt x="1612" y="2369"/>
                  </a:cubicBezTo>
                  <a:cubicBezTo>
                    <a:pt x="1418" y="2397"/>
                    <a:pt x="1223" y="2462"/>
                    <a:pt x="1020" y="2499"/>
                  </a:cubicBezTo>
                  <a:cubicBezTo>
                    <a:pt x="945" y="2517"/>
                    <a:pt x="862" y="2536"/>
                    <a:pt x="788" y="2545"/>
                  </a:cubicBezTo>
                  <a:cubicBezTo>
                    <a:pt x="751" y="2545"/>
                    <a:pt x="714" y="2545"/>
                    <a:pt x="686" y="2554"/>
                  </a:cubicBezTo>
                  <a:cubicBezTo>
                    <a:pt x="677" y="2564"/>
                    <a:pt x="1" y="2916"/>
                    <a:pt x="1" y="2916"/>
                  </a:cubicBezTo>
                  <a:lnTo>
                    <a:pt x="18989" y="2916"/>
                  </a:lnTo>
                  <a:cubicBezTo>
                    <a:pt x="18980" y="2795"/>
                    <a:pt x="18952" y="2665"/>
                    <a:pt x="18906" y="2554"/>
                  </a:cubicBezTo>
                  <a:cubicBezTo>
                    <a:pt x="18878" y="2406"/>
                    <a:pt x="18804" y="2286"/>
                    <a:pt x="18693" y="2193"/>
                  </a:cubicBezTo>
                  <a:cubicBezTo>
                    <a:pt x="18600" y="2110"/>
                    <a:pt x="18489" y="2045"/>
                    <a:pt x="18378" y="1999"/>
                  </a:cubicBezTo>
                  <a:cubicBezTo>
                    <a:pt x="18319" y="1987"/>
                    <a:pt x="18260" y="1981"/>
                    <a:pt x="18203" y="1981"/>
                  </a:cubicBezTo>
                  <a:cubicBezTo>
                    <a:pt x="18078" y="1981"/>
                    <a:pt x="17957" y="2009"/>
                    <a:pt x="17850" y="2073"/>
                  </a:cubicBezTo>
                  <a:cubicBezTo>
                    <a:pt x="17720" y="2137"/>
                    <a:pt x="17609" y="2230"/>
                    <a:pt x="17525" y="2341"/>
                  </a:cubicBezTo>
                  <a:cubicBezTo>
                    <a:pt x="17488" y="2397"/>
                    <a:pt x="17470" y="2452"/>
                    <a:pt x="17442" y="2489"/>
                  </a:cubicBezTo>
                  <a:cubicBezTo>
                    <a:pt x="17414" y="2536"/>
                    <a:pt x="17377" y="2545"/>
                    <a:pt x="17377" y="2601"/>
                  </a:cubicBezTo>
                  <a:cubicBezTo>
                    <a:pt x="17368" y="2604"/>
                    <a:pt x="17359" y="2605"/>
                    <a:pt x="17350" y="2605"/>
                  </a:cubicBezTo>
                  <a:cubicBezTo>
                    <a:pt x="17301" y="2605"/>
                    <a:pt x="17249" y="2570"/>
                    <a:pt x="17211" y="2554"/>
                  </a:cubicBezTo>
                  <a:cubicBezTo>
                    <a:pt x="17155" y="2530"/>
                    <a:pt x="17099" y="2517"/>
                    <a:pt x="17044" y="2517"/>
                  </a:cubicBezTo>
                  <a:cubicBezTo>
                    <a:pt x="17016" y="2517"/>
                    <a:pt x="16988" y="2520"/>
                    <a:pt x="16960" y="2526"/>
                  </a:cubicBezTo>
                  <a:cubicBezTo>
                    <a:pt x="16896" y="2536"/>
                    <a:pt x="16840" y="2601"/>
                    <a:pt x="16784" y="2628"/>
                  </a:cubicBezTo>
                  <a:cubicBezTo>
                    <a:pt x="16757" y="2647"/>
                    <a:pt x="16757" y="2647"/>
                    <a:pt x="16720" y="2647"/>
                  </a:cubicBezTo>
                  <a:cubicBezTo>
                    <a:pt x="16664" y="2638"/>
                    <a:pt x="16608" y="2619"/>
                    <a:pt x="16562" y="2601"/>
                  </a:cubicBezTo>
                  <a:cubicBezTo>
                    <a:pt x="16460" y="2580"/>
                    <a:pt x="16359" y="2569"/>
                    <a:pt x="16258" y="2569"/>
                  </a:cubicBezTo>
                  <a:cubicBezTo>
                    <a:pt x="16047" y="2569"/>
                    <a:pt x="15840" y="2615"/>
                    <a:pt x="15645" y="2702"/>
                  </a:cubicBezTo>
                  <a:cubicBezTo>
                    <a:pt x="15612" y="2715"/>
                    <a:pt x="15591" y="2720"/>
                    <a:pt x="15573" y="2720"/>
                  </a:cubicBezTo>
                  <a:cubicBezTo>
                    <a:pt x="15551" y="2720"/>
                    <a:pt x="15533" y="2713"/>
                    <a:pt x="15497" y="2702"/>
                  </a:cubicBezTo>
                  <a:cubicBezTo>
                    <a:pt x="15358" y="2675"/>
                    <a:pt x="15210" y="2684"/>
                    <a:pt x="15071" y="2656"/>
                  </a:cubicBezTo>
                  <a:cubicBezTo>
                    <a:pt x="14997" y="2652"/>
                    <a:pt x="14925" y="2649"/>
                    <a:pt x="14853" y="2649"/>
                  </a:cubicBezTo>
                  <a:cubicBezTo>
                    <a:pt x="14781" y="2649"/>
                    <a:pt x="14710" y="2652"/>
                    <a:pt x="14636" y="2656"/>
                  </a:cubicBezTo>
                  <a:cubicBezTo>
                    <a:pt x="14598" y="2652"/>
                    <a:pt x="14559" y="2649"/>
                    <a:pt x="14520" y="2649"/>
                  </a:cubicBezTo>
                  <a:cubicBezTo>
                    <a:pt x="14480" y="2649"/>
                    <a:pt x="14441" y="2652"/>
                    <a:pt x="14404" y="2656"/>
                  </a:cubicBezTo>
                  <a:cubicBezTo>
                    <a:pt x="14339" y="2665"/>
                    <a:pt x="14284" y="2675"/>
                    <a:pt x="14228" y="2675"/>
                  </a:cubicBezTo>
                  <a:cubicBezTo>
                    <a:pt x="14126" y="2675"/>
                    <a:pt x="14033" y="2675"/>
                    <a:pt x="13941" y="2693"/>
                  </a:cubicBezTo>
                  <a:cubicBezTo>
                    <a:pt x="13856" y="2700"/>
                    <a:pt x="13775" y="2706"/>
                    <a:pt x="13693" y="2706"/>
                  </a:cubicBezTo>
                  <a:cubicBezTo>
                    <a:pt x="13659" y="2706"/>
                    <a:pt x="13624" y="2705"/>
                    <a:pt x="13589" y="2702"/>
                  </a:cubicBezTo>
                  <a:cubicBezTo>
                    <a:pt x="13554" y="2705"/>
                    <a:pt x="13519" y="2706"/>
                    <a:pt x="13485" y="2706"/>
                  </a:cubicBezTo>
                  <a:cubicBezTo>
                    <a:pt x="13390" y="2706"/>
                    <a:pt x="13295" y="2698"/>
                    <a:pt x="13200" y="2684"/>
                  </a:cubicBezTo>
                  <a:cubicBezTo>
                    <a:pt x="13144" y="2665"/>
                    <a:pt x="13135" y="2665"/>
                    <a:pt x="13098" y="2628"/>
                  </a:cubicBezTo>
                  <a:cubicBezTo>
                    <a:pt x="12978" y="2480"/>
                    <a:pt x="12913" y="2295"/>
                    <a:pt x="12802" y="2147"/>
                  </a:cubicBezTo>
                  <a:cubicBezTo>
                    <a:pt x="12413" y="1545"/>
                    <a:pt x="11912" y="1026"/>
                    <a:pt x="11338" y="609"/>
                  </a:cubicBezTo>
                  <a:cubicBezTo>
                    <a:pt x="11032" y="387"/>
                    <a:pt x="10690" y="211"/>
                    <a:pt x="10328" y="109"/>
                  </a:cubicBezTo>
                  <a:cubicBezTo>
                    <a:pt x="10075" y="36"/>
                    <a:pt x="9812" y="1"/>
                    <a:pt x="9550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0" name="Google Shape;1860;p28"/>
            <p:cNvSpPr/>
            <p:nvPr/>
          </p:nvSpPr>
          <p:spPr>
            <a:xfrm>
              <a:off x="4624250" y="3156424"/>
              <a:ext cx="4686138" cy="119642"/>
            </a:xfrm>
            <a:custGeom>
              <a:avLst/>
              <a:gdLst/>
              <a:ahLst/>
              <a:cxnLst/>
              <a:rect l="l" t="t" r="r" b="b"/>
              <a:pathLst>
                <a:path w="44730" h="1142" extrusionOk="0">
                  <a:moveTo>
                    <a:pt x="26797" y="1"/>
                  </a:moveTo>
                  <a:cubicBezTo>
                    <a:pt x="26491" y="1"/>
                    <a:pt x="26186" y="4"/>
                    <a:pt x="25880" y="21"/>
                  </a:cubicBezTo>
                  <a:cubicBezTo>
                    <a:pt x="25018" y="67"/>
                    <a:pt x="24176" y="169"/>
                    <a:pt x="23333" y="289"/>
                  </a:cubicBezTo>
                  <a:cubicBezTo>
                    <a:pt x="23110" y="317"/>
                    <a:pt x="22897" y="373"/>
                    <a:pt x="22684" y="400"/>
                  </a:cubicBezTo>
                  <a:cubicBezTo>
                    <a:pt x="22508" y="419"/>
                    <a:pt x="22323" y="428"/>
                    <a:pt x="22147" y="447"/>
                  </a:cubicBezTo>
                  <a:cubicBezTo>
                    <a:pt x="21878" y="484"/>
                    <a:pt x="21610" y="512"/>
                    <a:pt x="21341" y="530"/>
                  </a:cubicBezTo>
                  <a:cubicBezTo>
                    <a:pt x="20739" y="558"/>
                    <a:pt x="20137" y="604"/>
                    <a:pt x="19526" y="604"/>
                  </a:cubicBezTo>
                  <a:cubicBezTo>
                    <a:pt x="18831" y="604"/>
                    <a:pt x="18127" y="632"/>
                    <a:pt x="17432" y="632"/>
                  </a:cubicBezTo>
                  <a:cubicBezTo>
                    <a:pt x="17053" y="632"/>
                    <a:pt x="16664" y="660"/>
                    <a:pt x="16275" y="678"/>
                  </a:cubicBezTo>
                  <a:cubicBezTo>
                    <a:pt x="16222" y="681"/>
                    <a:pt x="16169" y="682"/>
                    <a:pt x="16115" y="682"/>
                  </a:cubicBezTo>
                  <a:cubicBezTo>
                    <a:pt x="16009" y="682"/>
                    <a:pt x="15904" y="678"/>
                    <a:pt x="15812" y="678"/>
                  </a:cubicBezTo>
                  <a:cubicBezTo>
                    <a:pt x="15673" y="678"/>
                    <a:pt x="15543" y="697"/>
                    <a:pt x="15404" y="706"/>
                  </a:cubicBezTo>
                  <a:cubicBezTo>
                    <a:pt x="15313" y="711"/>
                    <a:pt x="15238" y="727"/>
                    <a:pt x="15167" y="727"/>
                  </a:cubicBezTo>
                  <a:cubicBezTo>
                    <a:pt x="15108" y="727"/>
                    <a:pt x="15050" y="716"/>
                    <a:pt x="14987" y="678"/>
                  </a:cubicBezTo>
                  <a:cubicBezTo>
                    <a:pt x="14904" y="604"/>
                    <a:pt x="14802" y="539"/>
                    <a:pt x="14691" y="493"/>
                  </a:cubicBezTo>
                  <a:cubicBezTo>
                    <a:pt x="14496" y="428"/>
                    <a:pt x="14302" y="382"/>
                    <a:pt x="14098" y="363"/>
                  </a:cubicBezTo>
                  <a:cubicBezTo>
                    <a:pt x="13866" y="336"/>
                    <a:pt x="13635" y="271"/>
                    <a:pt x="13403" y="234"/>
                  </a:cubicBezTo>
                  <a:cubicBezTo>
                    <a:pt x="13246" y="206"/>
                    <a:pt x="13098" y="197"/>
                    <a:pt x="12949" y="187"/>
                  </a:cubicBezTo>
                  <a:cubicBezTo>
                    <a:pt x="12764" y="178"/>
                    <a:pt x="12579" y="150"/>
                    <a:pt x="12394" y="132"/>
                  </a:cubicBezTo>
                  <a:cubicBezTo>
                    <a:pt x="12311" y="129"/>
                    <a:pt x="12228" y="127"/>
                    <a:pt x="12145" y="127"/>
                  </a:cubicBezTo>
                  <a:cubicBezTo>
                    <a:pt x="11737" y="127"/>
                    <a:pt x="11329" y="164"/>
                    <a:pt x="10921" y="234"/>
                  </a:cubicBezTo>
                  <a:cubicBezTo>
                    <a:pt x="10736" y="261"/>
                    <a:pt x="10523" y="280"/>
                    <a:pt x="10347" y="317"/>
                  </a:cubicBezTo>
                  <a:cubicBezTo>
                    <a:pt x="10171" y="354"/>
                    <a:pt x="9995" y="400"/>
                    <a:pt x="9809" y="419"/>
                  </a:cubicBezTo>
                  <a:cubicBezTo>
                    <a:pt x="9338" y="471"/>
                    <a:pt x="8860" y="499"/>
                    <a:pt x="8381" y="499"/>
                  </a:cubicBezTo>
                  <a:cubicBezTo>
                    <a:pt x="8258" y="499"/>
                    <a:pt x="8135" y="497"/>
                    <a:pt x="8012" y="493"/>
                  </a:cubicBezTo>
                  <a:cubicBezTo>
                    <a:pt x="7688" y="493"/>
                    <a:pt x="7373" y="512"/>
                    <a:pt x="7049" y="539"/>
                  </a:cubicBezTo>
                  <a:cubicBezTo>
                    <a:pt x="6972" y="545"/>
                    <a:pt x="6894" y="548"/>
                    <a:pt x="6815" y="548"/>
                  </a:cubicBezTo>
                  <a:cubicBezTo>
                    <a:pt x="6658" y="548"/>
                    <a:pt x="6500" y="539"/>
                    <a:pt x="6345" y="539"/>
                  </a:cubicBezTo>
                  <a:cubicBezTo>
                    <a:pt x="6051" y="539"/>
                    <a:pt x="5782" y="652"/>
                    <a:pt x="5491" y="652"/>
                  </a:cubicBezTo>
                  <a:cubicBezTo>
                    <a:pt x="5470" y="652"/>
                    <a:pt x="5449" y="652"/>
                    <a:pt x="5428" y="650"/>
                  </a:cubicBezTo>
                  <a:cubicBezTo>
                    <a:pt x="5178" y="641"/>
                    <a:pt x="4919" y="586"/>
                    <a:pt x="4669" y="567"/>
                  </a:cubicBezTo>
                  <a:cubicBezTo>
                    <a:pt x="4459" y="542"/>
                    <a:pt x="4249" y="530"/>
                    <a:pt x="4039" y="530"/>
                  </a:cubicBezTo>
                  <a:cubicBezTo>
                    <a:pt x="3934" y="530"/>
                    <a:pt x="3829" y="533"/>
                    <a:pt x="3724" y="539"/>
                  </a:cubicBezTo>
                  <a:cubicBezTo>
                    <a:pt x="3103" y="576"/>
                    <a:pt x="2501" y="697"/>
                    <a:pt x="1918" y="882"/>
                  </a:cubicBezTo>
                  <a:cubicBezTo>
                    <a:pt x="1825" y="882"/>
                    <a:pt x="1742" y="882"/>
                    <a:pt x="1649" y="901"/>
                  </a:cubicBezTo>
                  <a:cubicBezTo>
                    <a:pt x="1637" y="904"/>
                    <a:pt x="1622" y="905"/>
                    <a:pt x="1607" y="905"/>
                  </a:cubicBezTo>
                  <a:cubicBezTo>
                    <a:pt x="1576" y="905"/>
                    <a:pt x="1541" y="901"/>
                    <a:pt x="1510" y="901"/>
                  </a:cubicBezTo>
                  <a:cubicBezTo>
                    <a:pt x="1455" y="901"/>
                    <a:pt x="1417" y="928"/>
                    <a:pt x="1362" y="928"/>
                  </a:cubicBezTo>
                  <a:cubicBezTo>
                    <a:pt x="1279" y="947"/>
                    <a:pt x="1186" y="947"/>
                    <a:pt x="1103" y="965"/>
                  </a:cubicBezTo>
                  <a:cubicBezTo>
                    <a:pt x="982" y="993"/>
                    <a:pt x="862" y="1030"/>
                    <a:pt x="751" y="1058"/>
                  </a:cubicBezTo>
                  <a:cubicBezTo>
                    <a:pt x="500" y="1123"/>
                    <a:pt x="250" y="1141"/>
                    <a:pt x="0" y="1141"/>
                  </a:cubicBezTo>
                  <a:lnTo>
                    <a:pt x="44711" y="1141"/>
                  </a:lnTo>
                  <a:cubicBezTo>
                    <a:pt x="44729" y="1049"/>
                    <a:pt x="44683" y="956"/>
                    <a:pt x="44600" y="910"/>
                  </a:cubicBezTo>
                  <a:cubicBezTo>
                    <a:pt x="44516" y="836"/>
                    <a:pt x="44424" y="789"/>
                    <a:pt x="44340" y="706"/>
                  </a:cubicBezTo>
                  <a:cubicBezTo>
                    <a:pt x="44248" y="632"/>
                    <a:pt x="44155" y="567"/>
                    <a:pt x="44072" y="502"/>
                  </a:cubicBezTo>
                  <a:cubicBezTo>
                    <a:pt x="43997" y="428"/>
                    <a:pt x="43905" y="363"/>
                    <a:pt x="43812" y="317"/>
                  </a:cubicBezTo>
                  <a:cubicBezTo>
                    <a:pt x="43451" y="141"/>
                    <a:pt x="42988" y="123"/>
                    <a:pt x="42599" y="123"/>
                  </a:cubicBezTo>
                  <a:cubicBezTo>
                    <a:pt x="41886" y="123"/>
                    <a:pt x="41246" y="419"/>
                    <a:pt x="40533" y="419"/>
                  </a:cubicBezTo>
                  <a:cubicBezTo>
                    <a:pt x="39885" y="419"/>
                    <a:pt x="39255" y="502"/>
                    <a:pt x="38607" y="558"/>
                  </a:cubicBezTo>
                  <a:cubicBezTo>
                    <a:pt x="38375" y="576"/>
                    <a:pt x="38134" y="613"/>
                    <a:pt x="37903" y="623"/>
                  </a:cubicBezTo>
                  <a:cubicBezTo>
                    <a:pt x="37810" y="632"/>
                    <a:pt x="37715" y="632"/>
                    <a:pt x="37620" y="632"/>
                  </a:cubicBezTo>
                  <a:cubicBezTo>
                    <a:pt x="37525" y="632"/>
                    <a:pt x="37430" y="632"/>
                    <a:pt x="37338" y="641"/>
                  </a:cubicBezTo>
                  <a:cubicBezTo>
                    <a:pt x="36967" y="660"/>
                    <a:pt x="36606" y="650"/>
                    <a:pt x="36245" y="678"/>
                  </a:cubicBezTo>
                  <a:cubicBezTo>
                    <a:pt x="36078" y="690"/>
                    <a:pt x="35910" y="694"/>
                    <a:pt x="35742" y="694"/>
                  </a:cubicBezTo>
                  <a:cubicBezTo>
                    <a:pt x="35518" y="694"/>
                    <a:pt x="35295" y="688"/>
                    <a:pt x="35078" y="688"/>
                  </a:cubicBezTo>
                  <a:cubicBezTo>
                    <a:pt x="34882" y="688"/>
                    <a:pt x="34686" y="694"/>
                    <a:pt x="34492" y="694"/>
                  </a:cubicBezTo>
                  <a:cubicBezTo>
                    <a:pt x="34346" y="694"/>
                    <a:pt x="34202" y="690"/>
                    <a:pt x="34059" y="678"/>
                  </a:cubicBezTo>
                  <a:cubicBezTo>
                    <a:pt x="33383" y="623"/>
                    <a:pt x="32716" y="530"/>
                    <a:pt x="32049" y="447"/>
                  </a:cubicBezTo>
                  <a:cubicBezTo>
                    <a:pt x="31021" y="326"/>
                    <a:pt x="30002" y="243"/>
                    <a:pt x="28983" y="95"/>
                  </a:cubicBezTo>
                  <a:cubicBezTo>
                    <a:pt x="28509" y="37"/>
                    <a:pt x="28042" y="1"/>
                    <a:pt x="27570" y="1"/>
                  </a:cubicBezTo>
                  <a:cubicBezTo>
                    <a:pt x="27516" y="1"/>
                    <a:pt x="27462" y="1"/>
                    <a:pt x="27408" y="2"/>
                  </a:cubicBezTo>
                  <a:cubicBezTo>
                    <a:pt x="27204" y="2"/>
                    <a:pt x="27001" y="1"/>
                    <a:pt x="26797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1" name="Google Shape;1861;p28"/>
            <p:cNvSpPr/>
            <p:nvPr/>
          </p:nvSpPr>
          <p:spPr>
            <a:xfrm>
              <a:off x="6567084" y="2880500"/>
              <a:ext cx="142080" cy="132162"/>
            </a:xfrm>
            <a:custGeom>
              <a:avLst/>
              <a:gdLst/>
              <a:ahLst/>
              <a:cxnLst/>
              <a:rect l="l" t="t" r="r" b="b"/>
              <a:pathLst>
                <a:path w="1891" h="1759" extrusionOk="0">
                  <a:moveTo>
                    <a:pt x="1125" y="1"/>
                  </a:moveTo>
                  <a:cubicBezTo>
                    <a:pt x="714" y="1"/>
                    <a:pt x="213" y="175"/>
                    <a:pt x="84" y="554"/>
                  </a:cubicBezTo>
                  <a:cubicBezTo>
                    <a:pt x="1" y="785"/>
                    <a:pt x="75" y="961"/>
                    <a:pt x="195" y="1174"/>
                  </a:cubicBezTo>
                  <a:cubicBezTo>
                    <a:pt x="269" y="1313"/>
                    <a:pt x="371" y="1452"/>
                    <a:pt x="445" y="1564"/>
                  </a:cubicBezTo>
                  <a:cubicBezTo>
                    <a:pt x="528" y="1684"/>
                    <a:pt x="612" y="1702"/>
                    <a:pt x="742" y="1758"/>
                  </a:cubicBezTo>
                  <a:cubicBezTo>
                    <a:pt x="1029" y="1684"/>
                    <a:pt x="1307" y="1610"/>
                    <a:pt x="1510" y="1443"/>
                  </a:cubicBezTo>
                  <a:cubicBezTo>
                    <a:pt x="1677" y="1276"/>
                    <a:pt x="1788" y="1073"/>
                    <a:pt x="1835" y="850"/>
                  </a:cubicBezTo>
                  <a:cubicBezTo>
                    <a:pt x="1890" y="656"/>
                    <a:pt x="1872" y="443"/>
                    <a:pt x="1779" y="257"/>
                  </a:cubicBezTo>
                  <a:cubicBezTo>
                    <a:pt x="1696" y="91"/>
                    <a:pt x="1557" y="63"/>
                    <a:pt x="1381" y="26"/>
                  </a:cubicBezTo>
                  <a:cubicBezTo>
                    <a:pt x="1303" y="9"/>
                    <a:pt x="1216" y="1"/>
                    <a:pt x="112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2" name="Google Shape;1862;p28"/>
            <p:cNvSpPr/>
            <p:nvPr/>
          </p:nvSpPr>
          <p:spPr>
            <a:xfrm>
              <a:off x="7293182" y="2367402"/>
              <a:ext cx="149744" cy="129007"/>
            </a:xfrm>
            <a:custGeom>
              <a:avLst/>
              <a:gdLst/>
              <a:ahLst/>
              <a:cxnLst/>
              <a:rect l="l" t="t" r="r" b="b"/>
              <a:pathLst>
                <a:path w="1993" h="1717" extrusionOk="0">
                  <a:moveTo>
                    <a:pt x="471" y="1"/>
                  </a:moveTo>
                  <a:cubicBezTo>
                    <a:pt x="292" y="1"/>
                    <a:pt x="107" y="37"/>
                    <a:pt x="47" y="204"/>
                  </a:cubicBezTo>
                  <a:cubicBezTo>
                    <a:pt x="1" y="324"/>
                    <a:pt x="66" y="491"/>
                    <a:pt x="103" y="611"/>
                  </a:cubicBezTo>
                  <a:cubicBezTo>
                    <a:pt x="131" y="676"/>
                    <a:pt x="158" y="750"/>
                    <a:pt x="186" y="815"/>
                  </a:cubicBezTo>
                  <a:cubicBezTo>
                    <a:pt x="251" y="898"/>
                    <a:pt x="325" y="954"/>
                    <a:pt x="418" y="1010"/>
                  </a:cubicBezTo>
                  <a:cubicBezTo>
                    <a:pt x="242" y="1213"/>
                    <a:pt x="399" y="1445"/>
                    <a:pt x="612" y="1584"/>
                  </a:cubicBezTo>
                  <a:cubicBezTo>
                    <a:pt x="756" y="1672"/>
                    <a:pt x="918" y="1716"/>
                    <a:pt x="1081" y="1716"/>
                  </a:cubicBezTo>
                  <a:cubicBezTo>
                    <a:pt x="1211" y="1716"/>
                    <a:pt x="1341" y="1688"/>
                    <a:pt x="1464" y="1630"/>
                  </a:cubicBezTo>
                  <a:cubicBezTo>
                    <a:pt x="1677" y="1528"/>
                    <a:pt x="1872" y="1408"/>
                    <a:pt x="1937" y="1176"/>
                  </a:cubicBezTo>
                  <a:cubicBezTo>
                    <a:pt x="1992" y="982"/>
                    <a:pt x="1974" y="769"/>
                    <a:pt x="1900" y="584"/>
                  </a:cubicBezTo>
                  <a:cubicBezTo>
                    <a:pt x="1826" y="417"/>
                    <a:pt x="1696" y="287"/>
                    <a:pt x="1529" y="222"/>
                  </a:cubicBezTo>
                  <a:cubicBezTo>
                    <a:pt x="1446" y="176"/>
                    <a:pt x="1353" y="139"/>
                    <a:pt x="1261" y="102"/>
                  </a:cubicBezTo>
                  <a:cubicBezTo>
                    <a:pt x="1094" y="46"/>
                    <a:pt x="918" y="19"/>
                    <a:pt x="742" y="19"/>
                  </a:cubicBezTo>
                  <a:cubicBezTo>
                    <a:pt x="669" y="12"/>
                    <a:pt x="571" y="1"/>
                    <a:pt x="471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3" name="Google Shape;1863;p28"/>
            <p:cNvSpPr/>
            <p:nvPr/>
          </p:nvSpPr>
          <p:spPr>
            <a:xfrm>
              <a:off x="6675287" y="2528265"/>
              <a:ext cx="78666" cy="57328"/>
            </a:xfrm>
            <a:custGeom>
              <a:avLst/>
              <a:gdLst/>
              <a:ahLst/>
              <a:cxnLst/>
              <a:rect l="l" t="t" r="r" b="b"/>
              <a:pathLst>
                <a:path w="1047" h="763" extrusionOk="0">
                  <a:moveTo>
                    <a:pt x="504" y="0"/>
                  </a:moveTo>
                  <a:cubicBezTo>
                    <a:pt x="306" y="0"/>
                    <a:pt x="31" y="97"/>
                    <a:pt x="0" y="290"/>
                  </a:cubicBezTo>
                  <a:cubicBezTo>
                    <a:pt x="0" y="364"/>
                    <a:pt x="28" y="438"/>
                    <a:pt x="74" y="503"/>
                  </a:cubicBezTo>
                  <a:cubicBezTo>
                    <a:pt x="139" y="614"/>
                    <a:pt x="260" y="623"/>
                    <a:pt x="371" y="670"/>
                  </a:cubicBezTo>
                  <a:lnTo>
                    <a:pt x="491" y="762"/>
                  </a:lnTo>
                  <a:cubicBezTo>
                    <a:pt x="649" y="725"/>
                    <a:pt x="871" y="716"/>
                    <a:pt x="973" y="586"/>
                  </a:cubicBezTo>
                  <a:cubicBezTo>
                    <a:pt x="1019" y="531"/>
                    <a:pt x="1047" y="466"/>
                    <a:pt x="1047" y="392"/>
                  </a:cubicBezTo>
                  <a:cubicBezTo>
                    <a:pt x="1019" y="197"/>
                    <a:pt x="797" y="58"/>
                    <a:pt x="612" y="12"/>
                  </a:cubicBezTo>
                  <a:cubicBezTo>
                    <a:pt x="581" y="4"/>
                    <a:pt x="544" y="0"/>
                    <a:pt x="504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4" name="Google Shape;1864;p28"/>
            <p:cNvSpPr/>
            <p:nvPr/>
          </p:nvSpPr>
          <p:spPr>
            <a:xfrm>
              <a:off x="7147122" y="2695442"/>
              <a:ext cx="79343" cy="56727"/>
            </a:xfrm>
            <a:custGeom>
              <a:avLst/>
              <a:gdLst/>
              <a:ahLst/>
              <a:cxnLst/>
              <a:rect l="l" t="t" r="r" b="b"/>
              <a:pathLst>
                <a:path w="1056" h="755" extrusionOk="0">
                  <a:moveTo>
                    <a:pt x="497" y="1"/>
                  </a:moveTo>
                  <a:cubicBezTo>
                    <a:pt x="300" y="1"/>
                    <a:pt x="31" y="91"/>
                    <a:pt x="0" y="282"/>
                  </a:cubicBezTo>
                  <a:cubicBezTo>
                    <a:pt x="0" y="365"/>
                    <a:pt x="28" y="439"/>
                    <a:pt x="83" y="495"/>
                  </a:cubicBezTo>
                  <a:cubicBezTo>
                    <a:pt x="148" y="606"/>
                    <a:pt x="259" y="625"/>
                    <a:pt x="380" y="671"/>
                  </a:cubicBezTo>
                  <a:lnTo>
                    <a:pt x="491" y="754"/>
                  </a:lnTo>
                  <a:cubicBezTo>
                    <a:pt x="648" y="727"/>
                    <a:pt x="880" y="717"/>
                    <a:pt x="982" y="588"/>
                  </a:cubicBezTo>
                  <a:cubicBezTo>
                    <a:pt x="1028" y="532"/>
                    <a:pt x="1047" y="467"/>
                    <a:pt x="1056" y="393"/>
                  </a:cubicBezTo>
                  <a:cubicBezTo>
                    <a:pt x="1028" y="189"/>
                    <a:pt x="806" y="60"/>
                    <a:pt x="611" y="13"/>
                  </a:cubicBezTo>
                  <a:cubicBezTo>
                    <a:pt x="579" y="5"/>
                    <a:pt x="540" y="1"/>
                    <a:pt x="49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865" name="Google Shape;1865;p28"/>
          <p:cNvSpPr/>
          <p:nvPr/>
        </p:nvSpPr>
        <p:spPr>
          <a:xfrm>
            <a:off x="2188037" y="728365"/>
            <a:ext cx="78666" cy="57328"/>
          </a:xfrm>
          <a:custGeom>
            <a:avLst/>
            <a:gdLst/>
            <a:ahLst/>
            <a:cxnLst/>
            <a:rect l="l" t="t" r="r" b="b"/>
            <a:pathLst>
              <a:path w="1047" h="763" extrusionOk="0">
                <a:moveTo>
                  <a:pt x="504" y="0"/>
                </a:moveTo>
                <a:cubicBezTo>
                  <a:pt x="306" y="0"/>
                  <a:pt x="31" y="97"/>
                  <a:pt x="0" y="290"/>
                </a:cubicBezTo>
                <a:cubicBezTo>
                  <a:pt x="0" y="364"/>
                  <a:pt x="28" y="438"/>
                  <a:pt x="74" y="503"/>
                </a:cubicBezTo>
                <a:cubicBezTo>
                  <a:pt x="139" y="614"/>
                  <a:pt x="260" y="623"/>
                  <a:pt x="371" y="670"/>
                </a:cubicBezTo>
                <a:lnTo>
                  <a:pt x="491" y="762"/>
                </a:lnTo>
                <a:cubicBezTo>
                  <a:pt x="649" y="725"/>
                  <a:pt x="871" y="716"/>
                  <a:pt x="973" y="586"/>
                </a:cubicBezTo>
                <a:cubicBezTo>
                  <a:pt x="1019" y="531"/>
                  <a:pt x="1047" y="466"/>
                  <a:pt x="1047" y="392"/>
                </a:cubicBezTo>
                <a:cubicBezTo>
                  <a:pt x="1019" y="197"/>
                  <a:pt x="797" y="58"/>
                  <a:pt x="612" y="12"/>
                </a:cubicBezTo>
                <a:cubicBezTo>
                  <a:pt x="581" y="4"/>
                  <a:pt x="544" y="0"/>
                  <a:pt x="504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66" name="Google Shape;1866;p28"/>
          <p:cNvSpPr/>
          <p:nvPr/>
        </p:nvSpPr>
        <p:spPr>
          <a:xfrm>
            <a:off x="1545234" y="870513"/>
            <a:ext cx="142080" cy="132162"/>
          </a:xfrm>
          <a:custGeom>
            <a:avLst/>
            <a:gdLst/>
            <a:ahLst/>
            <a:cxnLst/>
            <a:rect l="l" t="t" r="r" b="b"/>
            <a:pathLst>
              <a:path w="1891" h="1759" extrusionOk="0">
                <a:moveTo>
                  <a:pt x="1125" y="1"/>
                </a:moveTo>
                <a:cubicBezTo>
                  <a:pt x="714" y="1"/>
                  <a:pt x="213" y="175"/>
                  <a:pt x="84" y="554"/>
                </a:cubicBezTo>
                <a:cubicBezTo>
                  <a:pt x="1" y="785"/>
                  <a:pt x="75" y="961"/>
                  <a:pt x="195" y="1174"/>
                </a:cubicBezTo>
                <a:cubicBezTo>
                  <a:pt x="269" y="1313"/>
                  <a:pt x="371" y="1452"/>
                  <a:pt x="445" y="1564"/>
                </a:cubicBezTo>
                <a:cubicBezTo>
                  <a:pt x="528" y="1684"/>
                  <a:pt x="612" y="1702"/>
                  <a:pt x="742" y="1758"/>
                </a:cubicBezTo>
                <a:cubicBezTo>
                  <a:pt x="1029" y="1684"/>
                  <a:pt x="1307" y="1610"/>
                  <a:pt x="1510" y="1443"/>
                </a:cubicBezTo>
                <a:cubicBezTo>
                  <a:pt x="1677" y="1276"/>
                  <a:pt x="1788" y="1073"/>
                  <a:pt x="1835" y="850"/>
                </a:cubicBezTo>
                <a:cubicBezTo>
                  <a:pt x="1890" y="656"/>
                  <a:pt x="1872" y="443"/>
                  <a:pt x="1779" y="257"/>
                </a:cubicBezTo>
                <a:cubicBezTo>
                  <a:pt x="1696" y="91"/>
                  <a:pt x="1557" y="63"/>
                  <a:pt x="1381" y="26"/>
                </a:cubicBezTo>
                <a:cubicBezTo>
                  <a:pt x="1303" y="9"/>
                  <a:pt x="1216" y="1"/>
                  <a:pt x="1125" y="1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67" name="Google Shape;1867;p28"/>
          <p:cNvSpPr/>
          <p:nvPr/>
        </p:nvSpPr>
        <p:spPr>
          <a:xfrm>
            <a:off x="8256997" y="3641888"/>
            <a:ext cx="142080" cy="132162"/>
          </a:xfrm>
          <a:custGeom>
            <a:avLst/>
            <a:gdLst/>
            <a:ahLst/>
            <a:cxnLst/>
            <a:rect l="l" t="t" r="r" b="b"/>
            <a:pathLst>
              <a:path w="1891" h="1759" extrusionOk="0">
                <a:moveTo>
                  <a:pt x="1125" y="1"/>
                </a:moveTo>
                <a:cubicBezTo>
                  <a:pt x="714" y="1"/>
                  <a:pt x="213" y="175"/>
                  <a:pt x="84" y="554"/>
                </a:cubicBezTo>
                <a:cubicBezTo>
                  <a:pt x="1" y="785"/>
                  <a:pt x="75" y="961"/>
                  <a:pt x="195" y="1174"/>
                </a:cubicBezTo>
                <a:cubicBezTo>
                  <a:pt x="269" y="1313"/>
                  <a:pt x="371" y="1452"/>
                  <a:pt x="445" y="1564"/>
                </a:cubicBezTo>
                <a:cubicBezTo>
                  <a:pt x="528" y="1684"/>
                  <a:pt x="612" y="1702"/>
                  <a:pt x="742" y="1758"/>
                </a:cubicBezTo>
                <a:cubicBezTo>
                  <a:pt x="1029" y="1684"/>
                  <a:pt x="1307" y="1610"/>
                  <a:pt x="1510" y="1443"/>
                </a:cubicBezTo>
                <a:cubicBezTo>
                  <a:pt x="1677" y="1276"/>
                  <a:pt x="1788" y="1073"/>
                  <a:pt x="1835" y="850"/>
                </a:cubicBezTo>
                <a:cubicBezTo>
                  <a:pt x="1890" y="656"/>
                  <a:pt x="1872" y="443"/>
                  <a:pt x="1779" y="257"/>
                </a:cubicBezTo>
                <a:cubicBezTo>
                  <a:pt x="1696" y="91"/>
                  <a:pt x="1557" y="63"/>
                  <a:pt x="1381" y="26"/>
                </a:cubicBezTo>
                <a:cubicBezTo>
                  <a:pt x="1303" y="9"/>
                  <a:pt x="1216" y="1"/>
                  <a:pt x="112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68" name="Google Shape;1868;p28"/>
          <p:cNvSpPr/>
          <p:nvPr/>
        </p:nvSpPr>
        <p:spPr>
          <a:xfrm>
            <a:off x="1576950" y="611802"/>
            <a:ext cx="78666" cy="57328"/>
          </a:xfrm>
          <a:custGeom>
            <a:avLst/>
            <a:gdLst/>
            <a:ahLst/>
            <a:cxnLst/>
            <a:rect l="l" t="t" r="r" b="b"/>
            <a:pathLst>
              <a:path w="1047" h="763" extrusionOk="0">
                <a:moveTo>
                  <a:pt x="504" y="0"/>
                </a:moveTo>
                <a:cubicBezTo>
                  <a:pt x="306" y="0"/>
                  <a:pt x="31" y="97"/>
                  <a:pt x="0" y="290"/>
                </a:cubicBezTo>
                <a:cubicBezTo>
                  <a:pt x="0" y="364"/>
                  <a:pt x="28" y="438"/>
                  <a:pt x="74" y="503"/>
                </a:cubicBezTo>
                <a:cubicBezTo>
                  <a:pt x="139" y="614"/>
                  <a:pt x="260" y="623"/>
                  <a:pt x="371" y="670"/>
                </a:cubicBezTo>
                <a:lnTo>
                  <a:pt x="491" y="762"/>
                </a:lnTo>
                <a:cubicBezTo>
                  <a:pt x="649" y="725"/>
                  <a:pt x="871" y="716"/>
                  <a:pt x="973" y="586"/>
                </a:cubicBezTo>
                <a:cubicBezTo>
                  <a:pt x="1019" y="531"/>
                  <a:pt x="1047" y="466"/>
                  <a:pt x="1047" y="392"/>
                </a:cubicBezTo>
                <a:cubicBezTo>
                  <a:pt x="1019" y="197"/>
                  <a:pt x="797" y="58"/>
                  <a:pt x="612" y="12"/>
                </a:cubicBezTo>
                <a:cubicBezTo>
                  <a:pt x="581" y="4"/>
                  <a:pt x="544" y="0"/>
                  <a:pt x="504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69" name="Google Shape;1869;p28"/>
          <p:cNvSpPr/>
          <p:nvPr/>
        </p:nvSpPr>
        <p:spPr>
          <a:xfrm>
            <a:off x="1115525" y="1155765"/>
            <a:ext cx="78666" cy="57328"/>
          </a:xfrm>
          <a:custGeom>
            <a:avLst/>
            <a:gdLst/>
            <a:ahLst/>
            <a:cxnLst/>
            <a:rect l="l" t="t" r="r" b="b"/>
            <a:pathLst>
              <a:path w="1047" h="763" extrusionOk="0">
                <a:moveTo>
                  <a:pt x="504" y="0"/>
                </a:moveTo>
                <a:cubicBezTo>
                  <a:pt x="306" y="0"/>
                  <a:pt x="31" y="97"/>
                  <a:pt x="0" y="290"/>
                </a:cubicBezTo>
                <a:cubicBezTo>
                  <a:pt x="0" y="364"/>
                  <a:pt x="28" y="438"/>
                  <a:pt x="74" y="503"/>
                </a:cubicBezTo>
                <a:cubicBezTo>
                  <a:pt x="139" y="614"/>
                  <a:pt x="260" y="623"/>
                  <a:pt x="371" y="670"/>
                </a:cubicBezTo>
                <a:lnTo>
                  <a:pt x="491" y="762"/>
                </a:lnTo>
                <a:cubicBezTo>
                  <a:pt x="649" y="725"/>
                  <a:pt x="871" y="716"/>
                  <a:pt x="973" y="586"/>
                </a:cubicBezTo>
                <a:cubicBezTo>
                  <a:pt x="1019" y="531"/>
                  <a:pt x="1047" y="466"/>
                  <a:pt x="1047" y="392"/>
                </a:cubicBezTo>
                <a:cubicBezTo>
                  <a:pt x="1019" y="197"/>
                  <a:pt x="797" y="58"/>
                  <a:pt x="612" y="12"/>
                </a:cubicBezTo>
                <a:cubicBezTo>
                  <a:pt x="581" y="4"/>
                  <a:pt x="544" y="0"/>
                  <a:pt x="504" y="0"/>
                </a:cubicBezTo>
                <a:close/>
              </a:path>
            </a:pathLst>
          </a:custGeom>
          <a:solidFill>
            <a:srgbClr val="FFFFFF">
              <a:alpha val="18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70" name="Google Shape;1870;p28"/>
          <p:cNvSpPr/>
          <p:nvPr/>
        </p:nvSpPr>
        <p:spPr>
          <a:xfrm>
            <a:off x="5156609" y="4358063"/>
            <a:ext cx="142080" cy="132162"/>
          </a:xfrm>
          <a:custGeom>
            <a:avLst/>
            <a:gdLst/>
            <a:ahLst/>
            <a:cxnLst/>
            <a:rect l="l" t="t" r="r" b="b"/>
            <a:pathLst>
              <a:path w="1891" h="1759" extrusionOk="0">
                <a:moveTo>
                  <a:pt x="1125" y="1"/>
                </a:moveTo>
                <a:cubicBezTo>
                  <a:pt x="714" y="1"/>
                  <a:pt x="213" y="175"/>
                  <a:pt x="84" y="554"/>
                </a:cubicBezTo>
                <a:cubicBezTo>
                  <a:pt x="1" y="785"/>
                  <a:pt x="75" y="961"/>
                  <a:pt x="195" y="1174"/>
                </a:cubicBezTo>
                <a:cubicBezTo>
                  <a:pt x="269" y="1313"/>
                  <a:pt x="371" y="1452"/>
                  <a:pt x="445" y="1564"/>
                </a:cubicBezTo>
                <a:cubicBezTo>
                  <a:pt x="528" y="1684"/>
                  <a:pt x="612" y="1702"/>
                  <a:pt x="742" y="1758"/>
                </a:cubicBezTo>
                <a:cubicBezTo>
                  <a:pt x="1029" y="1684"/>
                  <a:pt x="1307" y="1610"/>
                  <a:pt x="1510" y="1443"/>
                </a:cubicBezTo>
                <a:cubicBezTo>
                  <a:pt x="1677" y="1276"/>
                  <a:pt x="1788" y="1073"/>
                  <a:pt x="1835" y="850"/>
                </a:cubicBezTo>
                <a:cubicBezTo>
                  <a:pt x="1890" y="656"/>
                  <a:pt x="1872" y="443"/>
                  <a:pt x="1779" y="257"/>
                </a:cubicBezTo>
                <a:cubicBezTo>
                  <a:pt x="1696" y="91"/>
                  <a:pt x="1557" y="63"/>
                  <a:pt x="1381" y="26"/>
                </a:cubicBezTo>
                <a:cubicBezTo>
                  <a:pt x="1303" y="9"/>
                  <a:pt x="1216" y="1"/>
                  <a:pt x="1125" y="1"/>
                </a:cubicBezTo>
                <a:close/>
              </a:path>
            </a:pathLst>
          </a:custGeom>
          <a:solidFill>
            <a:srgbClr val="FFFFFF">
              <a:alpha val="18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871" name="Google Shape;1871;p28"/>
          <p:cNvGrpSpPr/>
          <p:nvPr/>
        </p:nvGrpSpPr>
        <p:grpSpPr>
          <a:xfrm>
            <a:off x="7222318" y="885296"/>
            <a:ext cx="4152249" cy="1160123"/>
            <a:chOff x="7222318" y="885296"/>
            <a:chExt cx="4152249" cy="1160123"/>
          </a:xfrm>
        </p:grpSpPr>
        <p:sp>
          <p:nvSpPr>
            <p:cNvPr id="1872" name="Google Shape;1872;p28"/>
            <p:cNvSpPr/>
            <p:nvPr/>
          </p:nvSpPr>
          <p:spPr>
            <a:xfrm flipH="1">
              <a:off x="7222318" y="885296"/>
              <a:ext cx="4152249" cy="1160123"/>
            </a:xfrm>
            <a:custGeom>
              <a:avLst/>
              <a:gdLst/>
              <a:ahLst/>
              <a:cxnLst/>
              <a:rect l="l" t="t" r="r" b="b"/>
              <a:pathLst>
                <a:path w="55262" h="15440" extrusionOk="0">
                  <a:moveTo>
                    <a:pt x="39472" y="1"/>
                  </a:moveTo>
                  <a:cubicBezTo>
                    <a:pt x="38436" y="1"/>
                    <a:pt x="37395" y="155"/>
                    <a:pt x="36430" y="425"/>
                  </a:cubicBezTo>
                  <a:cubicBezTo>
                    <a:pt x="34810" y="879"/>
                    <a:pt x="32457" y="1750"/>
                    <a:pt x="31503" y="3250"/>
                  </a:cubicBezTo>
                  <a:cubicBezTo>
                    <a:pt x="31049" y="3963"/>
                    <a:pt x="30827" y="4862"/>
                    <a:pt x="31151" y="5658"/>
                  </a:cubicBezTo>
                  <a:cubicBezTo>
                    <a:pt x="31336" y="6094"/>
                    <a:pt x="31670" y="6464"/>
                    <a:pt x="31836" y="6909"/>
                  </a:cubicBezTo>
                  <a:cubicBezTo>
                    <a:pt x="31987" y="7306"/>
                    <a:pt x="31861" y="7363"/>
                    <a:pt x="31650" y="7363"/>
                  </a:cubicBezTo>
                  <a:cubicBezTo>
                    <a:pt x="31565" y="7363"/>
                    <a:pt x="31466" y="7353"/>
                    <a:pt x="31365" y="7353"/>
                  </a:cubicBezTo>
                  <a:cubicBezTo>
                    <a:pt x="31226" y="7353"/>
                    <a:pt x="31085" y="7371"/>
                    <a:pt x="30975" y="7455"/>
                  </a:cubicBezTo>
                  <a:cubicBezTo>
                    <a:pt x="30734" y="7641"/>
                    <a:pt x="30549" y="8511"/>
                    <a:pt x="30623" y="8808"/>
                  </a:cubicBezTo>
                  <a:cubicBezTo>
                    <a:pt x="29867" y="8133"/>
                    <a:pt x="29094" y="7537"/>
                    <a:pt x="28041" y="7537"/>
                  </a:cubicBezTo>
                  <a:cubicBezTo>
                    <a:pt x="28010" y="7537"/>
                    <a:pt x="27978" y="7538"/>
                    <a:pt x="27946" y="7539"/>
                  </a:cubicBezTo>
                  <a:cubicBezTo>
                    <a:pt x="26445" y="7594"/>
                    <a:pt x="25491" y="8817"/>
                    <a:pt x="24750" y="9984"/>
                  </a:cubicBezTo>
                  <a:cubicBezTo>
                    <a:pt x="24556" y="9919"/>
                    <a:pt x="24463" y="9641"/>
                    <a:pt x="24232" y="9521"/>
                  </a:cubicBezTo>
                  <a:cubicBezTo>
                    <a:pt x="24064" y="9441"/>
                    <a:pt x="23887" y="9423"/>
                    <a:pt x="23701" y="9423"/>
                  </a:cubicBezTo>
                  <a:cubicBezTo>
                    <a:pt x="23629" y="9423"/>
                    <a:pt x="23556" y="9426"/>
                    <a:pt x="23481" y="9428"/>
                  </a:cubicBezTo>
                  <a:cubicBezTo>
                    <a:pt x="22870" y="9456"/>
                    <a:pt x="22555" y="9910"/>
                    <a:pt x="22157" y="10308"/>
                  </a:cubicBezTo>
                  <a:lnTo>
                    <a:pt x="22157" y="10308"/>
                  </a:lnTo>
                  <a:cubicBezTo>
                    <a:pt x="22222" y="8984"/>
                    <a:pt x="21694" y="7613"/>
                    <a:pt x="20832" y="6603"/>
                  </a:cubicBezTo>
                  <a:cubicBezTo>
                    <a:pt x="19793" y="5384"/>
                    <a:pt x="18241" y="4779"/>
                    <a:pt x="16689" y="4779"/>
                  </a:cubicBezTo>
                  <a:cubicBezTo>
                    <a:pt x="15033" y="4779"/>
                    <a:pt x="13376" y="5467"/>
                    <a:pt x="12339" y="6835"/>
                  </a:cubicBezTo>
                  <a:cubicBezTo>
                    <a:pt x="11820" y="7520"/>
                    <a:pt x="11412" y="8289"/>
                    <a:pt x="11107" y="9104"/>
                  </a:cubicBezTo>
                  <a:cubicBezTo>
                    <a:pt x="10995" y="9428"/>
                    <a:pt x="11005" y="9817"/>
                    <a:pt x="10912" y="10123"/>
                  </a:cubicBezTo>
                  <a:cubicBezTo>
                    <a:pt x="10868" y="10270"/>
                    <a:pt x="10787" y="10318"/>
                    <a:pt x="10684" y="10318"/>
                  </a:cubicBezTo>
                  <a:cubicBezTo>
                    <a:pt x="10481" y="10318"/>
                    <a:pt x="10194" y="10129"/>
                    <a:pt x="9949" y="10123"/>
                  </a:cubicBezTo>
                  <a:cubicBezTo>
                    <a:pt x="9911" y="10121"/>
                    <a:pt x="9873" y="10120"/>
                    <a:pt x="9836" y="10120"/>
                  </a:cubicBezTo>
                  <a:cubicBezTo>
                    <a:pt x="9341" y="10120"/>
                    <a:pt x="8881" y="10294"/>
                    <a:pt x="8596" y="10716"/>
                  </a:cubicBezTo>
                  <a:cubicBezTo>
                    <a:pt x="8201" y="10534"/>
                    <a:pt x="7823" y="10392"/>
                    <a:pt x="7466" y="10392"/>
                  </a:cubicBezTo>
                  <a:cubicBezTo>
                    <a:pt x="7078" y="10392"/>
                    <a:pt x="6715" y="10559"/>
                    <a:pt x="6383" y="11021"/>
                  </a:cubicBezTo>
                  <a:cubicBezTo>
                    <a:pt x="6123" y="11383"/>
                    <a:pt x="5994" y="11818"/>
                    <a:pt x="6031" y="12263"/>
                  </a:cubicBezTo>
                  <a:cubicBezTo>
                    <a:pt x="6068" y="12763"/>
                    <a:pt x="6466" y="13235"/>
                    <a:pt x="6392" y="13745"/>
                  </a:cubicBezTo>
                  <a:cubicBezTo>
                    <a:pt x="6381" y="13745"/>
                    <a:pt x="6370" y="13746"/>
                    <a:pt x="6360" y="13746"/>
                  </a:cubicBezTo>
                  <a:cubicBezTo>
                    <a:pt x="6052" y="13746"/>
                    <a:pt x="5886" y="13381"/>
                    <a:pt x="5566" y="13381"/>
                  </a:cubicBezTo>
                  <a:cubicBezTo>
                    <a:pt x="5551" y="13381"/>
                    <a:pt x="5536" y="13382"/>
                    <a:pt x="5521" y="13383"/>
                  </a:cubicBezTo>
                  <a:cubicBezTo>
                    <a:pt x="5104" y="13430"/>
                    <a:pt x="4780" y="13976"/>
                    <a:pt x="4669" y="14319"/>
                  </a:cubicBezTo>
                  <a:cubicBezTo>
                    <a:pt x="4539" y="14263"/>
                    <a:pt x="4484" y="14152"/>
                    <a:pt x="4521" y="13976"/>
                  </a:cubicBezTo>
                  <a:cubicBezTo>
                    <a:pt x="4428" y="13633"/>
                    <a:pt x="4215" y="13328"/>
                    <a:pt x="3928" y="13133"/>
                  </a:cubicBezTo>
                  <a:cubicBezTo>
                    <a:pt x="3515" y="12769"/>
                    <a:pt x="2854" y="12376"/>
                    <a:pt x="2249" y="12376"/>
                  </a:cubicBezTo>
                  <a:cubicBezTo>
                    <a:pt x="2162" y="12376"/>
                    <a:pt x="2076" y="12384"/>
                    <a:pt x="1992" y="12401"/>
                  </a:cubicBezTo>
                  <a:cubicBezTo>
                    <a:pt x="1085" y="12596"/>
                    <a:pt x="658" y="13615"/>
                    <a:pt x="362" y="14384"/>
                  </a:cubicBezTo>
                  <a:cubicBezTo>
                    <a:pt x="1" y="15338"/>
                    <a:pt x="112" y="15440"/>
                    <a:pt x="112" y="15440"/>
                  </a:cubicBezTo>
                  <a:lnTo>
                    <a:pt x="54428" y="15440"/>
                  </a:lnTo>
                  <a:cubicBezTo>
                    <a:pt x="54594" y="15440"/>
                    <a:pt x="55095" y="15291"/>
                    <a:pt x="55178" y="15143"/>
                  </a:cubicBezTo>
                  <a:cubicBezTo>
                    <a:pt x="55261" y="14967"/>
                    <a:pt x="55057" y="14949"/>
                    <a:pt x="55030" y="14847"/>
                  </a:cubicBezTo>
                  <a:cubicBezTo>
                    <a:pt x="54965" y="14560"/>
                    <a:pt x="54937" y="14263"/>
                    <a:pt x="54881" y="13967"/>
                  </a:cubicBezTo>
                  <a:cubicBezTo>
                    <a:pt x="54715" y="13226"/>
                    <a:pt x="54279" y="12624"/>
                    <a:pt x="53770" y="12087"/>
                  </a:cubicBezTo>
                  <a:cubicBezTo>
                    <a:pt x="53058" y="11333"/>
                    <a:pt x="52139" y="11017"/>
                    <a:pt x="51193" y="11017"/>
                  </a:cubicBezTo>
                  <a:cubicBezTo>
                    <a:pt x="50220" y="11017"/>
                    <a:pt x="49220" y="11352"/>
                    <a:pt x="48388" y="11892"/>
                  </a:cubicBezTo>
                  <a:cubicBezTo>
                    <a:pt x="47798" y="12276"/>
                    <a:pt x="47085" y="12994"/>
                    <a:pt x="46754" y="13729"/>
                  </a:cubicBezTo>
                  <a:lnTo>
                    <a:pt x="46754" y="13729"/>
                  </a:lnTo>
                  <a:cubicBezTo>
                    <a:pt x="46668" y="13371"/>
                    <a:pt x="46456" y="12958"/>
                    <a:pt x="46369" y="12855"/>
                  </a:cubicBezTo>
                  <a:cubicBezTo>
                    <a:pt x="45823" y="12216"/>
                    <a:pt x="45202" y="12420"/>
                    <a:pt x="44498" y="12216"/>
                  </a:cubicBezTo>
                  <a:cubicBezTo>
                    <a:pt x="44563" y="11966"/>
                    <a:pt x="44841" y="11799"/>
                    <a:pt x="44869" y="11503"/>
                  </a:cubicBezTo>
                  <a:cubicBezTo>
                    <a:pt x="44915" y="11142"/>
                    <a:pt x="44683" y="10799"/>
                    <a:pt x="44452" y="10558"/>
                  </a:cubicBezTo>
                  <a:cubicBezTo>
                    <a:pt x="44218" y="10318"/>
                    <a:pt x="43947" y="10223"/>
                    <a:pt x="43666" y="10223"/>
                  </a:cubicBezTo>
                  <a:cubicBezTo>
                    <a:pt x="43210" y="10223"/>
                    <a:pt x="42727" y="10473"/>
                    <a:pt x="42336" y="10761"/>
                  </a:cubicBezTo>
                  <a:lnTo>
                    <a:pt x="42336" y="10761"/>
                  </a:lnTo>
                  <a:cubicBezTo>
                    <a:pt x="42434" y="10635"/>
                    <a:pt x="42375" y="10478"/>
                    <a:pt x="42433" y="10299"/>
                  </a:cubicBezTo>
                  <a:cubicBezTo>
                    <a:pt x="42544" y="10067"/>
                    <a:pt x="42683" y="9854"/>
                    <a:pt x="42840" y="9660"/>
                  </a:cubicBezTo>
                  <a:cubicBezTo>
                    <a:pt x="43118" y="9317"/>
                    <a:pt x="43414" y="8993"/>
                    <a:pt x="43729" y="8687"/>
                  </a:cubicBezTo>
                  <a:cubicBezTo>
                    <a:pt x="44628" y="7752"/>
                    <a:pt x="45035" y="6316"/>
                    <a:pt x="45054" y="5029"/>
                  </a:cubicBezTo>
                  <a:cubicBezTo>
                    <a:pt x="45072" y="4204"/>
                    <a:pt x="45082" y="3371"/>
                    <a:pt x="44758" y="2593"/>
                  </a:cubicBezTo>
                  <a:cubicBezTo>
                    <a:pt x="44294" y="1462"/>
                    <a:pt x="43387" y="796"/>
                    <a:pt x="42257" y="425"/>
                  </a:cubicBezTo>
                  <a:cubicBezTo>
                    <a:pt x="41377" y="132"/>
                    <a:pt x="40427" y="1"/>
                    <a:pt x="39472" y="1"/>
                  </a:cubicBezTo>
                  <a:close/>
                </a:path>
              </a:pathLst>
            </a:custGeom>
            <a:solidFill>
              <a:srgbClr val="FFFFFF">
                <a:alpha val="401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3" name="Google Shape;1873;p28"/>
            <p:cNvSpPr/>
            <p:nvPr/>
          </p:nvSpPr>
          <p:spPr>
            <a:xfrm>
              <a:off x="7559909" y="1399275"/>
              <a:ext cx="142080" cy="132162"/>
            </a:xfrm>
            <a:custGeom>
              <a:avLst/>
              <a:gdLst/>
              <a:ahLst/>
              <a:cxnLst/>
              <a:rect l="l" t="t" r="r" b="b"/>
              <a:pathLst>
                <a:path w="1891" h="1759" extrusionOk="0">
                  <a:moveTo>
                    <a:pt x="1125" y="1"/>
                  </a:moveTo>
                  <a:cubicBezTo>
                    <a:pt x="714" y="1"/>
                    <a:pt x="213" y="175"/>
                    <a:pt x="84" y="554"/>
                  </a:cubicBezTo>
                  <a:cubicBezTo>
                    <a:pt x="1" y="785"/>
                    <a:pt x="75" y="961"/>
                    <a:pt x="195" y="1174"/>
                  </a:cubicBezTo>
                  <a:cubicBezTo>
                    <a:pt x="269" y="1313"/>
                    <a:pt x="371" y="1452"/>
                    <a:pt x="445" y="1564"/>
                  </a:cubicBezTo>
                  <a:cubicBezTo>
                    <a:pt x="528" y="1684"/>
                    <a:pt x="612" y="1702"/>
                    <a:pt x="742" y="1758"/>
                  </a:cubicBezTo>
                  <a:cubicBezTo>
                    <a:pt x="1029" y="1684"/>
                    <a:pt x="1307" y="1610"/>
                    <a:pt x="1510" y="1443"/>
                  </a:cubicBezTo>
                  <a:cubicBezTo>
                    <a:pt x="1677" y="1276"/>
                    <a:pt x="1788" y="1073"/>
                    <a:pt x="1835" y="850"/>
                  </a:cubicBezTo>
                  <a:cubicBezTo>
                    <a:pt x="1890" y="656"/>
                    <a:pt x="1872" y="443"/>
                    <a:pt x="1779" y="257"/>
                  </a:cubicBezTo>
                  <a:cubicBezTo>
                    <a:pt x="1696" y="91"/>
                    <a:pt x="1557" y="63"/>
                    <a:pt x="1381" y="26"/>
                  </a:cubicBezTo>
                  <a:cubicBezTo>
                    <a:pt x="1303" y="9"/>
                    <a:pt x="1216" y="1"/>
                    <a:pt x="1125" y="1"/>
                  </a:cubicBezTo>
                  <a:close/>
                </a:path>
              </a:pathLst>
            </a:custGeom>
            <a:solidFill>
              <a:srgbClr val="FFFFFF">
                <a:alpha val="401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4" name="Google Shape;1874;p28"/>
            <p:cNvSpPr/>
            <p:nvPr/>
          </p:nvSpPr>
          <p:spPr>
            <a:xfrm>
              <a:off x="7702009" y="982525"/>
              <a:ext cx="142080" cy="132162"/>
            </a:xfrm>
            <a:custGeom>
              <a:avLst/>
              <a:gdLst/>
              <a:ahLst/>
              <a:cxnLst/>
              <a:rect l="l" t="t" r="r" b="b"/>
              <a:pathLst>
                <a:path w="1891" h="1759" extrusionOk="0">
                  <a:moveTo>
                    <a:pt x="1125" y="1"/>
                  </a:moveTo>
                  <a:cubicBezTo>
                    <a:pt x="714" y="1"/>
                    <a:pt x="213" y="175"/>
                    <a:pt x="84" y="554"/>
                  </a:cubicBezTo>
                  <a:cubicBezTo>
                    <a:pt x="1" y="785"/>
                    <a:pt x="75" y="961"/>
                    <a:pt x="195" y="1174"/>
                  </a:cubicBezTo>
                  <a:cubicBezTo>
                    <a:pt x="269" y="1313"/>
                    <a:pt x="371" y="1452"/>
                    <a:pt x="445" y="1564"/>
                  </a:cubicBezTo>
                  <a:cubicBezTo>
                    <a:pt x="528" y="1684"/>
                    <a:pt x="612" y="1702"/>
                    <a:pt x="742" y="1758"/>
                  </a:cubicBezTo>
                  <a:cubicBezTo>
                    <a:pt x="1029" y="1684"/>
                    <a:pt x="1307" y="1610"/>
                    <a:pt x="1510" y="1443"/>
                  </a:cubicBezTo>
                  <a:cubicBezTo>
                    <a:pt x="1677" y="1276"/>
                    <a:pt x="1788" y="1073"/>
                    <a:pt x="1835" y="850"/>
                  </a:cubicBezTo>
                  <a:cubicBezTo>
                    <a:pt x="1890" y="656"/>
                    <a:pt x="1872" y="443"/>
                    <a:pt x="1779" y="257"/>
                  </a:cubicBezTo>
                  <a:cubicBezTo>
                    <a:pt x="1696" y="91"/>
                    <a:pt x="1557" y="63"/>
                    <a:pt x="1381" y="26"/>
                  </a:cubicBezTo>
                  <a:cubicBezTo>
                    <a:pt x="1303" y="9"/>
                    <a:pt x="1216" y="1"/>
                    <a:pt x="1125" y="1"/>
                  </a:cubicBezTo>
                  <a:close/>
                </a:path>
              </a:pathLst>
            </a:custGeom>
            <a:solidFill>
              <a:srgbClr val="FFFFFF">
                <a:alpha val="401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875" name="Google Shape;1875;p28"/>
          <p:cNvSpPr/>
          <p:nvPr/>
        </p:nvSpPr>
        <p:spPr>
          <a:xfrm>
            <a:off x="1038250" y="3713340"/>
            <a:ext cx="78666" cy="57328"/>
          </a:xfrm>
          <a:custGeom>
            <a:avLst/>
            <a:gdLst/>
            <a:ahLst/>
            <a:cxnLst/>
            <a:rect l="l" t="t" r="r" b="b"/>
            <a:pathLst>
              <a:path w="1047" h="763" extrusionOk="0">
                <a:moveTo>
                  <a:pt x="504" y="0"/>
                </a:moveTo>
                <a:cubicBezTo>
                  <a:pt x="306" y="0"/>
                  <a:pt x="31" y="97"/>
                  <a:pt x="0" y="290"/>
                </a:cubicBezTo>
                <a:cubicBezTo>
                  <a:pt x="0" y="364"/>
                  <a:pt x="28" y="438"/>
                  <a:pt x="74" y="503"/>
                </a:cubicBezTo>
                <a:cubicBezTo>
                  <a:pt x="139" y="614"/>
                  <a:pt x="260" y="623"/>
                  <a:pt x="371" y="670"/>
                </a:cubicBezTo>
                <a:lnTo>
                  <a:pt x="491" y="762"/>
                </a:lnTo>
                <a:cubicBezTo>
                  <a:pt x="649" y="725"/>
                  <a:pt x="871" y="716"/>
                  <a:pt x="973" y="586"/>
                </a:cubicBezTo>
                <a:cubicBezTo>
                  <a:pt x="1019" y="531"/>
                  <a:pt x="1047" y="466"/>
                  <a:pt x="1047" y="392"/>
                </a:cubicBezTo>
                <a:cubicBezTo>
                  <a:pt x="1019" y="197"/>
                  <a:pt x="797" y="58"/>
                  <a:pt x="612" y="12"/>
                </a:cubicBezTo>
                <a:cubicBezTo>
                  <a:pt x="581" y="4"/>
                  <a:pt x="544" y="0"/>
                  <a:pt x="504" y="0"/>
                </a:cubicBezTo>
                <a:close/>
              </a:path>
            </a:pathLst>
          </a:custGeom>
          <a:solidFill>
            <a:srgbClr val="FFFFFF">
              <a:alpha val="401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76" name="Google Shape;1876;p28"/>
          <p:cNvSpPr/>
          <p:nvPr/>
        </p:nvSpPr>
        <p:spPr>
          <a:xfrm>
            <a:off x="1775682" y="3464074"/>
            <a:ext cx="54270" cy="38801"/>
          </a:xfrm>
          <a:custGeom>
            <a:avLst/>
            <a:gdLst/>
            <a:ahLst/>
            <a:cxnLst/>
            <a:rect l="l" t="t" r="r" b="b"/>
            <a:pathLst>
              <a:path w="1056" h="755" extrusionOk="0">
                <a:moveTo>
                  <a:pt x="497" y="1"/>
                </a:moveTo>
                <a:cubicBezTo>
                  <a:pt x="300" y="1"/>
                  <a:pt x="31" y="91"/>
                  <a:pt x="0" y="282"/>
                </a:cubicBezTo>
                <a:cubicBezTo>
                  <a:pt x="0" y="365"/>
                  <a:pt x="28" y="439"/>
                  <a:pt x="83" y="495"/>
                </a:cubicBezTo>
                <a:cubicBezTo>
                  <a:pt x="148" y="606"/>
                  <a:pt x="259" y="625"/>
                  <a:pt x="380" y="671"/>
                </a:cubicBezTo>
                <a:lnTo>
                  <a:pt x="491" y="754"/>
                </a:lnTo>
                <a:cubicBezTo>
                  <a:pt x="648" y="727"/>
                  <a:pt x="880" y="717"/>
                  <a:pt x="982" y="588"/>
                </a:cubicBezTo>
                <a:cubicBezTo>
                  <a:pt x="1028" y="532"/>
                  <a:pt x="1047" y="467"/>
                  <a:pt x="1056" y="393"/>
                </a:cubicBezTo>
                <a:cubicBezTo>
                  <a:pt x="1028" y="189"/>
                  <a:pt x="806" y="60"/>
                  <a:pt x="611" y="13"/>
                </a:cubicBezTo>
                <a:cubicBezTo>
                  <a:pt x="579" y="5"/>
                  <a:pt x="540" y="1"/>
                  <a:pt x="497" y="1"/>
                </a:cubicBezTo>
                <a:close/>
              </a:path>
            </a:pathLst>
          </a:custGeom>
          <a:solidFill>
            <a:srgbClr val="FFFFFF">
              <a:alpha val="401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77" name="Google Shape;1877;p28"/>
          <p:cNvSpPr/>
          <p:nvPr/>
        </p:nvSpPr>
        <p:spPr>
          <a:xfrm>
            <a:off x="893975" y="4060397"/>
            <a:ext cx="156100" cy="113750"/>
          </a:xfrm>
          <a:custGeom>
            <a:avLst/>
            <a:gdLst/>
            <a:ahLst/>
            <a:cxnLst/>
            <a:rect l="l" t="t" r="r" b="b"/>
            <a:pathLst>
              <a:path w="1047" h="763" extrusionOk="0">
                <a:moveTo>
                  <a:pt x="504" y="0"/>
                </a:moveTo>
                <a:cubicBezTo>
                  <a:pt x="306" y="0"/>
                  <a:pt x="31" y="97"/>
                  <a:pt x="0" y="290"/>
                </a:cubicBezTo>
                <a:cubicBezTo>
                  <a:pt x="0" y="364"/>
                  <a:pt x="28" y="438"/>
                  <a:pt x="74" y="503"/>
                </a:cubicBezTo>
                <a:cubicBezTo>
                  <a:pt x="139" y="614"/>
                  <a:pt x="260" y="623"/>
                  <a:pt x="371" y="670"/>
                </a:cubicBezTo>
                <a:lnTo>
                  <a:pt x="491" y="762"/>
                </a:lnTo>
                <a:cubicBezTo>
                  <a:pt x="649" y="725"/>
                  <a:pt x="871" y="716"/>
                  <a:pt x="973" y="586"/>
                </a:cubicBezTo>
                <a:cubicBezTo>
                  <a:pt x="1019" y="531"/>
                  <a:pt x="1047" y="466"/>
                  <a:pt x="1047" y="392"/>
                </a:cubicBezTo>
                <a:cubicBezTo>
                  <a:pt x="1019" y="197"/>
                  <a:pt x="797" y="58"/>
                  <a:pt x="612" y="12"/>
                </a:cubicBezTo>
                <a:cubicBezTo>
                  <a:pt x="581" y="4"/>
                  <a:pt x="544" y="0"/>
                  <a:pt x="504" y="0"/>
                </a:cubicBezTo>
                <a:close/>
              </a:path>
            </a:pathLst>
          </a:custGeom>
          <a:solidFill>
            <a:srgbClr val="FFFFFF">
              <a:alpha val="401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878" name="Google Shape;1878;p28"/>
          <p:cNvGrpSpPr/>
          <p:nvPr/>
        </p:nvGrpSpPr>
        <p:grpSpPr>
          <a:xfrm>
            <a:off x="546113" y="1002680"/>
            <a:ext cx="2312712" cy="596899"/>
            <a:chOff x="6334200" y="978578"/>
            <a:chExt cx="1544073" cy="398517"/>
          </a:xfrm>
        </p:grpSpPr>
        <p:sp>
          <p:nvSpPr>
            <p:cNvPr id="1879" name="Google Shape;1879;p28"/>
            <p:cNvSpPr/>
            <p:nvPr/>
          </p:nvSpPr>
          <p:spPr>
            <a:xfrm>
              <a:off x="6342625" y="978578"/>
              <a:ext cx="1535648" cy="398517"/>
            </a:xfrm>
            <a:custGeom>
              <a:avLst/>
              <a:gdLst/>
              <a:ahLst/>
              <a:cxnLst/>
              <a:rect l="l" t="t" r="r" b="b"/>
              <a:pathLst>
                <a:path w="31986" h="8545" extrusionOk="0">
                  <a:moveTo>
                    <a:pt x="7475" y="0"/>
                  </a:moveTo>
                  <a:cubicBezTo>
                    <a:pt x="7324" y="0"/>
                    <a:pt x="7173" y="4"/>
                    <a:pt x="7022" y="12"/>
                  </a:cubicBezTo>
                  <a:cubicBezTo>
                    <a:pt x="6983" y="11"/>
                    <a:pt x="6943" y="11"/>
                    <a:pt x="6903" y="11"/>
                  </a:cubicBezTo>
                  <a:cubicBezTo>
                    <a:pt x="6148" y="11"/>
                    <a:pt x="5412" y="179"/>
                    <a:pt x="4735" y="522"/>
                  </a:cubicBezTo>
                  <a:cubicBezTo>
                    <a:pt x="4123" y="763"/>
                    <a:pt x="3595" y="1179"/>
                    <a:pt x="3197" y="1707"/>
                  </a:cubicBezTo>
                  <a:cubicBezTo>
                    <a:pt x="2799" y="2078"/>
                    <a:pt x="2521" y="2550"/>
                    <a:pt x="2400" y="3078"/>
                  </a:cubicBezTo>
                  <a:cubicBezTo>
                    <a:pt x="2252" y="3560"/>
                    <a:pt x="2187" y="4069"/>
                    <a:pt x="2215" y="4579"/>
                  </a:cubicBezTo>
                  <a:cubicBezTo>
                    <a:pt x="2206" y="5431"/>
                    <a:pt x="2308" y="6228"/>
                    <a:pt x="2697" y="6996"/>
                  </a:cubicBezTo>
                  <a:cubicBezTo>
                    <a:pt x="2821" y="7238"/>
                    <a:pt x="2952" y="7518"/>
                    <a:pt x="3184" y="7679"/>
                  </a:cubicBezTo>
                  <a:lnTo>
                    <a:pt x="3184" y="7679"/>
                  </a:lnTo>
                  <a:cubicBezTo>
                    <a:pt x="3067" y="7632"/>
                    <a:pt x="2929" y="7611"/>
                    <a:pt x="2784" y="7611"/>
                  </a:cubicBezTo>
                  <a:cubicBezTo>
                    <a:pt x="2334" y="7611"/>
                    <a:pt x="1815" y="7817"/>
                    <a:pt x="1632" y="8126"/>
                  </a:cubicBezTo>
                  <a:cubicBezTo>
                    <a:pt x="1524" y="8113"/>
                    <a:pt x="1416" y="8107"/>
                    <a:pt x="1309" y="8107"/>
                  </a:cubicBezTo>
                  <a:cubicBezTo>
                    <a:pt x="886" y="8107"/>
                    <a:pt x="471" y="8201"/>
                    <a:pt x="57" y="8312"/>
                  </a:cubicBezTo>
                  <a:cubicBezTo>
                    <a:pt x="0" y="8327"/>
                    <a:pt x="138" y="8336"/>
                    <a:pt x="369" y="8336"/>
                  </a:cubicBezTo>
                  <a:cubicBezTo>
                    <a:pt x="817" y="8336"/>
                    <a:pt x="1615" y="8305"/>
                    <a:pt x="2030" y="8237"/>
                  </a:cubicBezTo>
                  <a:cubicBezTo>
                    <a:pt x="2108" y="8226"/>
                    <a:pt x="2198" y="8222"/>
                    <a:pt x="2296" y="8222"/>
                  </a:cubicBezTo>
                  <a:cubicBezTo>
                    <a:pt x="2606" y="8222"/>
                    <a:pt x="2992" y="8269"/>
                    <a:pt x="3280" y="8312"/>
                  </a:cubicBezTo>
                  <a:lnTo>
                    <a:pt x="31892" y="8312"/>
                  </a:lnTo>
                  <a:cubicBezTo>
                    <a:pt x="31892" y="8452"/>
                    <a:pt x="31926" y="8544"/>
                    <a:pt x="31953" y="8544"/>
                  </a:cubicBezTo>
                  <a:cubicBezTo>
                    <a:pt x="31968" y="8544"/>
                    <a:pt x="31982" y="8513"/>
                    <a:pt x="31985" y="8441"/>
                  </a:cubicBezTo>
                  <a:cubicBezTo>
                    <a:pt x="31985" y="8173"/>
                    <a:pt x="31948" y="7765"/>
                    <a:pt x="31800" y="7534"/>
                  </a:cubicBezTo>
                  <a:cubicBezTo>
                    <a:pt x="31726" y="7395"/>
                    <a:pt x="31596" y="7293"/>
                    <a:pt x="31448" y="7246"/>
                  </a:cubicBezTo>
                  <a:cubicBezTo>
                    <a:pt x="31441" y="7246"/>
                    <a:pt x="31433" y="7246"/>
                    <a:pt x="31426" y="7246"/>
                  </a:cubicBezTo>
                  <a:cubicBezTo>
                    <a:pt x="31398" y="7246"/>
                    <a:pt x="31366" y="7249"/>
                    <a:pt x="31333" y="7256"/>
                  </a:cubicBezTo>
                  <a:lnTo>
                    <a:pt x="31333" y="7256"/>
                  </a:lnTo>
                  <a:cubicBezTo>
                    <a:pt x="31542" y="7000"/>
                    <a:pt x="31648" y="6531"/>
                    <a:pt x="31578" y="6292"/>
                  </a:cubicBezTo>
                  <a:cubicBezTo>
                    <a:pt x="31466" y="5903"/>
                    <a:pt x="31207" y="5598"/>
                    <a:pt x="30938" y="5301"/>
                  </a:cubicBezTo>
                  <a:cubicBezTo>
                    <a:pt x="30525" y="4830"/>
                    <a:pt x="29929" y="4563"/>
                    <a:pt x="29312" y="4563"/>
                  </a:cubicBezTo>
                  <a:cubicBezTo>
                    <a:pt x="29141" y="4563"/>
                    <a:pt x="28969" y="4583"/>
                    <a:pt x="28799" y="4625"/>
                  </a:cubicBezTo>
                  <a:cubicBezTo>
                    <a:pt x="27937" y="4810"/>
                    <a:pt x="27141" y="5422"/>
                    <a:pt x="26539" y="6033"/>
                  </a:cubicBezTo>
                  <a:cubicBezTo>
                    <a:pt x="26502" y="6068"/>
                    <a:pt x="26467" y="6104"/>
                    <a:pt x="26433" y="6140"/>
                  </a:cubicBezTo>
                  <a:lnTo>
                    <a:pt x="26433" y="6140"/>
                  </a:lnTo>
                  <a:cubicBezTo>
                    <a:pt x="26521" y="5936"/>
                    <a:pt x="26589" y="5724"/>
                    <a:pt x="26631" y="5505"/>
                  </a:cubicBezTo>
                  <a:cubicBezTo>
                    <a:pt x="26761" y="4912"/>
                    <a:pt x="26733" y="4292"/>
                    <a:pt x="26539" y="3717"/>
                  </a:cubicBezTo>
                  <a:cubicBezTo>
                    <a:pt x="26122" y="2430"/>
                    <a:pt x="25075" y="1226"/>
                    <a:pt x="23769" y="800"/>
                  </a:cubicBezTo>
                  <a:cubicBezTo>
                    <a:pt x="23473" y="679"/>
                    <a:pt x="23158" y="587"/>
                    <a:pt x="22843" y="513"/>
                  </a:cubicBezTo>
                  <a:cubicBezTo>
                    <a:pt x="22597" y="480"/>
                    <a:pt x="22350" y="464"/>
                    <a:pt x="22102" y="464"/>
                  </a:cubicBezTo>
                  <a:cubicBezTo>
                    <a:pt x="21854" y="464"/>
                    <a:pt x="21606" y="480"/>
                    <a:pt x="21361" y="513"/>
                  </a:cubicBezTo>
                  <a:cubicBezTo>
                    <a:pt x="20203" y="651"/>
                    <a:pt x="19129" y="1207"/>
                    <a:pt x="18351" y="2087"/>
                  </a:cubicBezTo>
                  <a:cubicBezTo>
                    <a:pt x="17554" y="2995"/>
                    <a:pt x="17072" y="4134"/>
                    <a:pt x="16980" y="5338"/>
                  </a:cubicBezTo>
                  <a:cubicBezTo>
                    <a:pt x="16925" y="5922"/>
                    <a:pt x="16906" y="6730"/>
                    <a:pt x="17144" y="7303"/>
                  </a:cubicBezTo>
                  <a:lnTo>
                    <a:pt x="17144" y="7303"/>
                  </a:lnTo>
                  <a:cubicBezTo>
                    <a:pt x="16905" y="6754"/>
                    <a:pt x="16360" y="6274"/>
                    <a:pt x="15743" y="6274"/>
                  </a:cubicBezTo>
                  <a:cubicBezTo>
                    <a:pt x="15696" y="6274"/>
                    <a:pt x="15648" y="6277"/>
                    <a:pt x="15600" y="6283"/>
                  </a:cubicBezTo>
                  <a:cubicBezTo>
                    <a:pt x="15266" y="6329"/>
                    <a:pt x="14960" y="6793"/>
                    <a:pt x="15044" y="7145"/>
                  </a:cubicBezTo>
                  <a:cubicBezTo>
                    <a:pt x="14952" y="6999"/>
                    <a:pt x="14639" y="6986"/>
                    <a:pt x="14434" y="6986"/>
                  </a:cubicBezTo>
                  <a:cubicBezTo>
                    <a:pt x="14390" y="6986"/>
                    <a:pt x="14352" y="6987"/>
                    <a:pt x="14321" y="6987"/>
                  </a:cubicBezTo>
                  <a:cubicBezTo>
                    <a:pt x="13951" y="7006"/>
                    <a:pt x="13691" y="7163"/>
                    <a:pt x="13367" y="7320"/>
                  </a:cubicBezTo>
                  <a:cubicBezTo>
                    <a:pt x="13608" y="6959"/>
                    <a:pt x="14738" y="6320"/>
                    <a:pt x="14071" y="5774"/>
                  </a:cubicBezTo>
                  <a:cubicBezTo>
                    <a:pt x="13940" y="5666"/>
                    <a:pt x="13794" y="5621"/>
                    <a:pt x="13644" y="5621"/>
                  </a:cubicBezTo>
                  <a:cubicBezTo>
                    <a:pt x="13390" y="5621"/>
                    <a:pt x="13125" y="5752"/>
                    <a:pt x="12903" y="5935"/>
                  </a:cubicBezTo>
                  <a:lnTo>
                    <a:pt x="12903" y="5935"/>
                  </a:lnTo>
                  <a:cubicBezTo>
                    <a:pt x="13136" y="5521"/>
                    <a:pt x="13246" y="5044"/>
                    <a:pt x="13210" y="4560"/>
                  </a:cubicBezTo>
                  <a:cubicBezTo>
                    <a:pt x="13164" y="3504"/>
                    <a:pt x="12404" y="2485"/>
                    <a:pt x="11737" y="1717"/>
                  </a:cubicBezTo>
                  <a:cubicBezTo>
                    <a:pt x="10628" y="464"/>
                    <a:pt x="9071" y="0"/>
                    <a:pt x="747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0" name="Google Shape;1880;p28"/>
            <p:cNvSpPr/>
            <p:nvPr/>
          </p:nvSpPr>
          <p:spPr>
            <a:xfrm>
              <a:off x="6334200" y="1287300"/>
              <a:ext cx="1541821" cy="85724"/>
            </a:xfrm>
            <a:custGeom>
              <a:avLst/>
              <a:gdLst/>
              <a:ahLst/>
              <a:cxnLst/>
              <a:rect l="l" t="t" r="r" b="b"/>
              <a:pathLst>
                <a:path w="31818" h="1786" extrusionOk="0">
                  <a:moveTo>
                    <a:pt x="11198" y="0"/>
                  </a:moveTo>
                  <a:cubicBezTo>
                    <a:pt x="11053" y="0"/>
                    <a:pt x="10909" y="3"/>
                    <a:pt x="10764" y="9"/>
                  </a:cubicBezTo>
                  <a:cubicBezTo>
                    <a:pt x="9828" y="46"/>
                    <a:pt x="8911" y="185"/>
                    <a:pt x="8013" y="416"/>
                  </a:cubicBezTo>
                  <a:cubicBezTo>
                    <a:pt x="7087" y="648"/>
                    <a:pt x="6142" y="722"/>
                    <a:pt x="5206" y="843"/>
                  </a:cubicBezTo>
                  <a:cubicBezTo>
                    <a:pt x="4808" y="889"/>
                    <a:pt x="4410" y="972"/>
                    <a:pt x="4021" y="1046"/>
                  </a:cubicBezTo>
                  <a:cubicBezTo>
                    <a:pt x="3780" y="1093"/>
                    <a:pt x="3548" y="1157"/>
                    <a:pt x="3326" y="1241"/>
                  </a:cubicBezTo>
                  <a:cubicBezTo>
                    <a:pt x="3104" y="1306"/>
                    <a:pt x="2900" y="1324"/>
                    <a:pt x="2687" y="1417"/>
                  </a:cubicBezTo>
                  <a:cubicBezTo>
                    <a:pt x="2465" y="1491"/>
                    <a:pt x="2233" y="1546"/>
                    <a:pt x="1992" y="1584"/>
                  </a:cubicBezTo>
                  <a:cubicBezTo>
                    <a:pt x="1751" y="1630"/>
                    <a:pt x="1511" y="1648"/>
                    <a:pt x="1261" y="1648"/>
                  </a:cubicBezTo>
                  <a:cubicBezTo>
                    <a:pt x="1103" y="1648"/>
                    <a:pt x="973" y="1695"/>
                    <a:pt x="807" y="1704"/>
                  </a:cubicBezTo>
                  <a:cubicBezTo>
                    <a:pt x="733" y="1713"/>
                    <a:pt x="650" y="1741"/>
                    <a:pt x="576" y="1769"/>
                  </a:cubicBezTo>
                  <a:lnTo>
                    <a:pt x="576" y="1769"/>
                  </a:lnTo>
                  <a:lnTo>
                    <a:pt x="31818" y="1760"/>
                  </a:lnTo>
                  <a:cubicBezTo>
                    <a:pt x="31790" y="1658"/>
                    <a:pt x="31651" y="1584"/>
                    <a:pt x="31568" y="1546"/>
                  </a:cubicBezTo>
                  <a:cubicBezTo>
                    <a:pt x="31512" y="1519"/>
                    <a:pt x="31475" y="1482"/>
                    <a:pt x="31419" y="1454"/>
                  </a:cubicBezTo>
                  <a:cubicBezTo>
                    <a:pt x="31364" y="1426"/>
                    <a:pt x="31299" y="1398"/>
                    <a:pt x="31234" y="1380"/>
                  </a:cubicBezTo>
                  <a:cubicBezTo>
                    <a:pt x="31067" y="1306"/>
                    <a:pt x="30929" y="1157"/>
                    <a:pt x="30780" y="1074"/>
                  </a:cubicBezTo>
                  <a:cubicBezTo>
                    <a:pt x="30623" y="991"/>
                    <a:pt x="30475" y="907"/>
                    <a:pt x="30326" y="824"/>
                  </a:cubicBezTo>
                  <a:cubicBezTo>
                    <a:pt x="29836" y="583"/>
                    <a:pt x="29243" y="546"/>
                    <a:pt x="28715" y="416"/>
                  </a:cubicBezTo>
                  <a:cubicBezTo>
                    <a:pt x="28011" y="240"/>
                    <a:pt x="27279" y="240"/>
                    <a:pt x="26557" y="194"/>
                  </a:cubicBezTo>
                  <a:cubicBezTo>
                    <a:pt x="26264" y="176"/>
                    <a:pt x="25972" y="171"/>
                    <a:pt x="25680" y="171"/>
                  </a:cubicBezTo>
                  <a:cubicBezTo>
                    <a:pt x="25213" y="171"/>
                    <a:pt x="24745" y="185"/>
                    <a:pt x="24278" y="185"/>
                  </a:cubicBezTo>
                  <a:cubicBezTo>
                    <a:pt x="24224" y="184"/>
                    <a:pt x="24169" y="184"/>
                    <a:pt x="24115" y="184"/>
                  </a:cubicBezTo>
                  <a:cubicBezTo>
                    <a:pt x="23354" y="184"/>
                    <a:pt x="22593" y="240"/>
                    <a:pt x="21833" y="240"/>
                  </a:cubicBezTo>
                  <a:cubicBezTo>
                    <a:pt x="21129" y="240"/>
                    <a:pt x="20406" y="315"/>
                    <a:pt x="19702" y="370"/>
                  </a:cubicBezTo>
                  <a:cubicBezTo>
                    <a:pt x="19137" y="426"/>
                    <a:pt x="18535" y="416"/>
                    <a:pt x="17998" y="592"/>
                  </a:cubicBezTo>
                  <a:cubicBezTo>
                    <a:pt x="17757" y="676"/>
                    <a:pt x="17470" y="694"/>
                    <a:pt x="17248" y="815"/>
                  </a:cubicBezTo>
                  <a:cubicBezTo>
                    <a:pt x="17155" y="870"/>
                    <a:pt x="17053" y="917"/>
                    <a:pt x="16961" y="954"/>
                  </a:cubicBezTo>
                  <a:cubicBezTo>
                    <a:pt x="16860" y="990"/>
                    <a:pt x="16760" y="1003"/>
                    <a:pt x="16663" y="1003"/>
                  </a:cubicBezTo>
                  <a:cubicBezTo>
                    <a:pt x="16635" y="1003"/>
                    <a:pt x="16608" y="1002"/>
                    <a:pt x="16581" y="1000"/>
                  </a:cubicBezTo>
                  <a:lnTo>
                    <a:pt x="16164" y="1000"/>
                  </a:lnTo>
                  <a:cubicBezTo>
                    <a:pt x="15979" y="1000"/>
                    <a:pt x="15849" y="1065"/>
                    <a:pt x="15673" y="1065"/>
                  </a:cubicBezTo>
                  <a:cubicBezTo>
                    <a:pt x="15494" y="1065"/>
                    <a:pt x="15307" y="1073"/>
                    <a:pt x="15122" y="1073"/>
                  </a:cubicBezTo>
                  <a:cubicBezTo>
                    <a:pt x="15030" y="1073"/>
                    <a:pt x="14938" y="1071"/>
                    <a:pt x="14849" y="1065"/>
                  </a:cubicBezTo>
                  <a:cubicBezTo>
                    <a:pt x="14710" y="1046"/>
                    <a:pt x="14580" y="1000"/>
                    <a:pt x="14432" y="1000"/>
                  </a:cubicBezTo>
                  <a:cubicBezTo>
                    <a:pt x="14395" y="997"/>
                    <a:pt x="14357" y="996"/>
                    <a:pt x="14318" y="996"/>
                  </a:cubicBezTo>
                  <a:cubicBezTo>
                    <a:pt x="14242" y="996"/>
                    <a:pt x="14163" y="1000"/>
                    <a:pt x="14089" y="1000"/>
                  </a:cubicBezTo>
                  <a:cubicBezTo>
                    <a:pt x="13858" y="1000"/>
                    <a:pt x="13654" y="935"/>
                    <a:pt x="13422" y="935"/>
                  </a:cubicBezTo>
                  <a:cubicBezTo>
                    <a:pt x="13377" y="935"/>
                    <a:pt x="13326" y="942"/>
                    <a:pt x="13278" y="942"/>
                  </a:cubicBezTo>
                  <a:cubicBezTo>
                    <a:pt x="13218" y="942"/>
                    <a:pt x="13162" y="931"/>
                    <a:pt x="13126" y="880"/>
                  </a:cubicBezTo>
                  <a:cubicBezTo>
                    <a:pt x="13163" y="833"/>
                    <a:pt x="13219" y="843"/>
                    <a:pt x="13265" y="805"/>
                  </a:cubicBezTo>
                  <a:cubicBezTo>
                    <a:pt x="13302" y="768"/>
                    <a:pt x="13339" y="731"/>
                    <a:pt x="13376" y="694"/>
                  </a:cubicBezTo>
                  <a:cubicBezTo>
                    <a:pt x="13432" y="639"/>
                    <a:pt x="13543" y="537"/>
                    <a:pt x="13552" y="463"/>
                  </a:cubicBezTo>
                  <a:cubicBezTo>
                    <a:pt x="13608" y="55"/>
                    <a:pt x="13061" y="166"/>
                    <a:pt x="12820" y="129"/>
                  </a:cubicBezTo>
                  <a:cubicBezTo>
                    <a:pt x="12279" y="42"/>
                    <a:pt x="11739" y="0"/>
                    <a:pt x="11198" y="0"/>
                  </a:cubicBezTo>
                  <a:close/>
                  <a:moveTo>
                    <a:pt x="576" y="1769"/>
                  </a:moveTo>
                  <a:lnTo>
                    <a:pt x="1" y="1769"/>
                  </a:lnTo>
                  <a:cubicBezTo>
                    <a:pt x="87" y="1769"/>
                    <a:pt x="248" y="1785"/>
                    <a:pt x="389" y="1785"/>
                  </a:cubicBezTo>
                  <a:cubicBezTo>
                    <a:pt x="460" y="1785"/>
                    <a:pt x="526" y="1781"/>
                    <a:pt x="575" y="1769"/>
                  </a:cubicBezTo>
                  <a:cubicBezTo>
                    <a:pt x="575" y="1769"/>
                    <a:pt x="575" y="1769"/>
                    <a:pt x="576" y="1769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1" name="Google Shape;1881;p28"/>
            <p:cNvSpPr/>
            <p:nvPr/>
          </p:nvSpPr>
          <p:spPr>
            <a:xfrm>
              <a:off x="7155134" y="1000145"/>
              <a:ext cx="461184" cy="310289"/>
            </a:xfrm>
            <a:custGeom>
              <a:avLst/>
              <a:gdLst/>
              <a:ahLst/>
              <a:cxnLst/>
              <a:rect l="l" t="t" r="r" b="b"/>
              <a:pathLst>
                <a:path w="9606" h="6463" extrusionOk="0">
                  <a:moveTo>
                    <a:pt x="5161" y="1"/>
                  </a:moveTo>
                  <a:cubicBezTo>
                    <a:pt x="4615" y="1"/>
                    <a:pt x="4054" y="136"/>
                    <a:pt x="3538" y="284"/>
                  </a:cubicBezTo>
                  <a:cubicBezTo>
                    <a:pt x="3233" y="377"/>
                    <a:pt x="2936" y="516"/>
                    <a:pt x="2686" y="710"/>
                  </a:cubicBezTo>
                  <a:cubicBezTo>
                    <a:pt x="2492" y="840"/>
                    <a:pt x="2307" y="979"/>
                    <a:pt x="2121" y="1127"/>
                  </a:cubicBezTo>
                  <a:cubicBezTo>
                    <a:pt x="1686" y="1479"/>
                    <a:pt x="1251" y="1859"/>
                    <a:pt x="954" y="2350"/>
                  </a:cubicBezTo>
                  <a:cubicBezTo>
                    <a:pt x="723" y="2767"/>
                    <a:pt x="389" y="3165"/>
                    <a:pt x="259" y="3628"/>
                  </a:cubicBezTo>
                  <a:cubicBezTo>
                    <a:pt x="195" y="3887"/>
                    <a:pt x="102" y="4156"/>
                    <a:pt x="56" y="4415"/>
                  </a:cubicBezTo>
                  <a:cubicBezTo>
                    <a:pt x="9" y="4684"/>
                    <a:pt x="0" y="4962"/>
                    <a:pt x="37" y="5230"/>
                  </a:cubicBezTo>
                  <a:cubicBezTo>
                    <a:pt x="46" y="5406"/>
                    <a:pt x="56" y="5582"/>
                    <a:pt x="46" y="5768"/>
                  </a:cubicBezTo>
                  <a:cubicBezTo>
                    <a:pt x="39" y="5957"/>
                    <a:pt x="62" y="6145"/>
                    <a:pt x="101" y="6334"/>
                  </a:cubicBezTo>
                  <a:lnTo>
                    <a:pt x="101" y="6334"/>
                  </a:lnTo>
                  <a:cubicBezTo>
                    <a:pt x="77" y="6142"/>
                    <a:pt x="174" y="6103"/>
                    <a:pt x="213" y="6064"/>
                  </a:cubicBezTo>
                  <a:cubicBezTo>
                    <a:pt x="269" y="6008"/>
                    <a:pt x="306" y="5953"/>
                    <a:pt x="352" y="5879"/>
                  </a:cubicBezTo>
                  <a:cubicBezTo>
                    <a:pt x="426" y="5749"/>
                    <a:pt x="491" y="5601"/>
                    <a:pt x="537" y="5443"/>
                  </a:cubicBezTo>
                  <a:cubicBezTo>
                    <a:pt x="769" y="4841"/>
                    <a:pt x="1408" y="4610"/>
                    <a:pt x="1992" y="4517"/>
                  </a:cubicBezTo>
                  <a:cubicBezTo>
                    <a:pt x="2199" y="4477"/>
                    <a:pt x="2407" y="4454"/>
                    <a:pt x="2614" y="4454"/>
                  </a:cubicBezTo>
                  <a:cubicBezTo>
                    <a:pt x="2740" y="4454"/>
                    <a:pt x="2866" y="4463"/>
                    <a:pt x="2992" y="4480"/>
                  </a:cubicBezTo>
                  <a:cubicBezTo>
                    <a:pt x="3242" y="4517"/>
                    <a:pt x="3492" y="4554"/>
                    <a:pt x="3733" y="4591"/>
                  </a:cubicBezTo>
                  <a:cubicBezTo>
                    <a:pt x="4298" y="4665"/>
                    <a:pt x="4882" y="4665"/>
                    <a:pt x="5437" y="4786"/>
                  </a:cubicBezTo>
                  <a:cubicBezTo>
                    <a:pt x="5780" y="4869"/>
                    <a:pt x="6104" y="5008"/>
                    <a:pt x="6401" y="5193"/>
                  </a:cubicBezTo>
                  <a:cubicBezTo>
                    <a:pt x="6660" y="5360"/>
                    <a:pt x="6938" y="5490"/>
                    <a:pt x="7225" y="5592"/>
                  </a:cubicBezTo>
                  <a:cubicBezTo>
                    <a:pt x="7545" y="5689"/>
                    <a:pt x="7883" y="5737"/>
                    <a:pt x="8220" y="5737"/>
                  </a:cubicBezTo>
                  <a:cubicBezTo>
                    <a:pt x="8361" y="5737"/>
                    <a:pt x="8502" y="5728"/>
                    <a:pt x="8642" y="5712"/>
                  </a:cubicBezTo>
                  <a:cubicBezTo>
                    <a:pt x="8929" y="5684"/>
                    <a:pt x="9179" y="5527"/>
                    <a:pt x="9328" y="5286"/>
                  </a:cubicBezTo>
                  <a:cubicBezTo>
                    <a:pt x="9531" y="4980"/>
                    <a:pt x="9550" y="4536"/>
                    <a:pt x="9596" y="4184"/>
                  </a:cubicBezTo>
                  <a:cubicBezTo>
                    <a:pt x="9605" y="4017"/>
                    <a:pt x="9587" y="3841"/>
                    <a:pt x="9559" y="3674"/>
                  </a:cubicBezTo>
                  <a:cubicBezTo>
                    <a:pt x="9550" y="3461"/>
                    <a:pt x="9504" y="3257"/>
                    <a:pt x="9429" y="3054"/>
                  </a:cubicBezTo>
                  <a:cubicBezTo>
                    <a:pt x="9365" y="2887"/>
                    <a:pt x="9290" y="2730"/>
                    <a:pt x="9207" y="2563"/>
                  </a:cubicBezTo>
                  <a:cubicBezTo>
                    <a:pt x="9114" y="2405"/>
                    <a:pt x="9003" y="2248"/>
                    <a:pt x="8892" y="2090"/>
                  </a:cubicBezTo>
                  <a:lnTo>
                    <a:pt x="8633" y="1674"/>
                  </a:lnTo>
                  <a:cubicBezTo>
                    <a:pt x="8485" y="1479"/>
                    <a:pt x="8318" y="1303"/>
                    <a:pt x="8114" y="1155"/>
                  </a:cubicBezTo>
                  <a:cubicBezTo>
                    <a:pt x="7716" y="840"/>
                    <a:pt x="7299" y="525"/>
                    <a:pt x="6817" y="349"/>
                  </a:cubicBezTo>
                  <a:cubicBezTo>
                    <a:pt x="6382" y="182"/>
                    <a:pt x="5928" y="71"/>
                    <a:pt x="5465" y="16"/>
                  </a:cubicBezTo>
                  <a:cubicBezTo>
                    <a:pt x="5365" y="5"/>
                    <a:pt x="5263" y="1"/>
                    <a:pt x="5161" y="1"/>
                  </a:cubicBezTo>
                  <a:close/>
                  <a:moveTo>
                    <a:pt x="101" y="6334"/>
                  </a:moveTo>
                  <a:cubicBezTo>
                    <a:pt x="106" y="6371"/>
                    <a:pt x="115" y="6413"/>
                    <a:pt x="130" y="6462"/>
                  </a:cubicBezTo>
                  <a:cubicBezTo>
                    <a:pt x="120" y="6420"/>
                    <a:pt x="110" y="6377"/>
                    <a:pt x="101" y="63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2" name="Google Shape;1882;p28"/>
            <p:cNvSpPr/>
            <p:nvPr/>
          </p:nvSpPr>
          <p:spPr>
            <a:xfrm>
              <a:off x="7214281" y="1232512"/>
              <a:ext cx="200154" cy="62845"/>
            </a:xfrm>
            <a:custGeom>
              <a:avLst/>
              <a:gdLst/>
              <a:ahLst/>
              <a:cxnLst/>
              <a:rect l="l" t="t" r="r" b="b"/>
              <a:pathLst>
                <a:path w="4169" h="1309" extrusionOk="0">
                  <a:moveTo>
                    <a:pt x="1349" y="1"/>
                  </a:moveTo>
                  <a:cubicBezTo>
                    <a:pt x="1136" y="1"/>
                    <a:pt x="922" y="57"/>
                    <a:pt x="732" y="168"/>
                  </a:cubicBezTo>
                  <a:cubicBezTo>
                    <a:pt x="565" y="251"/>
                    <a:pt x="417" y="353"/>
                    <a:pt x="269" y="474"/>
                  </a:cubicBezTo>
                  <a:cubicBezTo>
                    <a:pt x="102" y="622"/>
                    <a:pt x="74" y="844"/>
                    <a:pt x="0" y="1048"/>
                  </a:cubicBezTo>
                  <a:cubicBezTo>
                    <a:pt x="380" y="1150"/>
                    <a:pt x="519" y="1233"/>
                    <a:pt x="685" y="1252"/>
                  </a:cubicBezTo>
                  <a:cubicBezTo>
                    <a:pt x="899" y="1289"/>
                    <a:pt x="1112" y="1307"/>
                    <a:pt x="1334" y="1307"/>
                  </a:cubicBezTo>
                  <a:cubicBezTo>
                    <a:pt x="1389" y="1308"/>
                    <a:pt x="1444" y="1309"/>
                    <a:pt x="1499" y="1309"/>
                  </a:cubicBezTo>
                  <a:cubicBezTo>
                    <a:pt x="2001" y="1309"/>
                    <a:pt x="2510" y="1270"/>
                    <a:pt x="3010" y="1187"/>
                  </a:cubicBezTo>
                  <a:cubicBezTo>
                    <a:pt x="3251" y="1150"/>
                    <a:pt x="3492" y="1067"/>
                    <a:pt x="3733" y="1002"/>
                  </a:cubicBezTo>
                  <a:cubicBezTo>
                    <a:pt x="3872" y="965"/>
                    <a:pt x="4048" y="909"/>
                    <a:pt x="4103" y="761"/>
                  </a:cubicBezTo>
                  <a:cubicBezTo>
                    <a:pt x="4168" y="585"/>
                    <a:pt x="3927" y="474"/>
                    <a:pt x="3788" y="409"/>
                  </a:cubicBezTo>
                  <a:cubicBezTo>
                    <a:pt x="3446" y="261"/>
                    <a:pt x="3020" y="224"/>
                    <a:pt x="2649" y="159"/>
                  </a:cubicBezTo>
                  <a:cubicBezTo>
                    <a:pt x="2306" y="94"/>
                    <a:pt x="1964" y="75"/>
                    <a:pt x="1612" y="29"/>
                  </a:cubicBezTo>
                  <a:cubicBezTo>
                    <a:pt x="1525" y="10"/>
                    <a:pt x="1437" y="1"/>
                    <a:pt x="13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3" name="Google Shape;1883;p28"/>
            <p:cNvSpPr/>
            <p:nvPr/>
          </p:nvSpPr>
          <p:spPr>
            <a:xfrm>
              <a:off x="7598452" y="1194248"/>
              <a:ext cx="260646" cy="135436"/>
            </a:xfrm>
            <a:custGeom>
              <a:avLst/>
              <a:gdLst/>
              <a:ahLst/>
              <a:cxnLst/>
              <a:rect l="l" t="t" r="r" b="b"/>
              <a:pathLst>
                <a:path w="5429" h="2821" extrusionOk="0">
                  <a:moveTo>
                    <a:pt x="45" y="1870"/>
                  </a:moveTo>
                  <a:cubicBezTo>
                    <a:pt x="9" y="1870"/>
                    <a:pt x="1" y="1905"/>
                    <a:pt x="66" y="2067"/>
                  </a:cubicBezTo>
                  <a:cubicBezTo>
                    <a:pt x="74" y="2004"/>
                    <a:pt x="87" y="1942"/>
                    <a:pt x="105" y="1882"/>
                  </a:cubicBezTo>
                  <a:lnTo>
                    <a:pt x="105" y="1882"/>
                  </a:lnTo>
                  <a:cubicBezTo>
                    <a:pt x="104" y="1882"/>
                    <a:pt x="103" y="1882"/>
                    <a:pt x="103" y="1882"/>
                  </a:cubicBezTo>
                  <a:cubicBezTo>
                    <a:pt x="81" y="1877"/>
                    <a:pt x="60" y="1870"/>
                    <a:pt x="45" y="1870"/>
                  </a:cubicBezTo>
                  <a:close/>
                  <a:moveTo>
                    <a:pt x="3007" y="0"/>
                  </a:moveTo>
                  <a:cubicBezTo>
                    <a:pt x="2521" y="0"/>
                    <a:pt x="2044" y="161"/>
                    <a:pt x="1594" y="363"/>
                  </a:cubicBezTo>
                  <a:cubicBezTo>
                    <a:pt x="1233" y="548"/>
                    <a:pt x="909" y="798"/>
                    <a:pt x="649" y="1095"/>
                  </a:cubicBezTo>
                  <a:cubicBezTo>
                    <a:pt x="529" y="1234"/>
                    <a:pt x="427" y="1382"/>
                    <a:pt x="325" y="1530"/>
                  </a:cubicBezTo>
                  <a:cubicBezTo>
                    <a:pt x="297" y="1576"/>
                    <a:pt x="251" y="1623"/>
                    <a:pt x="205" y="1651"/>
                  </a:cubicBezTo>
                  <a:cubicBezTo>
                    <a:pt x="162" y="1725"/>
                    <a:pt x="129" y="1802"/>
                    <a:pt x="105" y="1882"/>
                  </a:cubicBezTo>
                  <a:lnTo>
                    <a:pt x="105" y="1882"/>
                  </a:lnTo>
                  <a:cubicBezTo>
                    <a:pt x="160" y="1882"/>
                    <a:pt x="215" y="1891"/>
                    <a:pt x="270" y="1891"/>
                  </a:cubicBezTo>
                  <a:cubicBezTo>
                    <a:pt x="362" y="1891"/>
                    <a:pt x="436" y="1938"/>
                    <a:pt x="529" y="1938"/>
                  </a:cubicBezTo>
                  <a:cubicBezTo>
                    <a:pt x="621" y="1938"/>
                    <a:pt x="714" y="1947"/>
                    <a:pt x="807" y="1965"/>
                  </a:cubicBezTo>
                  <a:cubicBezTo>
                    <a:pt x="877" y="1976"/>
                    <a:pt x="948" y="1981"/>
                    <a:pt x="1018" y="1981"/>
                  </a:cubicBezTo>
                  <a:cubicBezTo>
                    <a:pt x="1068" y="1981"/>
                    <a:pt x="1118" y="1979"/>
                    <a:pt x="1168" y="1975"/>
                  </a:cubicBezTo>
                  <a:cubicBezTo>
                    <a:pt x="1335" y="1975"/>
                    <a:pt x="1492" y="2012"/>
                    <a:pt x="1659" y="2021"/>
                  </a:cubicBezTo>
                  <a:cubicBezTo>
                    <a:pt x="2085" y="2049"/>
                    <a:pt x="2511" y="2114"/>
                    <a:pt x="2928" y="2197"/>
                  </a:cubicBezTo>
                  <a:cubicBezTo>
                    <a:pt x="3132" y="2243"/>
                    <a:pt x="3326" y="2243"/>
                    <a:pt x="3530" y="2290"/>
                  </a:cubicBezTo>
                  <a:cubicBezTo>
                    <a:pt x="3752" y="2354"/>
                    <a:pt x="3975" y="2438"/>
                    <a:pt x="4188" y="2540"/>
                  </a:cubicBezTo>
                  <a:cubicBezTo>
                    <a:pt x="4317" y="2595"/>
                    <a:pt x="4428" y="2660"/>
                    <a:pt x="4549" y="2725"/>
                  </a:cubicBezTo>
                  <a:cubicBezTo>
                    <a:pt x="4591" y="2750"/>
                    <a:pt x="4685" y="2820"/>
                    <a:pt x="4751" y="2820"/>
                  </a:cubicBezTo>
                  <a:cubicBezTo>
                    <a:pt x="4758" y="2820"/>
                    <a:pt x="4765" y="2819"/>
                    <a:pt x="4771" y="2818"/>
                  </a:cubicBezTo>
                  <a:cubicBezTo>
                    <a:pt x="4836" y="2799"/>
                    <a:pt x="4938" y="2642"/>
                    <a:pt x="4984" y="2595"/>
                  </a:cubicBezTo>
                  <a:cubicBezTo>
                    <a:pt x="5095" y="2466"/>
                    <a:pt x="5188" y="2327"/>
                    <a:pt x="5271" y="2169"/>
                  </a:cubicBezTo>
                  <a:cubicBezTo>
                    <a:pt x="5336" y="2058"/>
                    <a:pt x="5382" y="1928"/>
                    <a:pt x="5420" y="1799"/>
                  </a:cubicBezTo>
                  <a:cubicBezTo>
                    <a:pt x="5429" y="1706"/>
                    <a:pt x="5373" y="1632"/>
                    <a:pt x="5373" y="1539"/>
                  </a:cubicBezTo>
                  <a:cubicBezTo>
                    <a:pt x="5382" y="1336"/>
                    <a:pt x="5327" y="1141"/>
                    <a:pt x="5216" y="974"/>
                  </a:cubicBezTo>
                  <a:cubicBezTo>
                    <a:pt x="5049" y="743"/>
                    <a:pt x="4827" y="567"/>
                    <a:pt x="4577" y="465"/>
                  </a:cubicBezTo>
                  <a:cubicBezTo>
                    <a:pt x="4262" y="317"/>
                    <a:pt x="3947" y="196"/>
                    <a:pt x="3623" y="94"/>
                  </a:cubicBezTo>
                  <a:cubicBezTo>
                    <a:pt x="3417" y="29"/>
                    <a:pt x="3211" y="0"/>
                    <a:pt x="30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4" name="Google Shape;1884;p28"/>
            <p:cNvSpPr/>
            <p:nvPr/>
          </p:nvSpPr>
          <p:spPr>
            <a:xfrm>
              <a:off x="7059500" y="1278265"/>
              <a:ext cx="100101" cy="58140"/>
            </a:xfrm>
            <a:custGeom>
              <a:avLst/>
              <a:gdLst/>
              <a:ahLst/>
              <a:cxnLst/>
              <a:rect l="l" t="t" r="r" b="b"/>
              <a:pathLst>
                <a:path w="2085" h="1211" extrusionOk="0">
                  <a:moveTo>
                    <a:pt x="586" y="0"/>
                  </a:moveTo>
                  <a:cubicBezTo>
                    <a:pt x="453" y="0"/>
                    <a:pt x="316" y="32"/>
                    <a:pt x="242" y="123"/>
                  </a:cubicBezTo>
                  <a:cubicBezTo>
                    <a:pt x="1" y="428"/>
                    <a:pt x="19" y="827"/>
                    <a:pt x="19" y="1197"/>
                  </a:cubicBezTo>
                  <a:cubicBezTo>
                    <a:pt x="202" y="1206"/>
                    <a:pt x="384" y="1210"/>
                    <a:pt x="565" y="1210"/>
                  </a:cubicBezTo>
                  <a:cubicBezTo>
                    <a:pt x="787" y="1210"/>
                    <a:pt x="1008" y="1203"/>
                    <a:pt x="1233" y="1188"/>
                  </a:cubicBezTo>
                  <a:cubicBezTo>
                    <a:pt x="1464" y="1188"/>
                    <a:pt x="1696" y="1142"/>
                    <a:pt x="1909" y="1049"/>
                  </a:cubicBezTo>
                  <a:cubicBezTo>
                    <a:pt x="1955" y="1021"/>
                    <a:pt x="1992" y="993"/>
                    <a:pt x="2029" y="956"/>
                  </a:cubicBezTo>
                  <a:cubicBezTo>
                    <a:pt x="2085" y="901"/>
                    <a:pt x="2075" y="910"/>
                    <a:pt x="2057" y="845"/>
                  </a:cubicBezTo>
                  <a:cubicBezTo>
                    <a:pt x="2020" y="716"/>
                    <a:pt x="1937" y="604"/>
                    <a:pt x="1816" y="540"/>
                  </a:cubicBezTo>
                  <a:cubicBezTo>
                    <a:pt x="1696" y="419"/>
                    <a:pt x="1557" y="317"/>
                    <a:pt x="1418" y="225"/>
                  </a:cubicBezTo>
                  <a:cubicBezTo>
                    <a:pt x="1223" y="141"/>
                    <a:pt x="1020" y="67"/>
                    <a:pt x="816" y="30"/>
                  </a:cubicBezTo>
                  <a:cubicBezTo>
                    <a:pt x="752" y="12"/>
                    <a:pt x="670" y="0"/>
                    <a:pt x="5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5" name="Google Shape;1885;p28"/>
            <p:cNvSpPr/>
            <p:nvPr/>
          </p:nvSpPr>
          <p:spPr>
            <a:xfrm>
              <a:off x="6925650" y="1246771"/>
              <a:ext cx="88530" cy="44553"/>
            </a:xfrm>
            <a:custGeom>
              <a:avLst/>
              <a:gdLst/>
              <a:ahLst/>
              <a:cxnLst/>
              <a:rect l="l" t="t" r="r" b="b"/>
              <a:pathLst>
                <a:path w="1844" h="928" extrusionOk="0">
                  <a:moveTo>
                    <a:pt x="196" y="800"/>
                  </a:moveTo>
                  <a:cubicBezTo>
                    <a:pt x="131" y="809"/>
                    <a:pt x="66" y="823"/>
                    <a:pt x="1" y="844"/>
                  </a:cubicBezTo>
                  <a:lnTo>
                    <a:pt x="177" y="844"/>
                  </a:lnTo>
                  <a:cubicBezTo>
                    <a:pt x="183" y="829"/>
                    <a:pt x="189" y="814"/>
                    <a:pt x="196" y="800"/>
                  </a:cubicBezTo>
                  <a:close/>
                  <a:moveTo>
                    <a:pt x="1344" y="1"/>
                  </a:moveTo>
                  <a:cubicBezTo>
                    <a:pt x="1149" y="10"/>
                    <a:pt x="955" y="66"/>
                    <a:pt x="779" y="167"/>
                  </a:cubicBezTo>
                  <a:cubicBezTo>
                    <a:pt x="524" y="308"/>
                    <a:pt x="319" y="532"/>
                    <a:pt x="196" y="800"/>
                  </a:cubicBezTo>
                  <a:lnTo>
                    <a:pt x="196" y="800"/>
                  </a:lnTo>
                  <a:cubicBezTo>
                    <a:pt x="260" y="791"/>
                    <a:pt x="325" y="787"/>
                    <a:pt x="389" y="787"/>
                  </a:cubicBezTo>
                  <a:cubicBezTo>
                    <a:pt x="640" y="787"/>
                    <a:pt x="890" y="844"/>
                    <a:pt x="1140" y="881"/>
                  </a:cubicBezTo>
                  <a:cubicBezTo>
                    <a:pt x="1260" y="908"/>
                    <a:pt x="1390" y="927"/>
                    <a:pt x="1510" y="927"/>
                  </a:cubicBezTo>
                  <a:cubicBezTo>
                    <a:pt x="1640" y="927"/>
                    <a:pt x="1659" y="844"/>
                    <a:pt x="1723" y="751"/>
                  </a:cubicBezTo>
                  <a:cubicBezTo>
                    <a:pt x="1798" y="658"/>
                    <a:pt x="1835" y="547"/>
                    <a:pt x="1844" y="427"/>
                  </a:cubicBezTo>
                  <a:cubicBezTo>
                    <a:pt x="1844" y="316"/>
                    <a:pt x="1807" y="205"/>
                    <a:pt x="1723" y="130"/>
                  </a:cubicBezTo>
                  <a:cubicBezTo>
                    <a:pt x="1677" y="84"/>
                    <a:pt x="1686" y="75"/>
                    <a:pt x="1612" y="47"/>
                  </a:cubicBezTo>
                  <a:cubicBezTo>
                    <a:pt x="1529" y="19"/>
                    <a:pt x="1436" y="1"/>
                    <a:pt x="13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6" name="Google Shape;1886;p28"/>
            <p:cNvSpPr/>
            <p:nvPr/>
          </p:nvSpPr>
          <p:spPr>
            <a:xfrm>
              <a:off x="6533649" y="1000149"/>
              <a:ext cx="412715" cy="255748"/>
            </a:xfrm>
            <a:custGeom>
              <a:avLst/>
              <a:gdLst/>
              <a:ahLst/>
              <a:cxnLst/>
              <a:rect l="l" t="t" r="r" b="b"/>
              <a:pathLst>
                <a:path w="9902" h="6136" extrusionOk="0">
                  <a:moveTo>
                    <a:pt x="5058" y="0"/>
                  </a:moveTo>
                  <a:cubicBezTo>
                    <a:pt x="4539" y="0"/>
                    <a:pt x="4022" y="91"/>
                    <a:pt x="3511" y="176"/>
                  </a:cubicBezTo>
                  <a:cubicBezTo>
                    <a:pt x="3011" y="259"/>
                    <a:pt x="2473" y="269"/>
                    <a:pt x="2010" y="482"/>
                  </a:cubicBezTo>
                  <a:cubicBezTo>
                    <a:pt x="1529" y="676"/>
                    <a:pt x="1075" y="936"/>
                    <a:pt x="658" y="1241"/>
                  </a:cubicBezTo>
                  <a:cubicBezTo>
                    <a:pt x="501" y="1389"/>
                    <a:pt x="352" y="1556"/>
                    <a:pt x="241" y="1751"/>
                  </a:cubicBezTo>
                  <a:cubicBezTo>
                    <a:pt x="158" y="1853"/>
                    <a:pt x="93" y="1973"/>
                    <a:pt x="56" y="2103"/>
                  </a:cubicBezTo>
                  <a:cubicBezTo>
                    <a:pt x="37" y="2205"/>
                    <a:pt x="19" y="2306"/>
                    <a:pt x="10" y="2408"/>
                  </a:cubicBezTo>
                  <a:cubicBezTo>
                    <a:pt x="0" y="2538"/>
                    <a:pt x="19" y="2668"/>
                    <a:pt x="47" y="2797"/>
                  </a:cubicBezTo>
                  <a:cubicBezTo>
                    <a:pt x="56" y="2881"/>
                    <a:pt x="56" y="2973"/>
                    <a:pt x="47" y="3066"/>
                  </a:cubicBezTo>
                  <a:cubicBezTo>
                    <a:pt x="47" y="3168"/>
                    <a:pt x="0" y="3251"/>
                    <a:pt x="0" y="3353"/>
                  </a:cubicBezTo>
                  <a:cubicBezTo>
                    <a:pt x="10" y="3446"/>
                    <a:pt x="37" y="3529"/>
                    <a:pt x="93" y="3603"/>
                  </a:cubicBezTo>
                  <a:cubicBezTo>
                    <a:pt x="158" y="3788"/>
                    <a:pt x="260" y="3964"/>
                    <a:pt x="399" y="4122"/>
                  </a:cubicBezTo>
                  <a:cubicBezTo>
                    <a:pt x="723" y="4418"/>
                    <a:pt x="1093" y="4659"/>
                    <a:pt x="1501" y="4826"/>
                  </a:cubicBezTo>
                  <a:cubicBezTo>
                    <a:pt x="1751" y="4918"/>
                    <a:pt x="2001" y="4983"/>
                    <a:pt x="2260" y="5020"/>
                  </a:cubicBezTo>
                  <a:cubicBezTo>
                    <a:pt x="2575" y="5085"/>
                    <a:pt x="2890" y="5169"/>
                    <a:pt x="3205" y="5252"/>
                  </a:cubicBezTo>
                  <a:cubicBezTo>
                    <a:pt x="4122" y="5483"/>
                    <a:pt x="5030" y="5771"/>
                    <a:pt x="5928" y="6058"/>
                  </a:cubicBezTo>
                  <a:cubicBezTo>
                    <a:pt x="6145" y="6109"/>
                    <a:pt x="6365" y="6136"/>
                    <a:pt x="6587" y="6136"/>
                  </a:cubicBezTo>
                  <a:cubicBezTo>
                    <a:pt x="6725" y="6136"/>
                    <a:pt x="6864" y="6125"/>
                    <a:pt x="7003" y="6104"/>
                  </a:cubicBezTo>
                  <a:cubicBezTo>
                    <a:pt x="7429" y="6048"/>
                    <a:pt x="7818" y="5882"/>
                    <a:pt x="8244" y="5798"/>
                  </a:cubicBezTo>
                  <a:cubicBezTo>
                    <a:pt x="8457" y="5761"/>
                    <a:pt x="8652" y="5659"/>
                    <a:pt x="8865" y="5613"/>
                  </a:cubicBezTo>
                  <a:cubicBezTo>
                    <a:pt x="9004" y="5585"/>
                    <a:pt x="9133" y="5548"/>
                    <a:pt x="9263" y="5493"/>
                  </a:cubicBezTo>
                  <a:cubicBezTo>
                    <a:pt x="9439" y="5409"/>
                    <a:pt x="9550" y="5215"/>
                    <a:pt x="9819" y="5048"/>
                  </a:cubicBezTo>
                  <a:cubicBezTo>
                    <a:pt x="9865" y="4705"/>
                    <a:pt x="9902" y="4390"/>
                    <a:pt x="9800" y="4057"/>
                  </a:cubicBezTo>
                  <a:cubicBezTo>
                    <a:pt x="9754" y="3909"/>
                    <a:pt x="9698" y="3751"/>
                    <a:pt x="9643" y="3594"/>
                  </a:cubicBezTo>
                  <a:cubicBezTo>
                    <a:pt x="9569" y="3399"/>
                    <a:pt x="9485" y="3205"/>
                    <a:pt x="9383" y="3020"/>
                  </a:cubicBezTo>
                  <a:cubicBezTo>
                    <a:pt x="9189" y="2621"/>
                    <a:pt x="8929" y="2251"/>
                    <a:pt x="8633" y="1927"/>
                  </a:cubicBezTo>
                  <a:cubicBezTo>
                    <a:pt x="8439" y="1714"/>
                    <a:pt x="8216" y="1528"/>
                    <a:pt x="8003" y="1325"/>
                  </a:cubicBezTo>
                  <a:cubicBezTo>
                    <a:pt x="7744" y="1065"/>
                    <a:pt x="7457" y="834"/>
                    <a:pt x="7151" y="630"/>
                  </a:cubicBezTo>
                  <a:cubicBezTo>
                    <a:pt x="6660" y="315"/>
                    <a:pt x="6104" y="111"/>
                    <a:pt x="5530" y="28"/>
                  </a:cubicBezTo>
                  <a:cubicBezTo>
                    <a:pt x="5373" y="8"/>
                    <a:pt x="5215" y="0"/>
                    <a:pt x="50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7" name="Google Shape;1887;p28"/>
            <p:cNvSpPr/>
            <p:nvPr/>
          </p:nvSpPr>
          <p:spPr>
            <a:xfrm>
              <a:off x="6505424" y="1219933"/>
              <a:ext cx="310433" cy="92035"/>
            </a:xfrm>
            <a:custGeom>
              <a:avLst/>
              <a:gdLst/>
              <a:ahLst/>
              <a:cxnLst/>
              <a:rect l="l" t="t" r="r" b="b"/>
              <a:pathLst>
                <a:path w="6466" h="1917" extrusionOk="0">
                  <a:moveTo>
                    <a:pt x="2060" y="0"/>
                  </a:moveTo>
                  <a:cubicBezTo>
                    <a:pt x="1926" y="0"/>
                    <a:pt x="1790" y="18"/>
                    <a:pt x="1649" y="60"/>
                  </a:cubicBezTo>
                  <a:cubicBezTo>
                    <a:pt x="1316" y="143"/>
                    <a:pt x="1010" y="282"/>
                    <a:pt x="723" y="467"/>
                  </a:cubicBezTo>
                  <a:cubicBezTo>
                    <a:pt x="584" y="551"/>
                    <a:pt x="454" y="652"/>
                    <a:pt x="334" y="764"/>
                  </a:cubicBezTo>
                  <a:cubicBezTo>
                    <a:pt x="232" y="875"/>
                    <a:pt x="139" y="1004"/>
                    <a:pt x="65" y="1134"/>
                  </a:cubicBezTo>
                  <a:cubicBezTo>
                    <a:pt x="28" y="1329"/>
                    <a:pt x="1" y="1421"/>
                    <a:pt x="93" y="1569"/>
                  </a:cubicBezTo>
                  <a:cubicBezTo>
                    <a:pt x="177" y="1662"/>
                    <a:pt x="278" y="1727"/>
                    <a:pt x="399" y="1755"/>
                  </a:cubicBezTo>
                  <a:cubicBezTo>
                    <a:pt x="683" y="1874"/>
                    <a:pt x="968" y="1917"/>
                    <a:pt x="1257" y="1917"/>
                  </a:cubicBezTo>
                  <a:cubicBezTo>
                    <a:pt x="1438" y="1917"/>
                    <a:pt x="1621" y="1900"/>
                    <a:pt x="1807" y="1875"/>
                  </a:cubicBezTo>
                  <a:cubicBezTo>
                    <a:pt x="1973" y="1847"/>
                    <a:pt x="2122" y="1782"/>
                    <a:pt x="2279" y="1755"/>
                  </a:cubicBezTo>
                  <a:cubicBezTo>
                    <a:pt x="2418" y="1736"/>
                    <a:pt x="2548" y="1736"/>
                    <a:pt x="2677" y="1718"/>
                  </a:cubicBezTo>
                  <a:cubicBezTo>
                    <a:pt x="3048" y="1662"/>
                    <a:pt x="3409" y="1634"/>
                    <a:pt x="3780" y="1616"/>
                  </a:cubicBezTo>
                  <a:cubicBezTo>
                    <a:pt x="3821" y="1617"/>
                    <a:pt x="3862" y="1618"/>
                    <a:pt x="3903" y="1618"/>
                  </a:cubicBezTo>
                  <a:cubicBezTo>
                    <a:pt x="4100" y="1618"/>
                    <a:pt x="4293" y="1600"/>
                    <a:pt x="4493" y="1569"/>
                  </a:cubicBezTo>
                  <a:cubicBezTo>
                    <a:pt x="4604" y="1542"/>
                    <a:pt x="4715" y="1505"/>
                    <a:pt x="4817" y="1458"/>
                  </a:cubicBezTo>
                  <a:cubicBezTo>
                    <a:pt x="4877" y="1430"/>
                    <a:pt x="4935" y="1398"/>
                    <a:pt x="4993" y="1365"/>
                  </a:cubicBezTo>
                  <a:lnTo>
                    <a:pt x="4993" y="1365"/>
                  </a:lnTo>
                  <a:lnTo>
                    <a:pt x="5113" y="1486"/>
                  </a:lnTo>
                  <a:cubicBezTo>
                    <a:pt x="5456" y="1393"/>
                    <a:pt x="5817" y="1403"/>
                    <a:pt x="6160" y="1319"/>
                  </a:cubicBezTo>
                  <a:cubicBezTo>
                    <a:pt x="6262" y="1282"/>
                    <a:pt x="6364" y="1245"/>
                    <a:pt x="6466" y="1217"/>
                  </a:cubicBezTo>
                  <a:cubicBezTo>
                    <a:pt x="6466" y="1069"/>
                    <a:pt x="6169" y="1051"/>
                    <a:pt x="6077" y="1041"/>
                  </a:cubicBezTo>
                  <a:cubicBezTo>
                    <a:pt x="5799" y="1051"/>
                    <a:pt x="5530" y="1106"/>
                    <a:pt x="5280" y="1208"/>
                  </a:cubicBezTo>
                  <a:cubicBezTo>
                    <a:pt x="5182" y="1254"/>
                    <a:pt x="5088" y="1311"/>
                    <a:pt x="4993" y="1365"/>
                  </a:cubicBezTo>
                  <a:lnTo>
                    <a:pt x="4993" y="1365"/>
                  </a:lnTo>
                  <a:lnTo>
                    <a:pt x="4928" y="1301"/>
                  </a:lnTo>
                  <a:cubicBezTo>
                    <a:pt x="4928" y="1273"/>
                    <a:pt x="4937" y="1254"/>
                    <a:pt x="4937" y="1236"/>
                  </a:cubicBezTo>
                  <a:cubicBezTo>
                    <a:pt x="4956" y="1060"/>
                    <a:pt x="4836" y="995"/>
                    <a:pt x="4706" y="921"/>
                  </a:cubicBezTo>
                  <a:cubicBezTo>
                    <a:pt x="4539" y="801"/>
                    <a:pt x="4363" y="699"/>
                    <a:pt x="4169" y="634"/>
                  </a:cubicBezTo>
                  <a:cubicBezTo>
                    <a:pt x="3789" y="523"/>
                    <a:pt x="3437" y="347"/>
                    <a:pt x="3057" y="226"/>
                  </a:cubicBezTo>
                  <a:cubicBezTo>
                    <a:pt x="2718" y="113"/>
                    <a:pt x="2398" y="0"/>
                    <a:pt x="20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8" name="Google Shape;1888;p28"/>
            <p:cNvSpPr/>
            <p:nvPr/>
          </p:nvSpPr>
          <p:spPr>
            <a:xfrm>
              <a:off x="6471331" y="1185720"/>
              <a:ext cx="62317" cy="70191"/>
            </a:xfrm>
            <a:custGeom>
              <a:avLst/>
              <a:gdLst/>
              <a:ahLst/>
              <a:cxnLst/>
              <a:rect l="l" t="t" r="r" b="b"/>
              <a:pathLst>
                <a:path w="1298" h="1462" extrusionOk="0">
                  <a:moveTo>
                    <a:pt x="737" y="0"/>
                  </a:moveTo>
                  <a:cubicBezTo>
                    <a:pt x="652" y="0"/>
                    <a:pt x="568" y="15"/>
                    <a:pt x="492" y="46"/>
                  </a:cubicBezTo>
                  <a:cubicBezTo>
                    <a:pt x="362" y="120"/>
                    <a:pt x="297" y="306"/>
                    <a:pt x="186" y="352"/>
                  </a:cubicBezTo>
                  <a:cubicBezTo>
                    <a:pt x="167" y="481"/>
                    <a:pt x="167" y="620"/>
                    <a:pt x="177" y="759"/>
                  </a:cubicBezTo>
                  <a:lnTo>
                    <a:pt x="1" y="1065"/>
                  </a:lnTo>
                  <a:cubicBezTo>
                    <a:pt x="1" y="1289"/>
                    <a:pt x="187" y="1461"/>
                    <a:pt x="399" y="1461"/>
                  </a:cubicBezTo>
                  <a:cubicBezTo>
                    <a:pt x="423" y="1461"/>
                    <a:pt x="448" y="1459"/>
                    <a:pt x="473" y="1454"/>
                  </a:cubicBezTo>
                  <a:cubicBezTo>
                    <a:pt x="566" y="1436"/>
                    <a:pt x="658" y="1426"/>
                    <a:pt x="742" y="1408"/>
                  </a:cubicBezTo>
                  <a:cubicBezTo>
                    <a:pt x="853" y="1361"/>
                    <a:pt x="955" y="1287"/>
                    <a:pt x="1038" y="1195"/>
                  </a:cubicBezTo>
                  <a:cubicBezTo>
                    <a:pt x="1223" y="972"/>
                    <a:pt x="1298" y="676"/>
                    <a:pt x="1223" y="389"/>
                  </a:cubicBezTo>
                  <a:cubicBezTo>
                    <a:pt x="1177" y="176"/>
                    <a:pt x="1084" y="18"/>
                    <a:pt x="853" y="9"/>
                  </a:cubicBezTo>
                  <a:cubicBezTo>
                    <a:pt x="815" y="3"/>
                    <a:pt x="776" y="0"/>
                    <a:pt x="7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9" name="Google Shape;1889;p28"/>
            <p:cNvSpPr/>
            <p:nvPr/>
          </p:nvSpPr>
          <p:spPr>
            <a:xfrm>
              <a:off x="7426818" y="1267703"/>
              <a:ext cx="78784" cy="28614"/>
            </a:xfrm>
            <a:custGeom>
              <a:avLst/>
              <a:gdLst/>
              <a:ahLst/>
              <a:cxnLst/>
              <a:rect l="l" t="t" r="r" b="b"/>
              <a:pathLst>
                <a:path w="1641" h="596" extrusionOk="0">
                  <a:moveTo>
                    <a:pt x="362" y="0"/>
                  </a:moveTo>
                  <a:cubicBezTo>
                    <a:pt x="241" y="28"/>
                    <a:pt x="84" y="176"/>
                    <a:pt x="1" y="232"/>
                  </a:cubicBezTo>
                  <a:lnTo>
                    <a:pt x="130" y="315"/>
                  </a:lnTo>
                  <a:cubicBezTo>
                    <a:pt x="427" y="426"/>
                    <a:pt x="732" y="510"/>
                    <a:pt x="1047" y="574"/>
                  </a:cubicBezTo>
                  <a:cubicBezTo>
                    <a:pt x="1140" y="588"/>
                    <a:pt x="1235" y="595"/>
                    <a:pt x="1331" y="595"/>
                  </a:cubicBezTo>
                  <a:cubicBezTo>
                    <a:pt x="1427" y="595"/>
                    <a:pt x="1524" y="588"/>
                    <a:pt x="1622" y="574"/>
                  </a:cubicBezTo>
                  <a:cubicBezTo>
                    <a:pt x="1640" y="472"/>
                    <a:pt x="1464" y="408"/>
                    <a:pt x="1408" y="380"/>
                  </a:cubicBezTo>
                  <a:cubicBezTo>
                    <a:pt x="1297" y="315"/>
                    <a:pt x="1186" y="259"/>
                    <a:pt x="1075" y="204"/>
                  </a:cubicBezTo>
                  <a:cubicBezTo>
                    <a:pt x="899" y="121"/>
                    <a:pt x="723" y="9"/>
                    <a:pt x="5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890" name="Google Shape;1890;p28"/>
          <p:cNvSpPr/>
          <p:nvPr/>
        </p:nvSpPr>
        <p:spPr>
          <a:xfrm>
            <a:off x="6903025" y="3618640"/>
            <a:ext cx="78666" cy="57328"/>
          </a:xfrm>
          <a:custGeom>
            <a:avLst/>
            <a:gdLst/>
            <a:ahLst/>
            <a:cxnLst/>
            <a:rect l="l" t="t" r="r" b="b"/>
            <a:pathLst>
              <a:path w="1047" h="763" extrusionOk="0">
                <a:moveTo>
                  <a:pt x="504" y="0"/>
                </a:moveTo>
                <a:cubicBezTo>
                  <a:pt x="306" y="0"/>
                  <a:pt x="31" y="97"/>
                  <a:pt x="0" y="290"/>
                </a:cubicBezTo>
                <a:cubicBezTo>
                  <a:pt x="0" y="364"/>
                  <a:pt x="28" y="438"/>
                  <a:pt x="74" y="503"/>
                </a:cubicBezTo>
                <a:cubicBezTo>
                  <a:pt x="139" y="614"/>
                  <a:pt x="260" y="623"/>
                  <a:pt x="371" y="670"/>
                </a:cubicBezTo>
                <a:lnTo>
                  <a:pt x="491" y="762"/>
                </a:lnTo>
                <a:cubicBezTo>
                  <a:pt x="649" y="725"/>
                  <a:pt x="871" y="716"/>
                  <a:pt x="973" y="586"/>
                </a:cubicBezTo>
                <a:cubicBezTo>
                  <a:pt x="1019" y="531"/>
                  <a:pt x="1047" y="466"/>
                  <a:pt x="1047" y="392"/>
                </a:cubicBezTo>
                <a:cubicBezTo>
                  <a:pt x="1019" y="197"/>
                  <a:pt x="797" y="58"/>
                  <a:pt x="612" y="12"/>
                </a:cubicBezTo>
                <a:cubicBezTo>
                  <a:pt x="581" y="4"/>
                  <a:pt x="544" y="0"/>
                  <a:pt x="504" y="0"/>
                </a:cubicBezTo>
                <a:close/>
              </a:path>
            </a:pathLst>
          </a:custGeom>
          <a:solidFill>
            <a:srgbClr val="FFFFFF">
              <a:alpha val="401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91" name="Google Shape;1891;p28"/>
          <p:cNvSpPr/>
          <p:nvPr/>
        </p:nvSpPr>
        <p:spPr>
          <a:xfrm>
            <a:off x="6591397" y="4287100"/>
            <a:ext cx="142080" cy="132162"/>
          </a:xfrm>
          <a:custGeom>
            <a:avLst/>
            <a:gdLst/>
            <a:ahLst/>
            <a:cxnLst/>
            <a:rect l="l" t="t" r="r" b="b"/>
            <a:pathLst>
              <a:path w="1891" h="1759" extrusionOk="0">
                <a:moveTo>
                  <a:pt x="1125" y="1"/>
                </a:moveTo>
                <a:cubicBezTo>
                  <a:pt x="714" y="1"/>
                  <a:pt x="213" y="175"/>
                  <a:pt x="84" y="554"/>
                </a:cubicBezTo>
                <a:cubicBezTo>
                  <a:pt x="1" y="785"/>
                  <a:pt x="75" y="961"/>
                  <a:pt x="195" y="1174"/>
                </a:cubicBezTo>
                <a:cubicBezTo>
                  <a:pt x="269" y="1313"/>
                  <a:pt x="371" y="1452"/>
                  <a:pt x="445" y="1564"/>
                </a:cubicBezTo>
                <a:cubicBezTo>
                  <a:pt x="528" y="1684"/>
                  <a:pt x="612" y="1702"/>
                  <a:pt x="742" y="1758"/>
                </a:cubicBezTo>
                <a:cubicBezTo>
                  <a:pt x="1029" y="1684"/>
                  <a:pt x="1307" y="1610"/>
                  <a:pt x="1510" y="1443"/>
                </a:cubicBezTo>
                <a:cubicBezTo>
                  <a:pt x="1677" y="1276"/>
                  <a:pt x="1788" y="1073"/>
                  <a:pt x="1835" y="850"/>
                </a:cubicBezTo>
                <a:cubicBezTo>
                  <a:pt x="1890" y="656"/>
                  <a:pt x="1872" y="443"/>
                  <a:pt x="1779" y="257"/>
                </a:cubicBezTo>
                <a:cubicBezTo>
                  <a:pt x="1696" y="91"/>
                  <a:pt x="1557" y="63"/>
                  <a:pt x="1381" y="26"/>
                </a:cubicBezTo>
                <a:cubicBezTo>
                  <a:pt x="1303" y="9"/>
                  <a:pt x="1216" y="1"/>
                  <a:pt x="1125" y="1"/>
                </a:cubicBezTo>
                <a:close/>
              </a:path>
            </a:pathLst>
          </a:custGeom>
          <a:solidFill>
            <a:srgbClr val="FFFFFF">
              <a:alpha val="401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92" name="Google Shape;1892;p28"/>
          <p:cNvSpPr/>
          <p:nvPr/>
        </p:nvSpPr>
        <p:spPr>
          <a:xfrm>
            <a:off x="7984557" y="3857361"/>
            <a:ext cx="54270" cy="38801"/>
          </a:xfrm>
          <a:custGeom>
            <a:avLst/>
            <a:gdLst/>
            <a:ahLst/>
            <a:cxnLst/>
            <a:rect l="l" t="t" r="r" b="b"/>
            <a:pathLst>
              <a:path w="1056" h="755" extrusionOk="0">
                <a:moveTo>
                  <a:pt x="497" y="1"/>
                </a:moveTo>
                <a:cubicBezTo>
                  <a:pt x="300" y="1"/>
                  <a:pt x="31" y="91"/>
                  <a:pt x="0" y="282"/>
                </a:cubicBezTo>
                <a:cubicBezTo>
                  <a:pt x="0" y="365"/>
                  <a:pt x="28" y="439"/>
                  <a:pt x="83" y="495"/>
                </a:cubicBezTo>
                <a:cubicBezTo>
                  <a:pt x="148" y="606"/>
                  <a:pt x="259" y="625"/>
                  <a:pt x="380" y="671"/>
                </a:cubicBezTo>
                <a:lnTo>
                  <a:pt x="491" y="754"/>
                </a:lnTo>
                <a:cubicBezTo>
                  <a:pt x="648" y="727"/>
                  <a:pt x="880" y="717"/>
                  <a:pt x="982" y="588"/>
                </a:cubicBezTo>
                <a:cubicBezTo>
                  <a:pt x="1028" y="532"/>
                  <a:pt x="1047" y="467"/>
                  <a:pt x="1056" y="393"/>
                </a:cubicBezTo>
                <a:cubicBezTo>
                  <a:pt x="1028" y="189"/>
                  <a:pt x="806" y="60"/>
                  <a:pt x="611" y="13"/>
                </a:cubicBezTo>
                <a:cubicBezTo>
                  <a:pt x="579" y="5"/>
                  <a:pt x="540" y="1"/>
                  <a:pt x="497" y="1"/>
                </a:cubicBezTo>
                <a:close/>
              </a:path>
            </a:pathLst>
          </a:custGeom>
          <a:solidFill>
            <a:srgbClr val="FFFFFF">
              <a:alpha val="401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93" name="Google Shape;1893;p28"/>
          <p:cNvSpPr/>
          <p:nvPr/>
        </p:nvSpPr>
        <p:spPr>
          <a:xfrm>
            <a:off x="7695000" y="3306647"/>
            <a:ext cx="156100" cy="113750"/>
          </a:xfrm>
          <a:custGeom>
            <a:avLst/>
            <a:gdLst/>
            <a:ahLst/>
            <a:cxnLst/>
            <a:rect l="l" t="t" r="r" b="b"/>
            <a:pathLst>
              <a:path w="1047" h="763" extrusionOk="0">
                <a:moveTo>
                  <a:pt x="504" y="0"/>
                </a:moveTo>
                <a:cubicBezTo>
                  <a:pt x="306" y="0"/>
                  <a:pt x="31" y="97"/>
                  <a:pt x="0" y="290"/>
                </a:cubicBezTo>
                <a:cubicBezTo>
                  <a:pt x="0" y="364"/>
                  <a:pt x="28" y="438"/>
                  <a:pt x="74" y="503"/>
                </a:cubicBezTo>
                <a:cubicBezTo>
                  <a:pt x="139" y="614"/>
                  <a:pt x="260" y="623"/>
                  <a:pt x="371" y="670"/>
                </a:cubicBezTo>
                <a:lnTo>
                  <a:pt x="491" y="762"/>
                </a:lnTo>
                <a:cubicBezTo>
                  <a:pt x="649" y="725"/>
                  <a:pt x="871" y="716"/>
                  <a:pt x="973" y="586"/>
                </a:cubicBezTo>
                <a:cubicBezTo>
                  <a:pt x="1019" y="531"/>
                  <a:pt x="1047" y="466"/>
                  <a:pt x="1047" y="392"/>
                </a:cubicBezTo>
                <a:cubicBezTo>
                  <a:pt x="1019" y="197"/>
                  <a:pt x="797" y="58"/>
                  <a:pt x="612" y="12"/>
                </a:cubicBezTo>
                <a:cubicBezTo>
                  <a:pt x="581" y="4"/>
                  <a:pt x="544" y="0"/>
                  <a:pt x="504" y="0"/>
                </a:cubicBezTo>
                <a:close/>
              </a:path>
            </a:pathLst>
          </a:custGeom>
          <a:solidFill>
            <a:srgbClr val="FFFFFF">
              <a:alpha val="401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94" name="Google Shape;1894;p28"/>
          <p:cNvSpPr/>
          <p:nvPr/>
        </p:nvSpPr>
        <p:spPr>
          <a:xfrm>
            <a:off x="2218350" y="3937790"/>
            <a:ext cx="78666" cy="57328"/>
          </a:xfrm>
          <a:custGeom>
            <a:avLst/>
            <a:gdLst/>
            <a:ahLst/>
            <a:cxnLst/>
            <a:rect l="l" t="t" r="r" b="b"/>
            <a:pathLst>
              <a:path w="1047" h="763" extrusionOk="0">
                <a:moveTo>
                  <a:pt x="504" y="0"/>
                </a:moveTo>
                <a:cubicBezTo>
                  <a:pt x="306" y="0"/>
                  <a:pt x="31" y="97"/>
                  <a:pt x="0" y="290"/>
                </a:cubicBezTo>
                <a:cubicBezTo>
                  <a:pt x="0" y="364"/>
                  <a:pt x="28" y="438"/>
                  <a:pt x="74" y="503"/>
                </a:cubicBezTo>
                <a:cubicBezTo>
                  <a:pt x="139" y="614"/>
                  <a:pt x="260" y="623"/>
                  <a:pt x="371" y="670"/>
                </a:cubicBezTo>
                <a:lnTo>
                  <a:pt x="491" y="762"/>
                </a:lnTo>
                <a:cubicBezTo>
                  <a:pt x="649" y="725"/>
                  <a:pt x="871" y="716"/>
                  <a:pt x="973" y="586"/>
                </a:cubicBezTo>
                <a:cubicBezTo>
                  <a:pt x="1019" y="531"/>
                  <a:pt x="1047" y="466"/>
                  <a:pt x="1047" y="392"/>
                </a:cubicBezTo>
                <a:cubicBezTo>
                  <a:pt x="1019" y="197"/>
                  <a:pt x="797" y="58"/>
                  <a:pt x="612" y="12"/>
                </a:cubicBezTo>
                <a:cubicBezTo>
                  <a:pt x="581" y="4"/>
                  <a:pt x="544" y="0"/>
                  <a:pt x="504" y="0"/>
                </a:cubicBezTo>
                <a:close/>
              </a:path>
            </a:pathLst>
          </a:custGeom>
          <a:solidFill>
            <a:srgbClr val="FFFFFF">
              <a:alpha val="401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95" name="Google Shape;1895;p28"/>
          <p:cNvSpPr/>
          <p:nvPr/>
        </p:nvSpPr>
        <p:spPr>
          <a:xfrm>
            <a:off x="2702713" y="4367285"/>
            <a:ext cx="156100" cy="113750"/>
          </a:xfrm>
          <a:custGeom>
            <a:avLst/>
            <a:gdLst/>
            <a:ahLst/>
            <a:cxnLst/>
            <a:rect l="l" t="t" r="r" b="b"/>
            <a:pathLst>
              <a:path w="1047" h="763" extrusionOk="0">
                <a:moveTo>
                  <a:pt x="504" y="0"/>
                </a:moveTo>
                <a:cubicBezTo>
                  <a:pt x="306" y="0"/>
                  <a:pt x="31" y="97"/>
                  <a:pt x="0" y="290"/>
                </a:cubicBezTo>
                <a:cubicBezTo>
                  <a:pt x="0" y="364"/>
                  <a:pt x="28" y="438"/>
                  <a:pt x="74" y="503"/>
                </a:cubicBezTo>
                <a:cubicBezTo>
                  <a:pt x="139" y="614"/>
                  <a:pt x="260" y="623"/>
                  <a:pt x="371" y="670"/>
                </a:cubicBezTo>
                <a:lnTo>
                  <a:pt x="491" y="762"/>
                </a:lnTo>
                <a:cubicBezTo>
                  <a:pt x="649" y="725"/>
                  <a:pt x="871" y="716"/>
                  <a:pt x="973" y="586"/>
                </a:cubicBezTo>
                <a:cubicBezTo>
                  <a:pt x="1019" y="531"/>
                  <a:pt x="1047" y="466"/>
                  <a:pt x="1047" y="392"/>
                </a:cubicBezTo>
                <a:cubicBezTo>
                  <a:pt x="1019" y="197"/>
                  <a:pt x="797" y="58"/>
                  <a:pt x="612" y="12"/>
                </a:cubicBezTo>
                <a:cubicBezTo>
                  <a:pt x="581" y="4"/>
                  <a:pt x="544" y="0"/>
                  <a:pt x="504" y="0"/>
                </a:cubicBezTo>
                <a:close/>
              </a:path>
            </a:pathLst>
          </a:custGeom>
          <a:solidFill>
            <a:srgbClr val="FFFFFF">
              <a:alpha val="401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96" name="Google Shape;1896;p28"/>
          <p:cNvSpPr/>
          <p:nvPr/>
        </p:nvSpPr>
        <p:spPr>
          <a:xfrm flipH="1">
            <a:off x="7943405" y="3832364"/>
            <a:ext cx="95425" cy="88764"/>
          </a:xfrm>
          <a:custGeom>
            <a:avLst/>
            <a:gdLst/>
            <a:ahLst/>
            <a:cxnLst/>
            <a:rect l="l" t="t" r="r" b="b"/>
            <a:pathLst>
              <a:path w="1891" h="1759" extrusionOk="0">
                <a:moveTo>
                  <a:pt x="1125" y="1"/>
                </a:moveTo>
                <a:cubicBezTo>
                  <a:pt x="714" y="1"/>
                  <a:pt x="213" y="175"/>
                  <a:pt x="84" y="554"/>
                </a:cubicBezTo>
                <a:cubicBezTo>
                  <a:pt x="1" y="785"/>
                  <a:pt x="75" y="961"/>
                  <a:pt x="195" y="1174"/>
                </a:cubicBezTo>
                <a:cubicBezTo>
                  <a:pt x="269" y="1313"/>
                  <a:pt x="371" y="1452"/>
                  <a:pt x="445" y="1564"/>
                </a:cubicBezTo>
                <a:cubicBezTo>
                  <a:pt x="528" y="1684"/>
                  <a:pt x="612" y="1702"/>
                  <a:pt x="742" y="1758"/>
                </a:cubicBezTo>
                <a:cubicBezTo>
                  <a:pt x="1029" y="1684"/>
                  <a:pt x="1307" y="1610"/>
                  <a:pt x="1510" y="1443"/>
                </a:cubicBezTo>
                <a:cubicBezTo>
                  <a:pt x="1677" y="1276"/>
                  <a:pt x="1788" y="1073"/>
                  <a:pt x="1835" y="850"/>
                </a:cubicBezTo>
                <a:cubicBezTo>
                  <a:pt x="1890" y="656"/>
                  <a:pt x="1872" y="443"/>
                  <a:pt x="1779" y="257"/>
                </a:cubicBezTo>
                <a:cubicBezTo>
                  <a:pt x="1696" y="91"/>
                  <a:pt x="1557" y="63"/>
                  <a:pt x="1381" y="26"/>
                </a:cubicBezTo>
                <a:cubicBezTo>
                  <a:pt x="1303" y="9"/>
                  <a:pt x="1216" y="1"/>
                  <a:pt x="1125" y="1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97" name="Google Shape;1897;p28"/>
          <p:cNvSpPr/>
          <p:nvPr/>
        </p:nvSpPr>
        <p:spPr>
          <a:xfrm flipH="1">
            <a:off x="8336684" y="4174162"/>
            <a:ext cx="80437" cy="60706"/>
          </a:xfrm>
          <a:custGeom>
            <a:avLst/>
            <a:gdLst/>
            <a:ahLst/>
            <a:cxnLst/>
            <a:rect l="l" t="t" r="r" b="b"/>
            <a:pathLst>
              <a:path w="1594" h="1203" extrusionOk="0">
                <a:moveTo>
                  <a:pt x="895" y="0"/>
                </a:moveTo>
                <a:cubicBezTo>
                  <a:pt x="795" y="0"/>
                  <a:pt x="696" y="21"/>
                  <a:pt x="603" y="63"/>
                </a:cubicBezTo>
                <a:cubicBezTo>
                  <a:pt x="399" y="146"/>
                  <a:pt x="158" y="304"/>
                  <a:pt x="84" y="507"/>
                </a:cubicBezTo>
                <a:cubicBezTo>
                  <a:pt x="1" y="711"/>
                  <a:pt x="130" y="832"/>
                  <a:pt x="279" y="952"/>
                </a:cubicBezTo>
                <a:cubicBezTo>
                  <a:pt x="362" y="1017"/>
                  <a:pt x="455" y="1082"/>
                  <a:pt x="547" y="1146"/>
                </a:cubicBezTo>
                <a:cubicBezTo>
                  <a:pt x="649" y="1184"/>
                  <a:pt x="760" y="1202"/>
                  <a:pt x="871" y="1202"/>
                </a:cubicBezTo>
                <a:cubicBezTo>
                  <a:pt x="1020" y="1119"/>
                  <a:pt x="1168" y="1054"/>
                  <a:pt x="1288" y="971"/>
                </a:cubicBezTo>
                <a:cubicBezTo>
                  <a:pt x="1381" y="924"/>
                  <a:pt x="1511" y="878"/>
                  <a:pt x="1529" y="757"/>
                </a:cubicBezTo>
                <a:cubicBezTo>
                  <a:pt x="1594" y="498"/>
                  <a:pt x="1409" y="192"/>
                  <a:pt x="1186" y="63"/>
                </a:cubicBezTo>
                <a:cubicBezTo>
                  <a:pt x="1094" y="21"/>
                  <a:pt x="994" y="0"/>
                  <a:pt x="895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98" name="Google Shape;1898;p28"/>
          <p:cNvSpPr/>
          <p:nvPr/>
        </p:nvSpPr>
        <p:spPr>
          <a:xfrm>
            <a:off x="7299325" y="1213090"/>
            <a:ext cx="78666" cy="57328"/>
          </a:xfrm>
          <a:custGeom>
            <a:avLst/>
            <a:gdLst/>
            <a:ahLst/>
            <a:cxnLst/>
            <a:rect l="l" t="t" r="r" b="b"/>
            <a:pathLst>
              <a:path w="1047" h="763" extrusionOk="0">
                <a:moveTo>
                  <a:pt x="504" y="0"/>
                </a:moveTo>
                <a:cubicBezTo>
                  <a:pt x="306" y="0"/>
                  <a:pt x="31" y="97"/>
                  <a:pt x="0" y="290"/>
                </a:cubicBezTo>
                <a:cubicBezTo>
                  <a:pt x="0" y="364"/>
                  <a:pt x="28" y="438"/>
                  <a:pt x="74" y="503"/>
                </a:cubicBezTo>
                <a:cubicBezTo>
                  <a:pt x="139" y="614"/>
                  <a:pt x="260" y="623"/>
                  <a:pt x="371" y="670"/>
                </a:cubicBezTo>
                <a:lnTo>
                  <a:pt x="491" y="762"/>
                </a:lnTo>
                <a:cubicBezTo>
                  <a:pt x="649" y="725"/>
                  <a:pt x="871" y="716"/>
                  <a:pt x="973" y="586"/>
                </a:cubicBezTo>
                <a:cubicBezTo>
                  <a:pt x="1019" y="531"/>
                  <a:pt x="1047" y="466"/>
                  <a:pt x="1047" y="392"/>
                </a:cubicBezTo>
                <a:cubicBezTo>
                  <a:pt x="1019" y="197"/>
                  <a:pt x="797" y="58"/>
                  <a:pt x="612" y="12"/>
                </a:cubicBezTo>
                <a:cubicBezTo>
                  <a:pt x="581" y="4"/>
                  <a:pt x="544" y="0"/>
                  <a:pt x="504" y="0"/>
                </a:cubicBezTo>
                <a:close/>
              </a:path>
            </a:pathLst>
          </a:custGeom>
          <a:solidFill>
            <a:srgbClr val="FFFFFF">
              <a:alpha val="401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517344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6376739" y="233601"/>
            <a:ext cx="207969" cy="20792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440189" y="4526427"/>
            <a:ext cx="207969" cy="20792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539401" y="233601"/>
            <a:ext cx="207969" cy="20792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8574527" y="4526427"/>
            <a:ext cx="207969" cy="20792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4768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กลุ่ม 91"/>
          <p:cNvGrpSpPr/>
          <p:nvPr userDrawn="1"/>
        </p:nvGrpSpPr>
        <p:grpSpPr>
          <a:xfrm>
            <a:off x="251519" y="267494"/>
            <a:ext cx="8568953" cy="4593166"/>
            <a:chOff x="251519" y="267494"/>
            <a:chExt cx="8568953" cy="4593166"/>
          </a:xfrm>
        </p:grpSpPr>
        <p:sp>
          <p:nvSpPr>
            <p:cNvPr id="93" name="สี่เหลี่ยมผืนผ้า 92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94" name="กลุ่ม 93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5" name="กลุ่ม 94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109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กลุ่ม 95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97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42DE-F0EE-4C77-B9C6-2A34B17B2D30}" type="datetimeFigureOut">
              <a:rPr lang="th-TH" smtClean="0"/>
              <a:t>04/12/65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D50B-2507-4EF4-85F2-259190485B3F}" type="slidenum">
              <a:rPr lang="th-TH" smtClean="0"/>
              <a:t>‹#›</a:t>
            </a:fld>
            <a:endParaRPr lang="th-TH"/>
          </a:p>
        </p:txBody>
      </p:sp>
      <p:grpSp>
        <p:nvGrpSpPr>
          <p:cNvPr id="130" name="กลุ่ม 129"/>
          <p:cNvGrpSpPr/>
          <p:nvPr userDrawn="1"/>
        </p:nvGrpSpPr>
        <p:grpSpPr>
          <a:xfrm>
            <a:off x="971600" y="645485"/>
            <a:ext cx="7467998" cy="3748057"/>
            <a:chOff x="971600" y="645485"/>
            <a:chExt cx="7467998" cy="3748057"/>
          </a:xfrm>
        </p:grpSpPr>
        <p:sp>
          <p:nvSpPr>
            <p:cNvPr id="80" name="บวก 7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1" name="บวก 8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2" name="บวก 8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3" name="บวก 8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4" name="วงรี 8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5" name="วงรี 8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6" name="วงรี 8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7" name="สามเหลี่ยมหน้าจั่ว 8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8" name="สามเหลี่ยมหน้าจั่ว 8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9" name="สามเหลี่ยมหน้าจั่ว 8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0" name="สามเหลี่ยมหน้าจั่ว 8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144" name="กลุ่ม 143"/>
          <p:cNvGrpSpPr/>
          <p:nvPr userDrawn="1"/>
        </p:nvGrpSpPr>
        <p:grpSpPr>
          <a:xfrm>
            <a:off x="6464078" y="51470"/>
            <a:ext cx="2261782" cy="450000"/>
            <a:chOff x="3289945" y="3405879"/>
            <a:chExt cx="2261782" cy="450000"/>
          </a:xfrm>
        </p:grpSpPr>
        <p:sp>
          <p:nvSpPr>
            <p:cNvPr id="145" name="วงรี 1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46" name="วงรี 1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47" name="วงรี 1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48" name="วงรี 1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149" name="กลุ่ม 148"/>
          <p:cNvGrpSpPr/>
          <p:nvPr userDrawn="1"/>
        </p:nvGrpSpPr>
        <p:grpSpPr>
          <a:xfrm>
            <a:off x="7206564" y="3029932"/>
            <a:ext cx="3003978" cy="3475185"/>
            <a:chOff x="7206564" y="3029932"/>
            <a:chExt cx="3003978" cy="3475185"/>
          </a:xfrm>
        </p:grpSpPr>
        <p:pic>
          <p:nvPicPr>
            <p:cNvPr id="150" name="รูปภาพ 14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6751" y="3029932"/>
              <a:ext cx="1627664" cy="1846073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sp>
          <p:nvSpPr>
            <p:cNvPr id="151" name="เมฆ 150"/>
            <p:cNvSpPr/>
            <p:nvPr/>
          </p:nvSpPr>
          <p:spPr>
            <a:xfrm rot="20279911">
              <a:off x="7206564" y="432953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52" name="รูปภาพ 1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646338" y="4391917"/>
              <a:ext cx="380089" cy="404611"/>
            </a:xfrm>
            <a:prstGeom prst="rect">
              <a:avLst/>
            </a:prstGeom>
          </p:spPr>
        </p:pic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087453" y="4786043"/>
              <a:ext cx="250890" cy="269338"/>
            </a:xfrm>
            <a:prstGeom prst="rect">
              <a:avLst/>
            </a:prstGeom>
          </p:spPr>
        </p:pic>
      </p:grpSp>
      <p:grpSp>
        <p:nvGrpSpPr>
          <p:cNvPr id="154" name="กลุ่ม 153"/>
          <p:cNvGrpSpPr/>
          <p:nvPr userDrawn="1"/>
        </p:nvGrpSpPr>
        <p:grpSpPr>
          <a:xfrm>
            <a:off x="-1375914" y="3804533"/>
            <a:ext cx="3003978" cy="2451668"/>
            <a:chOff x="-1375914" y="3804533"/>
            <a:chExt cx="3003978" cy="2451668"/>
          </a:xfrm>
        </p:grpSpPr>
        <p:grpSp>
          <p:nvGrpSpPr>
            <p:cNvPr id="155" name="กลุ่ม 154"/>
            <p:cNvGrpSpPr/>
            <p:nvPr/>
          </p:nvGrpSpPr>
          <p:grpSpPr>
            <a:xfrm rot="179820" flipH="1">
              <a:off x="-1375914" y="4080615"/>
              <a:ext cx="3003978" cy="2175586"/>
              <a:chOff x="7569120" y="4314392"/>
              <a:chExt cx="3003978" cy="2175586"/>
            </a:xfr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grpSpPr>
          <p:sp>
            <p:nvSpPr>
              <p:cNvPr id="157" name="เมฆ 156"/>
              <p:cNvSpPr/>
              <p:nvPr/>
            </p:nvSpPr>
            <p:spPr>
              <a:xfrm rot="20459731">
                <a:off x="7569120" y="4314392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pic>
            <p:nvPicPr>
              <p:cNvPr id="158" name="รูปภาพ 15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0099" y="4448921"/>
                <a:ext cx="282531" cy="300759"/>
              </a:xfrm>
              <a:prstGeom prst="rect">
                <a:avLst/>
              </a:prstGeom>
            </p:spPr>
          </p:pic>
          <p:pic>
            <p:nvPicPr>
              <p:cNvPr id="159" name="รูปภาพ 158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39804" y="5053156"/>
                <a:ext cx="250890" cy="269338"/>
              </a:xfrm>
              <a:prstGeom prst="rect">
                <a:avLst/>
              </a:prstGeom>
            </p:spPr>
          </p:pic>
        </p:grpSp>
        <p:pic>
          <p:nvPicPr>
            <p:cNvPr id="156" name="รูปภาพ 15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5" y="380453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60" name="กลุ่ม 159"/>
          <p:cNvGrpSpPr/>
          <p:nvPr userDrawn="1"/>
        </p:nvGrpSpPr>
        <p:grpSpPr>
          <a:xfrm>
            <a:off x="-1085994" y="-1087793"/>
            <a:ext cx="3399844" cy="2175586"/>
            <a:chOff x="-1085994" y="-1087793"/>
            <a:chExt cx="3399844" cy="2175586"/>
          </a:xfrm>
        </p:grpSpPr>
        <p:grpSp>
          <p:nvGrpSpPr>
            <p:cNvPr id="161" name="กลุ่ม 160"/>
            <p:cNvGrpSpPr/>
            <p:nvPr/>
          </p:nvGrpSpPr>
          <p:grpSpPr>
            <a:xfrm>
              <a:off x="-1085994" y="-1087793"/>
              <a:ext cx="3003978" cy="2175586"/>
              <a:chOff x="-1085994" y="-1087793"/>
              <a:chExt cx="3003978" cy="2175586"/>
            </a:xfrm>
          </p:grpSpPr>
          <p:sp>
            <p:nvSpPr>
              <p:cNvPr id="163" name="เมฆ 162"/>
              <p:cNvSpPr/>
              <p:nvPr/>
            </p:nvSpPr>
            <p:spPr>
              <a:xfrm rot="20459731">
                <a:off x="-1085994" y="-108779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pic>
            <p:nvPicPr>
              <p:cNvPr id="164" name="รูปภาพ 16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075" y="640864"/>
                <a:ext cx="250890" cy="269338"/>
              </a:xfrm>
              <a:prstGeom prst="rect">
                <a:avLst/>
              </a:prstGeom>
            </p:spPr>
          </p:pic>
          <p:pic>
            <p:nvPicPr>
              <p:cNvPr id="165" name="รูปภาพ 16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90898" y="139832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162" name="รูปภาพ 16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199" y="102860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</p:grpSp>
      <p:sp>
        <p:nvSpPr>
          <p:cNvPr id="166" name="ชื่อเรื่อง 1"/>
          <p:cNvSpPr>
            <a:spLocks noGrp="1"/>
          </p:cNvSpPr>
          <p:nvPr>
            <p:ph type="ctrTitle"/>
          </p:nvPr>
        </p:nvSpPr>
        <p:spPr>
          <a:xfrm>
            <a:off x="1560325" y="2564077"/>
            <a:ext cx="5675971" cy="1102519"/>
          </a:xfr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167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35596" y="1096847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2128679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 userDrawn="1"/>
        </p:nvSpPr>
        <p:spPr>
          <a:xfrm>
            <a:off x="251520" y="267494"/>
            <a:ext cx="8568952" cy="45931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11" name="กลุ่ม 10"/>
          <p:cNvGrpSpPr/>
          <p:nvPr userDrawn="1"/>
        </p:nvGrpSpPr>
        <p:grpSpPr>
          <a:xfrm>
            <a:off x="251519" y="267494"/>
            <a:ext cx="8568953" cy="4593166"/>
            <a:chOff x="-29030" y="17128"/>
            <a:chExt cx="9151241" cy="5109244"/>
          </a:xfrm>
        </p:grpSpPr>
        <p:grpSp>
          <p:nvGrpSpPr>
            <p:cNvPr id="12" name="กลุ่ม 11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6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กลุ่ม 12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4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0" name="กลุ่ม 59"/>
          <p:cNvGrpSpPr/>
          <p:nvPr userDrawn="1"/>
        </p:nvGrpSpPr>
        <p:grpSpPr>
          <a:xfrm>
            <a:off x="312765" y="42494"/>
            <a:ext cx="2261782" cy="450000"/>
            <a:chOff x="3289945" y="3405879"/>
            <a:chExt cx="2261782" cy="450000"/>
          </a:xfrm>
        </p:grpSpPr>
        <p:sp>
          <p:nvSpPr>
            <p:cNvPr id="61" name="วงรี 6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3" name="วงรี 6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65" name="เมฆ 64"/>
          <p:cNvSpPr/>
          <p:nvPr userDrawn="1"/>
        </p:nvSpPr>
        <p:spPr>
          <a:xfrm rot="18660748" flipH="1">
            <a:off x="7481179" y="3772866"/>
            <a:ext cx="3003978" cy="2175586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66" name="รูปภาพ 6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32313" y="3930467"/>
            <a:ext cx="1171456" cy="117717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7" name="กลุ่ม 66"/>
          <p:cNvGrpSpPr/>
          <p:nvPr userDrawn="1"/>
        </p:nvGrpSpPr>
        <p:grpSpPr>
          <a:xfrm>
            <a:off x="7642010" y="-1124178"/>
            <a:ext cx="3003978" cy="2175586"/>
            <a:chOff x="7642010" y="-1124178"/>
            <a:chExt cx="3003978" cy="2175586"/>
          </a:xfrm>
        </p:grpSpPr>
        <p:sp>
          <p:nvSpPr>
            <p:cNvPr id="68" name="เมฆ 67"/>
            <p:cNvSpPr/>
            <p:nvPr/>
          </p:nvSpPr>
          <p:spPr>
            <a:xfrm rot="13012439" flipH="1">
              <a:off x="7642010" y="-112417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3500000" algn="b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7" y="352276"/>
              <a:ext cx="325391" cy="36163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20204" y="4079447"/>
            <a:ext cx="1288651" cy="1084591"/>
            <a:chOff x="20204" y="4079447"/>
            <a:chExt cx="1288651" cy="1084591"/>
          </a:xfrm>
        </p:grpSpPr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grpSp>
        <p:nvGrpSpPr>
          <p:cNvPr id="47" name="กลุ่ม 46"/>
          <p:cNvGrpSpPr/>
          <p:nvPr userDrawn="1"/>
        </p:nvGrpSpPr>
        <p:grpSpPr>
          <a:xfrm>
            <a:off x="971600" y="645485"/>
            <a:ext cx="7467998" cy="3748057"/>
            <a:chOff x="971600" y="645485"/>
            <a:chExt cx="7467998" cy="3748057"/>
          </a:xfrm>
        </p:grpSpPr>
        <p:sp>
          <p:nvSpPr>
            <p:cNvPr id="48" name="บวก 47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0" name="บวก 49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1" name="บวก 50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3" name="วงรี 52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4" name="วงรี 53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7" name="สามเหลี่ยมหน้าจั่ว 56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8" name="สามเหลี่ยมหน้าจั่ว 57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9" name="วงรี 58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42DE-F0EE-4C77-B9C6-2A34B17B2D30}" type="datetimeFigureOut">
              <a:rPr lang="th-TH" smtClean="0"/>
              <a:t>04/12/65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D50B-2507-4EF4-85F2-259190485B3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35861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สี่เหลี่ยมผืนผ้า 47"/>
          <p:cNvSpPr/>
          <p:nvPr userDrawn="1"/>
        </p:nvSpPr>
        <p:spPr>
          <a:xfrm>
            <a:off x="0" y="-18497"/>
            <a:ext cx="9144000" cy="51619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9" name="สี่เหลี่ยมผืนผ้า 48"/>
          <p:cNvSpPr/>
          <p:nvPr userDrawn="1"/>
        </p:nvSpPr>
        <p:spPr>
          <a:xfrm>
            <a:off x="251520" y="267494"/>
            <a:ext cx="8568952" cy="45931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50" name="กลุ่ม 49"/>
          <p:cNvGrpSpPr/>
          <p:nvPr userDrawn="1"/>
        </p:nvGrpSpPr>
        <p:grpSpPr>
          <a:xfrm>
            <a:off x="251519" y="267494"/>
            <a:ext cx="8568953" cy="4593166"/>
            <a:chOff x="-29030" y="17128"/>
            <a:chExt cx="9151241" cy="5109244"/>
          </a:xfrm>
        </p:grpSpPr>
        <p:grpSp>
          <p:nvGrpSpPr>
            <p:cNvPr id="51" name="กลุ่ม 50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65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กลุ่ม 51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53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6" name="กลุ่ม 85"/>
          <p:cNvGrpSpPr/>
          <p:nvPr userDrawn="1"/>
        </p:nvGrpSpPr>
        <p:grpSpPr>
          <a:xfrm>
            <a:off x="971600" y="645485"/>
            <a:ext cx="7467998" cy="3748057"/>
            <a:chOff x="971600" y="645485"/>
            <a:chExt cx="7467998" cy="3748057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99" name="กลุ่ม 98"/>
          <p:cNvGrpSpPr/>
          <p:nvPr userDrawn="1"/>
        </p:nvGrpSpPr>
        <p:grpSpPr>
          <a:xfrm>
            <a:off x="6526030" y="4635660"/>
            <a:ext cx="2261782" cy="45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104" name="กลุ่ม 103"/>
          <p:cNvGrpSpPr/>
          <p:nvPr userDrawn="1"/>
        </p:nvGrpSpPr>
        <p:grpSpPr>
          <a:xfrm>
            <a:off x="7474451" y="-1280294"/>
            <a:ext cx="3003978" cy="2175586"/>
            <a:chOff x="7474451" y="-1280294"/>
            <a:chExt cx="3003978" cy="2175586"/>
          </a:xfrm>
        </p:grpSpPr>
        <p:sp>
          <p:nvSpPr>
            <p:cNvPr id="105" name="เมฆ 104"/>
            <p:cNvSpPr/>
            <p:nvPr/>
          </p:nvSpPr>
          <p:spPr>
            <a:xfrm rot="13496139">
              <a:off x="7474451" y="-128029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06" name="รูปภาพ 10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107" name="รูปภาพ 10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769085" y="406136"/>
              <a:ext cx="325391" cy="361638"/>
            </a:xfrm>
            <a:prstGeom prst="rect">
              <a:avLst/>
            </a:prstGeom>
          </p:spPr>
        </p:pic>
      </p:grpSp>
      <p:grpSp>
        <p:nvGrpSpPr>
          <p:cNvPr id="108" name="กลุ่ม 107"/>
          <p:cNvGrpSpPr/>
          <p:nvPr userDrawn="1"/>
        </p:nvGrpSpPr>
        <p:grpSpPr>
          <a:xfrm>
            <a:off x="-1085994" y="3810406"/>
            <a:ext cx="3003978" cy="2679572"/>
            <a:chOff x="-1085994" y="3810406"/>
            <a:chExt cx="3003978" cy="2679572"/>
          </a:xfrm>
        </p:grpSpPr>
        <p:sp>
          <p:nvSpPr>
            <p:cNvPr id="109" name="เมฆ 108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10" name="รูปภาพ 10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9" y="4554189"/>
              <a:ext cx="279821" cy="297874"/>
            </a:xfrm>
            <a:prstGeom prst="rect">
              <a:avLst/>
            </a:prstGeom>
          </p:spPr>
        </p:pic>
        <p:pic>
          <p:nvPicPr>
            <p:cNvPr id="111" name="รูปภาพ 1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64329" flipV="1">
              <a:off x="342292" y="3807205"/>
              <a:ext cx="1312801" cy="1319204"/>
            </a:xfrm>
            <a:prstGeom prst="rect">
              <a:avLst/>
            </a:prstGeom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12" name="รูปภาพ 1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420" y="4948014"/>
              <a:ext cx="125445" cy="134669"/>
            </a:xfrm>
            <a:prstGeom prst="rect">
              <a:avLst/>
            </a:prstGeom>
          </p:spPr>
        </p:pic>
      </p:grpSp>
      <p:grpSp>
        <p:nvGrpSpPr>
          <p:cNvPr id="113" name="กลุ่ม 112"/>
          <p:cNvGrpSpPr/>
          <p:nvPr userDrawn="1"/>
        </p:nvGrpSpPr>
        <p:grpSpPr>
          <a:xfrm flipH="1">
            <a:off x="-1250470" y="-1172980"/>
            <a:ext cx="3003978" cy="2532811"/>
            <a:chOff x="-237568" y="-1513798"/>
            <a:chExt cx="3003978" cy="2532811"/>
          </a:xfrm>
          <a:effectLst>
            <a:outerShdw blurRad="50800" dist="38100" dir="8100000" algn="tr" rotWithShape="0">
              <a:schemeClr val="accent4">
                <a:alpha val="40000"/>
              </a:schemeClr>
            </a:outerShdw>
          </a:effectLst>
        </p:grpSpPr>
        <p:sp>
          <p:nvSpPr>
            <p:cNvPr id="114" name="เมฆ 113"/>
            <p:cNvSpPr/>
            <p:nvPr/>
          </p:nvSpPr>
          <p:spPr>
            <a:xfrm rot="13496139">
              <a:off x="-237568" y="-151379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15" name="รูปภาพ 1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391" y="-170175"/>
              <a:ext cx="250890" cy="269338"/>
            </a:xfrm>
            <a:prstGeom prst="rect">
              <a:avLst/>
            </a:prstGeom>
          </p:spPr>
        </p:pic>
        <p:pic>
          <p:nvPicPr>
            <p:cNvPr id="116" name="รูปภาพ 11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57066" y="172632"/>
              <a:ext cx="325391" cy="361638"/>
            </a:xfrm>
            <a:prstGeom prst="rect">
              <a:avLst/>
            </a:prstGeom>
          </p:spPr>
        </p:pic>
        <p:pic>
          <p:nvPicPr>
            <p:cNvPr id="117" name="รูปภาพ 1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58" y="112285"/>
              <a:ext cx="1036261" cy="90672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lumMod val="60000"/>
                  <a:lumOff val="40000"/>
                  <a:alpha val="40000"/>
                </a:schemeClr>
              </a:outerShdw>
            </a:effectLst>
          </p:spPr>
        </p:pic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42DE-F0EE-4C77-B9C6-2A34B17B2D30}" type="datetimeFigureOut">
              <a:rPr lang="th-TH" smtClean="0"/>
              <a:t>04/12/65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D50B-2507-4EF4-85F2-259190485B3F}" type="slidenum">
              <a:rPr lang="th-TH" smtClean="0"/>
              <a:t>‹#›</a:t>
            </a:fld>
            <a:endParaRPr lang="th-TH"/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102219" y="355183"/>
            <a:ext cx="6718253" cy="1004648"/>
          </a:xfrm>
        </p:spPr>
        <p:txBody>
          <a:bodyPr anchor="b">
            <a:noAutofit/>
          </a:bodyPr>
          <a:lstStyle>
            <a:lvl1pPr algn="l">
              <a:defRPr sz="3600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1491631"/>
            <a:ext cx="5034195" cy="720080"/>
          </a:xfrm>
        </p:spPr>
        <p:txBody>
          <a:bodyPr>
            <a:normAutofit/>
          </a:bodyPr>
          <a:lstStyle>
            <a:lvl1pPr>
              <a:defRPr sz="2000">
                <a:latin typeface="can_NongAor" pitchFamily="2" charset="0"/>
                <a:cs typeface="can_NongAor" pitchFamily="2" charset="0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1" y="1491631"/>
            <a:ext cx="2962671" cy="720080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8" name="ตัวแทนเนื้อหา 2"/>
          <p:cNvSpPr>
            <a:spLocks noGrp="1"/>
          </p:cNvSpPr>
          <p:nvPr>
            <p:ph idx="13"/>
          </p:nvPr>
        </p:nvSpPr>
        <p:spPr>
          <a:xfrm>
            <a:off x="3598841" y="2310366"/>
            <a:ext cx="5034195" cy="720080"/>
          </a:xfrm>
        </p:spPr>
        <p:txBody>
          <a:bodyPr>
            <a:normAutofit/>
          </a:bodyPr>
          <a:lstStyle>
            <a:lvl1pPr>
              <a:defRPr sz="2000">
                <a:latin typeface="can_NongAor" pitchFamily="2" charset="0"/>
                <a:cs typeface="can_NongAor" pitchFamily="2" charset="0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9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480992" y="2310366"/>
            <a:ext cx="2962671" cy="720080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0" name="ตัวแทนเนื้อหา 2"/>
          <p:cNvSpPr>
            <a:spLocks noGrp="1"/>
          </p:cNvSpPr>
          <p:nvPr>
            <p:ph idx="15"/>
          </p:nvPr>
        </p:nvSpPr>
        <p:spPr>
          <a:xfrm>
            <a:off x="3618196" y="3164493"/>
            <a:ext cx="5034195" cy="720080"/>
          </a:xfrm>
        </p:spPr>
        <p:txBody>
          <a:bodyPr>
            <a:normAutofit/>
          </a:bodyPr>
          <a:lstStyle>
            <a:lvl1pPr>
              <a:defRPr sz="2000">
                <a:latin typeface="can_NongAor" pitchFamily="2" charset="0"/>
                <a:cs typeface="can_NongAor" pitchFamily="2" charset="0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1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500347" y="3164493"/>
            <a:ext cx="2962671" cy="720080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2296894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4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image" Target="../media/image54.png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2242DE-F0EE-4C77-B9C6-2A34B17B2D30}" type="datetimeFigureOut">
              <a:rPr lang="th-TH" smtClean="0"/>
              <a:t>04/12/65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FAD50B-2507-4EF4-85F2-259190485B3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59909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72" r:id="rId4"/>
    <p:sldLayoutId id="2147483652" r:id="rId5"/>
    <p:sldLayoutId id="2147483654" r:id="rId6"/>
    <p:sldLayoutId id="2147483655" r:id="rId7"/>
    <p:sldLayoutId id="2147483653" r:id="rId8"/>
    <p:sldLayoutId id="2147483656" r:id="rId9"/>
    <p:sldLayoutId id="2147483657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  <p:sldLayoutId id="2147483685" r:id="rId23"/>
    <p:sldLayoutId id="2147483686" r:id="rId24"/>
    <p:sldLayoutId id="2147483687" r:id="rId25"/>
    <p:sldLayoutId id="2147483688" r:id="rId2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accent4"/>
          </a:solidFill>
          <a:latin typeface="can_NongAor" pitchFamily="2" charset="0"/>
          <a:ea typeface="+mn-ea"/>
          <a:cs typeface="can_NongAor" pitchFamily="2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accent4"/>
          </a:solidFill>
          <a:latin typeface="can_NongAor" pitchFamily="2" charset="0"/>
          <a:ea typeface="+mn-ea"/>
          <a:cs typeface="can_NongAor" pitchFamily="2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accent4"/>
          </a:solidFill>
          <a:latin typeface="can_NongAor" pitchFamily="2" charset="0"/>
          <a:ea typeface="+mn-ea"/>
          <a:cs typeface="can_NongAor" pitchFamily="2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accent4"/>
          </a:solidFill>
          <a:latin typeface="can_NongAor" pitchFamily="2" charset="0"/>
          <a:ea typeface="+mn-ea"/>
          <a:cs typeface="can_NongAor" pitchFamily="2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uckiest Guy" panose="02000506000000020004"/>
              <a:buNone/>
              <a:defRPr sz="2700">
                <a:solidFill>
                  <a:schemeClr val="dk1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798400"/>
            <a:ext cx="8520600" cy="24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rmAutofit/>
          </a:bodyPr>
          <a:lstStyle>
            <a:lvl1pPr lvl="0" algn="r">
              <a:buNone/>
              <a:defRPr sz="975">
                <a:solidFill>
                  <a:schemeClr val="dk2"/>
                </a:solidFill>
              </a:defRPr>
            </a:lvl1pPr>
            <a:lvl2pPr lvl="1" algn="r">
              <a:buNone/>
              <a:defRPr sz="975">
                <a:solidFill>
                  <a:schemeClr val="dk2"/>
                </a:solidFill>
              </a:defRPr>
            </a:lvl2pPr>
            <a:lvl3pPr lvl="2" algn="r">
              <a:buNone/>
              <a:defRPr sz="975">
                <a:solidFill>
                  <a:schemeClr val="dk2"/>
                </a:solidFill>
              </a:defRPr>
            </a:lvl3pPr>
            <a:lvl4pPr lvl="3" algn="r">
              <a:buNone/>
              <a:defRPr sz="975">
                <a:solidFill>
                  <a:schemeClr val="dk2"/>
                </a:solidFill>
              </a:defRPr>
            </a:lvl4pPr>
            <a:lvl5pPr lvl="4" algn="r">
              <a:buNone/>
              <a:defRPr sz="975">
                <a:solidFill>
                  <a:schemeClr val="dk2"/>
                </a:solidFill>
              </a:defRPr>
            </a:lvl5pPr>
            <a:lvl6pPr lvl="5" algn="r">
              <a:buNone/>
              <a:defRPr sz="975">
                <a:solidFill>
                  <a:schemeClr val="dk2"/>
                </a:solidFill>
              </a:defRPr>
            </a:lvl6pPr>
            <a:lvl7pPr lvl="6" algn="r">
              <a:buNone/>
              <a:defRPr sz="975">
                <a:solidFill>
                  <a:schemeClr val="dk2"/>
                </a:solidFill>
              </a:defRPr>
            </a:lvl7pPr>
            <a:lvl8pPr lvl="7" algn="r">
              <a:buNone/>
              <a:defRPr sz="975">
                <a:solidFill>
                  <a:schemeClr val="dk2"/>
                </a:solidFill>
              </a:defRPr>
            </a:lvl8pPr>
            <a:lvl9pPr lvl="8" algn="r">
              <a:buNone/>
              <a:defRPr sz="975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>
                <a:solidFill>
                  <a:srgbClr val="45127E"/>
                </a:solidFill>
              </a:rPr>
              <a:pPr/>
              <a:t>‹#›</a:t>
            </a:fld>
            <a:endParaRPr lang="en-GB">
              <a:solidFill>
                <a:srgbClr val="4512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9449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uckiest Guy" panose="02000506000000020004"/>
              <a:buNone/>
              <a:defRPr sz="2700">
                <a:solidFill>
                  <a:schemeClr val="dk1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798400"/>
            <a:ext cx="8520600" cy="24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rmAutofit/>
          </a:bodyPr>
          <a:lstStyle>
            <a:lvl1pPr lvl="0" algn="r">
              <a:buNone/>
              <a:defRPr sz="975">
                <a:solidFill>
                  <a:schemeClr val="dk2"/>
                </a:solidFill>
              </a:defRPr>
            </a:lvl1pPr>
            <a:lvl2pPr lvl="1" algn="r">
              <a:buNone/>
              <a:defRPr sz="975">
                <a:solidFill>
                  <a:schemeClr val="dk2"/>
                </a:solidFill>
              </a:defRPr>
            </a:lvl2pPr>
            <a:lvl3pPr lvl="2" algn="r">
              <a:buNone/>
              <a:defRPr sz="975">
                <a:solidFill>
                  <a:schemeClr val="dk2"/>
                </a:solidFill>
              </a:defRPr>
            </a:lvl3pPr>
            <a:lvl4pPr lvl="3" algn="r">
              <a:buNone/>
              <a:defRPr sz="975">
                <a:solidFill>
                  <a:schemeClr val="dk2"/>
                </a:solidFill>
              </a:defRPr>
            </a:lvl4pPr>
            <a:lvl5pPr lvl="4" algn="r">
              <a:buNone/>
              <a:defRPr sz="975">
                <a:solidFill>
                  <a:schemeClr val="dk2"/>
                </a:solidFill>
              </a:defRPr>
            </a:lvl5pPr>
            <a:lvl6pPr lvl="5" algn="r">
              <a:buNone/>
              <a:defRPr sz="975">
                <a:solidFill>
                  <a:schemeClr val="dk2"/>
                </a:solidFill>
              </a:defRPr>
            </a:lvl6pPr>
            <a:lvl7pPr lvl="6" algn="r">
              <a:buNone/>
              <a:defRPr sz="975">
                <a:solidFill>
                  <a:schemeClr val="dk2"/>
                </a:solidFill>
              </a:defRPr>
            </a:lvl7pPr>
            <a:lvl8pPr lvl="7" algn="r">
              <a:buNone/>
              <a:defRPr sz="975">
                <a:solidFill>
                  <a:schemeClr val="dk2"/>
                </a:solidFill>
              </a:defRPr>
            </a:lvl8pPr>
            <a:lvl9pPr lvl="8" algn="r">
              <a:buNone/>
              <a:defRPr sz="975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>
                <a:solidFill>
                  <a:srgbClr val="45127E"/>
                </a:solidFill>
              </a:rPr>
              <a:pPr/>
              <a:t>‹#›</a:t>
            </a:fld>
            <a:endParaRPr lang="en-GB">
              <a:solidFill>
                <a:srgbClr val="4512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1758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uckiest Guy" panose="02000506000000020004"/>
              <a:buNone/>
              <a:defRPr sz="2700">
                <a:solidFill>
                  <a:schemeClr val="dk1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798400"/>
            <a:ext cx="8520600" cy="24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rmAutofit/>
          </a:bodyPr>
          <a:lstStyle>
            <a:lvl1pPr lvl="0" algn="r">
              <a:buNone/>
              <a:defRPr sz="975">
                <a:solidFill>
                  <a:schemeClr val="dk2"/>
                </a:solidFill>
              </a:defRPr>
            </a:lvl1pPr>
            <a:lvl2pPr lvl="1" algn="r">
              <a:buNone/>
              <a:defRPr sz="975">
                <a:solidFill>
                  <a:schemeClr val="dk2"/>
                </a:solidFill>
              </a:defRPr>
            </a:lvl2pPr>
            <a:lvl3pPr lvl="2" algn="r">
              <a:buNone/>
              <a:defRPr sz="975">
                <a:solidFill>
                  <a:schemeClr val="dk2"/>
                </a:solidFill>
              </a:defRPr>
            </a:lvl3pPr>
            <a:lvl4pPr lvl="3" algn="r">
              <a:buNone/>
              <a:defRPr sz="975">
                <a:solidFill>
                  <a:schemeClr val="dk2"/>
                </a:solidFill>
              </a:defRPr>
            </a:lvl4pPr>
            <a:lvl5pPr lvl="4" algn="r">
              <a:buNone/>
              <a:defRPr sz="975">
                <a:solidFill>
                  <a:schemeClr val="dk2"/>
                </a:solidFill>
              </a:defRPr>
            </a:lvl5pPr>
            <a:lvl6pPr lvl="5" algn="r">
              <a:buNone/>
              <a:defRPr sz="975">
                <a:solidFill>
                  <a:schemeClr val="dk2"/>
                </a:solidFill>
              </a:defRPr>
            </a:lvl6pPr>
            <a:lvl7pPr lvl="6" algn="r">
              <a:buNone/>
              <a:defRPr sz="975">
                <a:solidFill>
                  <a:schemeClr val="dk2"/>
                </a:solidFill>
              </a:defRPr>
            </a:lvl7pPr>
            <a:lvl8pPr lvl="7" algn="r">
              <a:buNone/>
              <a:defRPr sz="975">
                <a:solidFill>
                  <a:schemeClr val="dk2"/>
                </a:solidFill>
              </a:defRPr>
            </a:lvl8pPr>
            <a:lvl9pPr lvl="8" algn="r">
              <a:buNone/>
              <a:defRPr sz="975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>
                <a:solidFill>
                  <a:srgbClr val="45127E"/>
                </a:solidFill>
              </a:rPr>
              <a:pPr/>
              <a:t>‹#›</a:t>
            </a:fld>
            <a:endParaRPr lang="en-GB">
              <a:solidFill>
                <a:srgbClr val="4512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311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uckiest Guy" panose="02000506000000020004"/>
              <a:buNone/>
              <a:defRPr sz="2700">
                <a:solidFill>
                  <a:schemeClr val="dk1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798400"/>
            <a:ext cx="8520600" cy="24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rmAutofit/>
          </a:bodyPr>
          <a:lstStyle>
            <a:lvl1pPr lvl="0" algn="r">
              <a:buNone/>
              <a:defRPr sz="975">
                <a:solidFill>
                  <a:schemeClr val="dk2"/>
                </a:solidFill>
              </a:defRPr>
            </a:lvl1pPr>
            <a:lvl2pPr lvl="1" algn="r">
              <a:buNone/>
              <a:defRPr sz="975">
                <a:solidFill>
                  <a:schemeClr val="dk2"/>
                </a:solidFill>
              </a:defRPr>
            </a:lvl2pPr>
            <a:lvl3pPr lvl="2" algn="r">
              <a:buNone/>
              <a:defRPr sz="975">
                <a:solidFill>
                  <a:schemeClr val="dk2"/>
                </a:solidFill>
              </a:defRPr>
            </a:lvl3pPr>
            <a:lvl4pPr lvl="3" algn="r">
              <a:buNone/>
              <a:defRPr sz="975">
                <a:solidFill>
                  <a:schemeClr val="dk2"/>
                </a:solidFill>
              </a:defRPr>
            </a:lvl4pPr>
            <a:lvl5pPr lvl="4" algn="r">
              <a:buNone/>
              <a:defRPr sz="975">
                <a:solidFill>
                  <a:schemeClr val="dk2"/>
                </a:solidFill>
              </a:defRPr>
            </a:lvl5pPr>
            <a:lvl6pPr lvl="5" algn="r">
              <a:buNone/>
              <a:defRPr sz="975">
                <a:solidFill>
                  <a:schemeClr val="dk2"/>
                </a:solidFill>
              </a:defRPr>
            </a:lvl6pPr>
            <a:lvl7pPr lvl="6" algn="r">
              <a:buNone/>
              <a:defRPr sz="975">
                <a:solidFill>
                  <a:schemeClr val="dk2"/>
                </a:solidFill>
              </a:defRPr>
            </a:lvl7pPr>
            <a:lvl8pPr lvl="7" algn="r">
              <a:buNone/>
              <a:defRPr sz="975">
                <a:solidFill>
                  <a:schemeClr val="dk2"/>
                </a:solidFill>
              </a:defRPr>
            </a:lvl8pPr>
            <a:lvl9pPr lvl="8" algn="r">
              <a:buNone/>
              <a:defRPr sz="975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>
                <a:solidFill>
                  <a:srgbClr val="45127E"/>
                </a:solidFill>
              </a:rPr>
              <a:pPr/>
              <a:t>‹#›</a:t>
            </a:fld>
            <a:endParaRPr lang="en-GB">
              <a:solidFill>
                <a:srgbClr val="4512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1118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2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/>
            </a:gs>
            <a:gs pos="100000">
              <a:schemeClr val="lt2"/>
            </a:gs>
          </a:gsLst>
          <a:lin ang="5400012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75525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Chango"/>
              <a:buNone/>
              <a:defRPr sz="3000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75525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ontserrat"/>
              <a:buChar char="●"/>
              <a:defRPr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ontserrat"/>
              <a:buChar char="○"/>
              <a:defRPr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ontserrat"/>
              <a:buChar char="■"/>
              <a:defRPr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ontserrat"/>
              <a:buChar char="●"/>
              <a:defRPr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ontserrat"/>
              <a:buChar char="○"/>
              <a:defRPr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ontserrat"/>
              <a:buChar char="■"/>
              <a:defRPr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ontserrat"/>
              <a:buChar char="●"/>
              <a:defRPr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ontserrat"/>
              <a:buChar char="○"/>
              <a:defRPr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ontserrat"/>
              <a:buChar char="■"/>
              <a:defRPr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511258F-A9E6-DB8C-FD2C-1F37919F73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46C9AEB-26F4-BE95-FB41-826B4B3B3C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5D89FFE-C8EA-B803-5382-1F3F21DC4A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7DD696F-BC2B-1BF1-D684-4277598C39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1741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tmp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slide" Target="slide16.xml"/><Relationship Id="rId7" Type="http://schemas.openxmlformats.org/officeDocument/2006/relationships/slide" Target="slide18.xml"/><Relationship Id="rId12" Type="http://schemas.openxmlformats.org/officeDocument/2006/relationships/image" Target="../media/image10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97.png"/><Relationship Id="rId11" Type="http://schemas.openxmlformats.org/officeDocument/2006/relationships/image" Target="../media/image100.png"/><Relationship Id="rId5" Type="http://schemas.openxmlformats.org/officeDocument/2006/relationships/slide" Target="slide17.xml"/><Relationship Id="rId10" Type="http://schemas.openxmlformats.org/officeDocument/2006/relationships/image" Target="../media/image99.png"/><Relationship Id="rId4" Type="http://schemas.openxmlformats.org/officeDocument/2006/relationships/image" Target="../media/image96.png"/><Relationship Id="rId9" Type="http://schemas.openxmlformats.org/officeDocument/2006/relationships/slide" Target="slide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slide" Target="slide15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02.tm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GIF"/><Relationship Id="rId13" Type="http://schemas.openxmlformats.org/officeDocument/2006/relationships/image" Target="../media/image70.png"/><Relationship Id="rId18" Type="http://schemas.openxmlformats.org/officeDocument/2006/relationships/image" Target="../media/image73.png"/><Relationship Id="rId26" Type="http://schemas.microsoft.com/office/2007/relationships/hdphoto" Target="../media/hdphoto13.wdp"/><Relationship Id="rId3" Type="http://schemas.openxmlformats.org/officeDocument/2006/relationships/slideLayout" Target="../slideLayouts/slideLayout29.xml"/><Relationship Id="rId21" Type="http://schemas.openxmlformats.org/officeDocument/2006/relationships/slide" Target="slide6.xml"/><Relationship Id="rId7" Type="http://schemas.openxmlformats.org/officeDocument/2006/relationships/image" Target="../media/image65.GIF"/><Relationship Id="rId12" Type="http://schemas.openxmlformats.org/officeDocument/2006/relationships/image" Target="../media/image69.png"/><Relationship Id="rId17" Type="http://schemas.openxmlformats.org/officeDocument/2006/relationships/slide" Target="slide4.xml"/><Relationship Id="rId25" Type="http://schemas.openxmlformats.org/officeDocument/2006/relationships/image" Target="../media/image77.png"/><Relationship Id="rId2" Type="http://schemas.openxmlformats.org/officeDocument/2006/relationships/audio" Target="../media/media1.mp3"/><Relationship Id="rId16" Type="http://schemas.openxmlformats.org/officeDocument/2006/relationships/image" Target="../media/image72.png"/><Relationship Id="rId20" Type="http://schemas.openxmlformats.org/officeDocument/2006/relationships/image" Target="../media/image74.png"/><Relationship Id="rId1" Type="http://schemas.microsoft.com/office/2007/relationships/media" Target="../media/media1.mp3"/><Relationship Id="rId6" Type="http://schemas.openxmlformats.org/officeDocument/2006/relationships/image" Target="../media/image64.png"/><Relationship Id="rId11" Type="http://schemas.openxmlformats.org/officeDocument/2006/relationships/image" Target="../media/image68.GIF"/><Relationship Id="rId24" Type="http://schemas.microsoft.com/office/2007/relationships/hdphoto" Target="../media/hdphoto12.wdp"/><Relationship Id="rId5" Type="http://schemas.openxmlformats.org/officeDocument/2006/relationships/image" Target="../media/image63.jpeg"/><Relationship Id="rId15" Type="http://schemas.openxmlformats.org/officeDocument/2006/relationships/slide" Target="slide3.xml"/><Relationship Id="rId23" Type="http://schemas.openxmlformats.org/officeDocument/2006/relationships/image" Target="../media/image76.png"/><Relationship Id="rId28" Type="http://schemas.openxmlformats.org/officeDocument/2006/relationships/slide" Target="slide7.xml"/><Relationship Id="rId10" Type="http://schemas.microsoft.com/office/2007/relationships/hdphoto" Target="../media/hdphoto11.wdp"/><Relationship Id="rId19" Type="http://schemas.openxmlformats.org/officeDocument/2006/relationships/slide" Target="slide5.xm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7.png"/><Relationship Id="rId14" Type="http://schemas.openxmlformats.org/officeDocument/2006/relationships/image" Target="../media/image71.png"/><Relationship Id="rId22" Type="http://schemas.openxmlformats.org/officeDocument/2006/relationships/image" Target="../media/image75.png"/><Relationship Id="rId27" Type="http://schemas.openxmlformats.org/officeDocument/2006/relationships/image" Target="../media/image7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slide" Target="slide15.xml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slide" Target="slide15.xml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9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114.wmf"/><Relationship Id="rId3" Type="http://schemas.openxmlformats.org/officeDocument/2006/relationships/control" Target="../activeX/activeX3.xml"/><Relationship Id="rId7" Type="http://schemas.openxmlformats.org/officeDocument/2006/relationships/image" Target="../media/image108.png"/><Relationship Id="rId12" Type="http://schemas.openxmlformats.org/officeDocument/2006/relationships/image" Target="../media/image113.wmf"/><Relationship Id="rId2" Type="http://schemas.openxmlformats.org/officeDocument/2006/relationships/control" Target="../activeX/activeX2.xml"/><Relationship Id="rId1" Type="http://schemas.openxmlformats.org/officeDocument/2006/relationships/control" Target="../activeX/activeX1.xml"/><Relationship Id="rId6" Type="http://schemas.openxmlformats.org/officeDocument/2006/relationships/image" Target="../media/image107.png"/><Relationship Id="rId11" Type="http://schemas.openxmlformats.org/officeDocument/2006/relationships/image" Target="../media/image112.wmf"/><Relationship Id="rId5" Type="http://schemas.openxmlformats.org/officeDocument/2006/relationships/slideLayout" Target="../slideLayouts/slideLayout21.xml"/><Relationship Id="rId10" Type="http://schemas.openxmlformats.org/officeDocument/2006/relationships/image" Target="../media/image111.wmf"/><Relationship Id="rId4" Type="http://schemas.openxmlformats.org/officeDocument/2006/relationships/control" Target="../activeX/activeX4.xml"/><Relationship Id="rId9" Type="http://schemas.openxmlformats.org/officeDocument/2006/relationships/image" Target="../media/image1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20.png"/><Relationship Id="rId4" Type="http://schemas.microsoft.com/office/2007/relationships/hdphoto" Target="../media/hdphoto14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audio" Target="../media/audio4.wav"/><Relationship Id="rId7" Type="http://schemas.openxmlformats.org/officeDocument/2006/relationships/image" Target="../media/image12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10" Type="http://schemas.openxmlformats.org/officeDocument/2006/relationships/image" Target="../media/image115.png"/><Relationship Id="rId4" Type="http://schemas.openxmlformats.org/officeDocument/2006/relationships/image" Target="../media/image121.png"/><Relationship Id="rId9" Type="http://schemas.openxmlformats.org/officeDocument/2006/relationships/image" Target="../media/image1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68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9.sv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79.png"/><Relationship Id="rId5" Type="http://schemas.openxmlformats.org/officeDocument/2006/relationships/image" Target="../media/image68.GIF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68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8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6900680">
            <a:off x="8055114" y="305873"/>
            <a:ext cx="813765" cy="89514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139952" y="1563638"/>
            <a:ext cx="4627870" cy="11079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defRPr/>
            </a:pPr>
            <a:r>
              <a:rPr lang="en-US" sz="7200" dirty="0">
                <a:solidFill>
                  <a:srgbClr val="E76EA3"/>
                </a:solidFill>
                <a:latin typeface="iCiel Cadena" panose="02000503000000020004" pitchFamily="50" charset="0"/>
              </a:rPr>
              <a:t>KHỞI ĐỘNG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1779662"/>
            <a:ext cx="2639797" cy="2444708"/>
          </a:xfrm>
          <a:prstGeom prst="rect">
            <a:avLst/>
          </a:prstGeom>
        </p:spPr>
      </p:pic>
      <p:grpSp>
        <p:nvGrpSpPr>
          <p:cNvPr id="18" name="กลุ่ม 95"/>
          <p:cNvGrpSpPr/>
          <p:nvPr/>
        </p:nvGrpSpPr>
        <p:grpSpPr>
          <a:xfrm>
            <a:off x="2585344" y="279438"/>
            <a:ext cx="307072" cy="362768"/>
            <a:chOff x="5181879" y="1475364"/>
            <a:chExt cx="1326034" cy="1566547"/>
          </a:xfrm>
          <a:effectLst>
            <a:outerShdw blurRad="50800" dist="38100" dir="2700000" algn="tl" rotWithShape="0">
              <a:schemeClr val="accent4">
                <a:lumMod val="75000"/>
                <a:alpha val="40000"/>
              </a:schemeClr>
            </a:outerShdw>
          </a:effectLst>
        </p:grpSpPr>
        <p:sp>
          <p:nvSpPr>
            <p:cNvPr id="19" name="ดาว 5 แฉก 1"/>
            <p:cNvSpPr/>
            <p:nvPr/>
          </p:nvSpPr>
          <p:spPr>
            <a:xfrm>
              <a:off x="5181879" y="1475364"/>
              <a:ext cx="1326034" cy="1566547"/>
            </a:xfrm>
            <a:custGeom>
              <a:avLst/>
              <a:gdLst>
                <a:gd name="connsiteX0" fmla="*/ 3 w 2430629"/>
                <a:gd name="connsiteY0" fmla="*/ 976675 h 2556974"/>
                <a:gd name="connsiteX1" fmla="*/ 848911 w 2430629"/>
                <a:gd name="connsiteY1" fmla="*/ 855630 h 2556974"/>
                <a:gd name="connsiteX2" fmla="*/ 1215315 w 2430629"/>
                <a:gd name="connsiteY2" fmla="*/ 0 h 2556974"/>
                <a:gd name="connsiteX3" fmla="*/ 1581718 w 2430629"/>
                <a:gd name="connsiteY3" fmla="*/ 855630 h 2556974"/>
                <a:gd name="connsiteX4" fmla="*/ 2430626 w 2430629"/>
                <a:gd name="connsiteY4" fmla="*/ 976675 h 2556974"/>
                <a:gd name="connsiteX5" fmla="*/ 1808168 w 2430629"/>
                <a:gd name="connsiteY5" fmla="*/ 1626528 h 2556974"/>
                <a:gd name="connsiteX6" fmla="*/ 1966419 w 2430629"/>
                <a:gd name="connsiteY6" fmla="*/ 2556968 h 2556974"/>
                <a:gd name="connsiteX7" fmla="*/ 1215315 w 2430629"/>
                <a:gd name="connsiteY7" fmla="*/ 2102969 h 2556974"/>
                <a:gd name="connsiteX8" fmla="*/ 464210 w 2430629"/>
                <a:gd name="connsiteY8" fmla="*/ 2556968 h 2556974"/>
                <a:gd name="connsiteX9" fmla="*/ 622461 w 2430629"/>
                <a:gd name="connsiteY9" fmla="*/ 1626528 h 2556974"/>
                <a:gd name="connsiteX10" fmla="*/ 3 w 2430629"/>
                <a:gd name="connsiteY10" fmla="*/ 976675 h 2556974"/>
                <a:gd name="connsiteX0" fmla="*/ 43268 w 2473891"/>
                <a:gd name="connsiteY0" fmla="*/ 976675 h 2556968"/>
                <a:gd name="connsiteX1" fmla="*/ 892176 w 2473891"/>
                <a:gd name="connsiteY1" fmla="*/ 855630 h 2556968"/>
                <a:gd name="connsiteX2" fmla="*/ 1258580 w 2473891"/>
                <a:gd name="connsiteY2" fmla="*/ 0 h 2556968"/>
                <a:gd name="connsiteX3" fmla="*/ 1624983 w 2473891"/>
                <a:gd name="connsiteY3" fmla="*/ 855630 h 2556968"/>
                <a:gd name="connsiteX4" fmla="*/ 2473891 w 2473891"/>
                <a:gd name="connsiteY4" fmla="*/ 976675 h 2556968"/>
                <a:gd name="connsiteX5" fmla="*/ 1851433 w 2473891"/>
                <a:gd name="connsiteY5" fmla="*/ 1626528 h 2556968"/>
                <a:gd name="connsiteX6" fmla="*/ 2009684 w 2473891"/>
                <a:gd name="connsiteY6" fmla="*/ 2556968 h 2556968"/>
                <a:gd name="connsiteX7" fmla="*/ 1258580 w 2473891"/>
                <a:gd name="connsiteY7" fmla="*/ 2102969 h 2556968"/>
                <a:gd name="connsiteX8" fmla="*/ 507475 w 2473891"/>
                <a:gd name="connsiteY8" fmla="*/ 2556968 h 2556968"/>
                <a:gd name="connsiteX9" fmla="*/ 665726 w 2473891"/>
                <a:gd name="connsiteY9" fmla="*/ 1626528 h 2556968"/>
                <a:gd name="connsiteX10" fmla="*/ 43268 w 2473891"/>
                <a:gd name="connsiteY10" fmla="*/ 976675 h 2556968"/>
                <a:gd name="connsiteX0" fmla="*/ 43268 w 2541879"/>
                <a:gd name="connsiteY0" fmla="*/ 976675 h 2556968"/>
                <a:gd name="connsiteX1" fmla="*/ 892176 w 2541879"/>
                <a:gd name="connsiteY1" fmla="*/ 855630 h 2556968"/>
                <a:gd name="connsiteX2" fmla="*/ 1258580 w 2541879"/>
                <a:gd name="connsiteY2" fmla="*/ 0 h 2556968"/>
                <a:gd name="connsiteX3" fmla="*/ 1624983 w 2541879"/>
                <a:gd name="connsiteY3" fmla="*/ 855630 h 2556968"/>
                <a:gd name="connsiteX4" fmla="*/ 2473891 w 2541879"/>
                <a:gd name="connsiteY4" fmla="*/ 976675 h 2556968"/>
                <a:gd name="connsiteX5" fmla="*/ 1851433 w 2541879"/>
                <a:gd name="connsiteY5" fmla="*/ 1626528 h 2556968"/>
                <a:gd name="connsiteX6" fmla="*/ 2009684 w 2541879"/>
                <a:gd name="connsiteY6" fmla="*/ 2556968 h 2556968"/>
                <a:gd name="connsiteX7" fmla="*/ 1258580 w 2541879"/>
                <a:gd name="connsiteY7" fmla="*/ 2102969 h 2556968"/>
                <a:gd name="connsiteX8" fmla="*/ 507475 w 2541879"/>
                <a:gd name="connsiteY8" fmla="*/ 2556968 h 2556968"/>
                <a:gd name="connsiteX9" fmla="*/ 665726 w 2541879"/>
                <a:gd name="connsiteY9" fmla="*/ 1626528 h 2556968"/>
                <a:gd name="connsiteX10" fmla="*/ 43268 w 2541879"/>
                <a:gd name="connsiteY10" fmla="*/ 976675 h 2556968"/>
                <a:gd name="connsiteX0" fmla="*/ 43268 w 2541879"/>
                <a:gd name="connsiteY0" fmla="*/ 992355 h 2572648"/>
                <a:gd name="connsiteX1" fmla="*/ 892176 w 2541879"/>
                <a:gd name="connsiteY1" fmla="*/ 871310 h 2572648"/>
                <a:gd name="connsiteX2" fmla="*/ 1258580 w 2541879"/>
                <a:gd name="connsiteY2" fmla="*/ 15680 h 2572648"/>
                <a:gd name="connsiteX3" fmla="*/ 1624983 w 2541879"/>
                <a:gd name="connsiteY3" fmla="*/ 871310 h 2572648"/>
                <a:gd name="connsiteX4" fmla="*/ 2473891 w 2541879"/>
                <a:gd name="connsiteY4" fmla="*/ 992355 h 2572648"/>
                <a:gd name="connsiteX5" fmla="*/ 1851433 w 2541879"/>
                <a:gd name="connsiteY5" fmla="*/ 1642208 h 2572648"/>
                <a:gd name="connsiteX6" fmla="*/ 2009684 w 2541879"/>
                <a:gd name="connsiteY6" fmla="*/ 2572648 h 2572648"/>
                <a:gd name="connsiteX7" fmla="*/ 1258580 w 2541879"/>
                <a:gd name="connsiteY7" fmla="*/ 2118649 h 2572648"/>
                <a:gd name="connsiteX8" fmla="*/ 507475 w 2541879"/>
                <a:gd name="connsiteY8" fmla="*/ 2572648 h 2572648"/>
                <a:gd name="connsiteX9" fmla="*/ 665726 w 2541879"/>
                <a:gd name="connsiteY9" fmla="*/ 1642208 h 2572648"/>
                <a:gd name="connsiteX10" fmla="*/ 43268 w 2541879"/>
                <a:gd name="connsiteY10" fmla="*/ 992355 h 2572648"/>
                <a:gd name="connsiteX0" fmla="*/ 43268 w 2541879"/>
                <a:gd name="connsiteY0" fmla="*/ 992355 h 2591794"/>
                <a:gd name="connsiteX1" fmla="*/ 892176 w 2541879"/>
                <a:gd name="connsiteY1" fmla="*/ 871310 h 2591794"/>
                <a:gd name="connsiteX2" fmla="*/ 1258580 w 2541879"/>
                <a:gd name="connsiteY2" fmla="*/ 15680 h 2591794"/>
                <a:gd name="connsiteX3" fmla="*/ 1624983 w 2541879"/>
                <a:gd name="connsiteY3" fmla="*/ 871310 h 2591794"/>
                <a:gd name="connsiteX4" fmla="*/ 2473891 w 2541879"/>
                <a:gd name="connsiteY4" fmla="*/ 992355 h 2591794"/>
                <a:gd name="connsiteX5" fmla="*/ 1851433 w 2541879"/>
                <a:gd name="connsiteY5" fmla="*/ 1642208 h 2591794"/>
                <a:gd name="connsiteX6" fmla="*/ 2009684 w 2541879"/>
                <a:gd name="connsiteY6" fmla="*/ 2572648 h 2591794"/>
                <a:gd name="connsiteX7" fmla="*/ 1258580 w 2541879"/>
                <a:gd name="connsiteY7" fmla="*/ 2118649 h 2591794"/>
                <a:gd name="connsiteX8" fmla="*/ 507475 w 2541879"/>
                <a:gd name="connsiteY8" fmla="*/ 2572648 h 2591794"/>
                <a:gd name="connsiteX9" fmla="*/ 665726 w 2541879"/>
                <a:gd name="connsiteY9" fmla="*/ 1642208 h 2591794"/>
                <a:gd name="connsiteX10" fmla="*/ 43268 w 2541879"/>
                <a:gd name="connsiteY10" fmla="*/ 992355 h 2591794"/>
                <a:gd name="connsiteX0" fmla="*/ 43268 w 2541879"/>
                <a:gd name="connsiteY0" fmla="*/ 992355 h 2611130"/>
                <a:gd name="connsiteX1" fmla="*/ 892176 w 2541879"/>
                <a:gd name="connsiteY1" fmla="*/ 871310 h 2611130"/>
                <a:gd name="connsiteX2" fmla="*/ 1258580 w 2541879"/>
                <a:gd name="connsiteY2" fmla="*/ 15680 h 2611130"/>
                <a:gd name="connsiteX3" fmla="*/ 1624983 w 2541879"/>
                <a:gd name="connsiteY3" fmla="*/ 871310 h 2611130"/>
                <a:gd name="connsiteX4" fmla="*/ 2473891 w 2541879"/>
                <a:gd name="connsiteY4" fmla="*/ 992355 h 2611130"/>
                <a:gd name="connsiteX5" fmla="*/ 1851433 w 2541879"/>
                <a:gd name="connsiteY5" fmla="*/ 1642208 h 2611130"/>
                <a:gd name="connsiteX6" fmla="*/ 2009684 w 2541879"/>
                <a:gd name="connsiteY6" fmla="*/ 2572648 h 2611130"/>
                <a:gd name="connsiteX7" fmla="*/ 1258580 w 2541879"/>
                <a:gd name="connsiteY7" fmla="*/ 2118649 h 2611130"/>
                <a:gd name="connsiteX8" fmla="*/ 507475 w 2541879"/>
                <a:gd name="connsiteY8" fmla="*/ 2572648 h 2611130"/>
                <a:gd name="connsiteX9" fmla="*/ 665726 w 2541879"/>
                <a:gd name="connsiteY9" fmla="*/ 1642208 h 2611130"/>
                <a:gd name="connsiteX10" fmla="*/ 43268 w 2541879"/>
                <a:gd name="connsiteY10" fmla="*/ 992355 h 2611130"/>
                <a:gd name="connsiteX0" fmla="*/ 43268 w 2541879"/>
                <a:gd name="connsiteY0" fmla="*/ 992355 h 2611130"/>
                <a:gd name="connsiteX1" fmla="*/ 892176 w 2541879"/>
                <a:gd name="connsiteY1" fmla="*/ 871310 h 2611130"/>
                <a:gd name="connsiteX2" fmla="*/ 1258580 w 2541879"/>
                <a:gd name="connsiteY2" fmla="*/ 15680 h 2611130"/>
                <a:gd name="connsiteX3" fmla="*/ 1624983 w 2541879"/>
                <a:gd name="connsiteY3" fmla="*/ 871310 h 2611130"/>
                <a:gd name="connsiteX4" fmla="*/ 2473891 w 2541879"/>
                <a:gd name="connsiteY4" fmla="*/ 992355 h 2611130"/>
                <a:gd name="connsiteX5" fmla="*/ 1851433 w 2541879"/>
                <a:gd name="connsiteY5" fmla="*/ 1642208 h 2611130"/>
                <a:gd name="connsiteX6" fmla="*/ 2009684 w 2541879"/>
                <a:gd name="connsiteY6" fmla="*/ 2572648 h 2611130"/>
                <a:gd name="connsiteX7" fmla="*/ 1258580 w 2541879"/>
                <a:gd name="connsiteY7" fmla="*/ 2118649 h 2611130"/>
                <a:gd name="connsiteX8" fmla="*/ 507475 w 2541879"/>
                <a:gd name="connsiteY8" fmla="*/ 2572648 h 2611130"/>
                <a:gd name="connsiteX9" fmla="*/ 665726 w 2541879"/>
                <a:gd name="connsiteY9" fmla="*/ 1642208 h 2611130"/>
                <a:gd name="connsiteX10" fmla="*/ 43268 w 2541879"/>
                <a:gd name="connsiteY10" fmla="*/ 992355 h 2611130"/>
                <a:gd name="connsiteX0" fmla="*/ 43268 w 2541879"/>
                <a:gd name="connsiteY0" fmla="*/ 992355 h 2596817"/>
                <a:gd name="connsiteX1" fmla="*/ 892176 w 2541879"/>
                <a:gd name="connsiteY1" fmla="*/ 871310 h 2596817"/>
                <a:gd name="connsiteX2" fmla="*/ 1258580 w 2541879"/>
                <a:gd name="connsiteY2" fmla="*/ 15680 h 2596817"/>
                <a:gd name="connsiteX3" fmla="*/ 1624983 w 2541879"/>
                <a:gd name="connsiteY3" fmla="*/ 871310 h 2596817"/>
                <a:gd name="connsiteX4" fmla="*/ 2473891 w 2541879"/>
                <a:gd name="connsiteY4" fmla="*/ 992355 h 2596817"/>
                <a:gd name="connsiteX5" fmla="*/ 1851433 w 2541879"/>
                <a:gd name="connsiteY5" fmla="*/ 1642208 h 2596817"/>
                <a:gd name="connsiteX6" fmla="*/ 2009684 w 2541879"/>
                <a:gd name="connsiteY6" fmla="*/ 2572648 h 2596817"/>
                <a:gd name="connsiteX7" fmla="*/ 1258580 w 2541879"/>
                <a:gd name="connsiteY7" fmla="*/ 2118649 h 2596817"/>
                <a:gd name="connsiteX8" fmla="*/ 507475 w 2541879"/>
                <a:gd name="connsiteY8" fmla="*/ 2572648 h 2596817"/>
                <a:gd name="connsiteX9" fmla="*/ 665726 w 2541879"/>
                <a:gd name="connsiteY9" fmla="*/ 1642208 h 2596817"/>
                <a:gd name="connsiteX10" fmla="*/ 43268 w 2541879"/>
                <a:gd name="connsiteY10" fmla="*/ 992355 h 2596817"/>
                <a:gd name="connsiteX0" fmla="*/ 43268 w 2541879"/>
                <a:gd name="connsiteY0" fmla="*/ 992355 h 2596817"/>
                <a:gd name="connsiteX1" fmla="*/ 892176 w 2541879"/>
                <a:gd name="connsiteY1" fmla="*/ 871310 h 2596817"/>
                <a:gd name="connsiteX2" fmla="*/ 1258580 w 2541879"/>
                <a:gd name="connsiteY2" fmla="*/ 15680 h 2596817"/>
                <a:gd name="connsiteX3" fmla="*/ 1624983 w 2541879"/>
                <a:gd name="connsiteY3" fmla="*/ 871310 h 2596817"/>
                <a:gd name="connsiteX4" fmla="*/ 2473891 w 2541879"/>
                <a:gd name="connsiteY4" fmla="*/ 992355 h 2596817"/>
                <a:gd name="connsiteX5" fmla="*/ 1851433 w 2541879"/>
                <a:gd name="connsiteY5" fmla="*/ 1642208 h 2596817"/>
                <a:gd name="connsiteX6" fmla="*/ 2009684 w 2541879"/>
                <a:gd name="connsiteY6" fmla="*/ 2572648 h 2596817"/>
                <a:gd name="connsiteX7" fmla="*/ 1258580 w 2541879"/>
                <a:gd name="connsiteY7" fmla="*/ 2118649 h 2596817"/>
                <a:gd name="connsiteX8" fmla="*/ 507475 w 2541879"/>
                <a:gd name="connsiteY8" fmla="*/ 2572648 h 2596817"/>
                <a:gd name="connsiteX9" fmla="*/ 665726 w 2541879"/>
                <a:gd name="connsiteY9" fmla="*/ 1642208 h 2596817"/>
                <a:gd name="connsiteX10" fmla="*/ 43268 w 2541879"/>
                <a:gd name="connsiteY10" fmla="*/ 992355 h 2596817"/>
                <a:gd name="connsiteX0" fmla="*/ 51241 w 2549852"/>
                <a:gd name="connsiteY0" fmla="*/ 992355 h 2596817"/>
                <a:gd name="connsiteX1" fmla="*/ 900149 w 2549852"/>
                <a:gd name="connsiteY1" fmla="*/ 871310 h 2596817"/>
                <a:gd name="connsiteX2" fmla="*/ 1266553 w 2549852"/>
                <a:gd name="connsiteY2" fmla="*/ 15680 h 2596817"/>
                <a:gd name="connsiteX3" fmla="*/ 1632956 w 2549852"/>
                <a:gd name="connsiteY3" fmla="*/ 871310 h 2596817"/>
                <a:gd name="connsiteX4" fmla="*/ 2481864 w 2549852"/>
                <a:gd name="connsiteY4" fmla="*/ 992355 h 2596817"/>
                <a:gd name="connsiteX5" fmla="*/ 1859406 w 2549852"/>
                <a:gd name="connsiteY5" fmla="*/ 1642208 h 2596817"/>
                <a:gd name="connsiteX6" fmla="*/ 2017657 w 2549852"/>
                <a:gd name="connsiteY6" fmla="*/ 2572648 h 2596817"/>
                <a:gd name="connsiteX7" fmla="*/ 1266553 w 2549852"/>
                <a:gd name="connsiteY7" fmla="*/ 2118649 h 2596817"/>
                <a:gd name="connsiteX8" fmla="*/ 515448 w 2549852"/>
                <a:gd name="connsiteY8" fmla="*/ 2572648 h 2596817"/>
                <a:gd name="connsiteX9" fmla="*/ 673699 w 2549852"/>
                <a:gd name="connsiteY9" fmla="*/ 1642208 h 2596817"/>
                <a:gd name="connsiteX10" fmla="*/ 51241 w 2549852"/>
                <a:gd name="connsiteY10" fmla="*/ 992355 h 2596817"/>
                <a:gd name="connsiteX0" fmla="*/ 51241 w 2549852"/>
                <a:gd name="connsiteY0" fmla="*/ 992355 h 2596817"/>
                <a:gd name="connsiteX1" fmla="*/ 900149 w 2549852"/>
                <a:gd name="connsiteY1" fmla="*/ 871310 h 2596817"/>
                <a:gd name="connsiteX2" fmla="*/ 1266553 w 2549852"/>
                <a:gd name="connsiteY2" fmla="*/ 15680 h 2596817"/>
                <a:gd name="connsiteX3" fmla="*/ 1632956 w 2549852"/>
                <a:gd name="connsiteY3" fmla="*/ 871310 h 2596817"/>
                <a:gd name="connsiteX4" fmla="*/ 2481864 w 2549852"/>
                <a:gd name="connsiteY4" fmla="*/ 992355 h 2596817"/>
                <a:gd name="connsiteX5" fmla="*/ 1859406 w 2549852"/>
                <a:gd name="connsiteY5" fmla="*/ 1642208 h 2596817"/>
                <a:gd name="connsiteX6" fmla="*/ 2017657 w 2549852"/>
                <a:gd name="connsiteY6" fmla="*/ 2572648 h 2596817"/>
                <a:gd name="connsiteX7" fmla="*/ 1266553 w 2549852"/>
                <a:gd name="connsiteY7" fmla="*/ 2118649 h 2596817"/>
                <a:gd name="connsiteX8" fmla="*/ 515448 w 2549852"/>
                <a:gd name="connsiteY8" fmla="*/ 2572648 h 2596817"/>
                <a:gd name="connsiteX9" fmla="*/ 673699 w 2549852"/>
                <a:gd name="connsiteY9" fmla="*/ 1642208 h 2596817"/>
                <a:gd name="connsiteX10" fmla="*/ 51241 w 2549852"/>
                <a:gd name="connsiteY10" fmla="*/ 992355 h 2596817"/>
                <a:gd name="connsiteX0" fmla="*/ 51241 w 2549852"/>
                <a:gd name="connsiteY0" fmla="*/ 992355 h 2613998"/>
                <a:gd name="connsiteX1" fmla="*/ 900149 w 2549852"/>
                <a:gd name="connsiteY1" fmla="*/ 871310 h 2613998"/>
                <a:gd name="connsiteX2" fmla="*/ 1266553 w 2549852"/>
                <a:gd name="connsiteY2" fmla="*/ 15680 h 2613998"/>
                <a:gd name="connsiteX3" fmla="*/ 1632956 w 2549852"/>
                <a:gd name="connsiteY3" fmla="*/ 871310 h 2613998"/>
                <a:gd name="connsiteX4" fmla="*/ 2481864 w 2549852"/>
                <a:gd name="connsiteY4" fmla="*/ 992355 h 2613998"/>
                <a:gd name="connsiteX5" fmla="*/ 1859406 w 2549852"/>
                <a:gd name="connsiteY5" fmla="*/ 1642208 h 2613998"/>
                <a:gd name="connsiteX6" fmla="*/ 2017657 w 2549852"/>
                <a:gd name="connsiteY6" fmla="*/ 2572648 h 2613998"/>
                <a:gd name="connsiteX7" fmla="*/ 1266553 w 2549852"/>
                <a:gd name="connsiteY7" fmla="*/ 2118649 h 2613998"/>
                <a:gd name="connsiteX8" fmla="*/ 515448 w 2549852"/>
                <a:gd name="connsiteY8" fmla="*/ 2572648 h 2613998"/>
                <a:gd name="connsiteX9" fmla="*/ 673699 w 2549852"/>
                <a:gd name="connsiteY9" fmla="*/ 1642208 h 2613998"/>
                <a:gd name="connsiteX10" fmla="*/ 51241 w 2549852"/>
                <a:gd name="connsiteY10" fmla="*/ 992355 h 2613998"/>
                <a:gd name="connsiteX0" fmla="*/ 51241 w 2549852"/>
                <a:gd name="connsiteY0" fmla="*/ 992355 h 2613998"/>
                <a:gd name="connsiteX1" fmla="*/ 900149 w 2549852"/>
                <a:gd name="connsiteY1" fmla="*/ 871310 h 2613998"/>
                <a:gd name="connsiteX2" fmla="*/ 1266553 w 2549852"/>
                <a:gd name="connsiteY2" fmla="*/ 15680 h 2613998"/>
                <a:gd name="connsiteX3" fmla="*/ 1632956 w 2549852"/>
                <a:gd name="connsiteY3" fmla="*/ 871310 h 2613998"/>
                <a:gd name="connsiteX4" fmla="*/ 2481864 w 2549852"/>
                <a:gd name="connsiteY4" fmla="*/ 992355 h 2613998"/>
                <a:gd name="connsiteX5" fmla="*/ 1859406 w 2549852"/>
                <a:gd name="connsiteY5" fmla="*/ 1642208 h 2613998"/>
                <a:gd name="connsiteX6" fmla="*/ 2017657 w 2549852"/>
                <a:gd name="connsiteY6" fmla="*/ 2572648 h 2613998"/>
                <a:gd name="connsiteX7" fmla="*/ 1266553 w 2549852"/>
                <a:gd name="connsiteY7" fmla="*/ 2118649 h 2613998"/>
                <a:gd name="connsiteX8" fmla="*/ 515448 w 2549852"/>
                <a:gd name="connsiteY8" fmla="*/ 2572648 h 2613998"/>
                <a:gd name="connsiteX9" fmla="*/ 673699 w 2549852"/>
                <a:gd name="connsiteY9" fmla="*/ 1642208 h 2613998"/>
                <a:gd name="connsiteX10" fmla="*/ 51241 w 2549852"/>
                <a:gd name="connsiteY10" fmla="*/ 992355 h 2613998"/>
                <a:gd name="connsiteX0" fmla="*/ 51241 w 2549973"/>
                <a:gd name="connsiteY0" fmla="*/ 992355 h 2613998"/>
                <a:gd name="connsiteX1" fmla="*/ 900149 w 2549973"/>
                <a:gd name="connsiteY1" fmla="*/ 871310 h 2613998"/>
                <a:gd name="connsiteX2" fmla="*/ 1266553 w 2549973"/>
                <a:gd name="connsiteY2" fmla="*/ 15680 h 2613998"/>
                <a:gd name="connsiteX3" fmla="*/ 1632956 w 2549973"/>
                <a:gd name="connsiteY3" fmla="*/ 871310 h 2613998"/>
                <a:gd name="connsiteX4" fmla="*/ 2481864 w 2549973"/>
                <a:gd name="connsiteY4" fmla="*/ 992355 h 2613998"/>
                <a:gd name="connsiteX5" fmla="*/ 1859406 w 2549973"/>
                <a:gd name="connsiteY5" fmla="*/ 1642208 h 2613998"/>
                <a:gd name="connsiteX6" fmla="*/ 2017657 w 2549973"/>
                <a:gd name="connsiteY6" fmla="*/ 2572648 h 2613998"/>
                <a:gd name="connsiteX7" fmla="*/ 1266553 w 2549973"/>
                <a:gd name="connsiteY7" fmla="*/ 2118649 h 2613998"/>
                <a:gd name="connsiteX8" fmla="*/ 515448 w 2549973"/>
                <a:gd name="connsiteY8" fmla="*/ 2572648 h 2613998"/>
                <a:gd name="connsiteX9" fmla="*/ 673699 w 2549973"/>
                <a:gd name="connsiteY9" fmla="*/ 1642208 h 2613998"/>
                <a:gd name="connsiteX10" fmla="*/ 51241 w 2549973"/>
                <a:gd name="connsiteY10" fmla="*/ 992355 h 2613998"/>
                <a:gd name="connsiteX0" fmla="*/ 51241 w 2549975"/>
                <a:gd name="connsiteY0" fmla="*/ 992355 h 2613998"/>
                <a:gd name="connsiteX1" fmla="*/ 900149 w 2549975"/>
                <a:gd name="connsiteY1" fmla="*/ 871310 h 2613998"/>
                <a:gd name="connsiteX2" fmla="*/ 1266553 w 2549975"/>
                <a:gd name="connsiteY2" fmla="*/ 15680 h 2613998"/>
                <a:gd name="connsiteX3" fmla="*/ 1632956 w 2549975"/>
                <a:gd name="connsiteY3" fmla="*/ 871310 h 2613998"/>
                <a:gd name="connsiteX4" fmla="*/ 2481864 w 2549975"/>
                <a:gd name="connsiteY4" fmla="*/ 992355 h 2613998"/>
                <a:gd name="connsiteX5" fmla="*/ 1859406 w 2549975"/>
                <a:gd name="connsiteY5" fmla="*/ 1642208 h 2613998"/>
                <a:gd name="connsiteX6" fmla="*/ 2017657 w 2549975"/>
                <a:gd name="connsiteY6" fmla="*/ 2572648 h 2613998"/>
                <a:gd name="connsiteX7" fmla="*/ 1266553 w 2549975"/>
                <a:gd name="connsiteY7" fmla="*/ 2118649 h 2613998"/>
                <a:gd name="connsiteX8" fmla="*/ 515448 w 2549975"/>
                <a:gd name="connsiteY8" fmla="*/ 2572648 h 2613998"/>
                <a:gd name="connsiteX9" fmla="*/ 673699 w 2549975"/>
                <a:gd name="connsiteY9" fmla="*/ 1642208 h 2613998"/>
                <a:gd name="connsiteX10" fmla="*/ 51241 w 2549975"/>
                <a:gd name="connsiteY10" fmla="*/ 992355 h 2613998"/>
                <a:gd name="connsiteX0" fmla="*/ 51241 w 2549973"/>
                <a:gd name="connsiteY0" fmla="*/ 979974 h 2601617"/>
                <a:gd name="connsiteX1" fmla="*/ 900149 w 2549973"/>
                <a:gd name="connsiteY1" fmla="*/ 858929 h 2601617"/>
                <a:gd name="connsiteX2" fmla="*/ 1266553 w 2549973"/>
                <a:gd name="connsiteY2" fmla="*/ 3299 h 2601617"/>
                <a:gd name="connsiteX3" fmla="*/ 1632956 w 2549973"/>
                <a:gd name="connsiteY3" fmla="*/ 858929 h 2601617"/>
                <a:gd name="connsiteX4" fmla="*/ 2481864 w 2549973"/>
                <a:gd name="connsiteY4" fmla="*/ 979974 h 2601617"/>
                <a:gd name="connsiteX5" fmla="*/ 1859406 w 2549973"/>
                <a:gd name="connsiteY5" fmla="*/ 1629827 h 2601617"/>
                <a:gd name="connsiteX6" fmla="*/ 2017657 w 2549973"/>
                <a:gd name="connsiteY6" fmla="*/ 2560267 h 2601617"/>
                <a:gd name="connsiteX7" fmla="*/ 1266553 w 2549973"/>
                <a:gd name="connsiteY7" fmla="*/ 2106268 h 2601617"/>
                <a:gd name="connsiteX8" fmla="*/ 515448 w 2549973"/>
                <a:gd name="connsiteY8" fmla="*/ 2560267 h 2601617"/>
                <a:gd name="connsiteX9" fmla="*/ 673699 w 2549973"/>
                <a:gd name="connsiteY9" fmla="*/ 1629827 h 2601617"/>
                <a:gd name="connsiteX10" fmla="*/ 51241 w 2549973"/>
                <a:gd name="connsiteY10" fmla="*/ 979974 h 2601617"/>
                <a:gd name="connsiteX0" fmla="*/ 51241 w 2549975"/>
                <a:gd name="connsiteY0" fmla="*/ 979974 h 2602818"/>
                <a:gd name="connsiteX1" fmla="*/ 900149 w 2549975"/>
                <a:gd name="connsiteY1" fmla="*/ 858929 h 2602818"/>
                <a:gd name="connsiteX2" fmla="*/ 1266553 w 2549975"/>
                <a:gd name="connsiteY2" fmla="*/ 3299 h 2602818"/>
                <a:gd name="connsiteX3" fmla="*/ 1632956 w 2549975"/>
                <a:gd name="connsiteY3" fmla="*/ 858929 h 2602818"/>
                <a:gd name="connsiteX4" fmla="*/ 2481864 w 2549975"/>
                <a:gd name="connsiteY4" fmla="*/ 979974 h 2602818"/>
                <a:gd name="connsiteX5" fmla="*/ 1859406 w 2549975"/>
                <a:gd name="connsiteY5" fmla="*/ 1629827 h 2602818"/>
                <a:gd name="connsiteX6" fmla="*/ 2017657 w 2549975"/>
                <a:gd name="connsiteY6" fmla="*/ 2560267 h 2602818"/>
                <a:gd name="connsiteX7" fmla="*/ 1266553 w 2549975"/>
                <a:gd name="connsiteY7" fmla="*/ 2106268 h 2602818"/>
                <a:gd name="connsiteX8" fmla="*/ 515448 w 2549975"/>
                <a:gd name="connsiteY8" fmla="*/ 2560267 h 2602818"/>
                <a:gd name="connsiteX9" fmla="*/ 673699 w 2549975"/>
                <a:gd name="connsiteY9" fmla="*/ 1629827 h 2602818"/>
                <a:gd name="connsiteX10" fmla="*/ 51241 w 2549975"/>
                <a:gd name="connsiteY10" fmla="*/ 979974 h 2602818"/>
                <a:gd name="connsiteX0" fmla="*/ 51241 w 2549973"/>
                <a:gd name="connsiteY0" fmla="*/ 979974 h 2602818"/>
                <a:gd name="connsiteX1" fmla="*/ 900149 w 2549973"/>
                <a:gd name="connsiteY1" fmla="*/ 858929 h 2602818"/>
                <a:gd name="connsiteX2" fmla="*/ 1266553 w 2549973"/>
                <a:gd name="connsiteY2" fmla="*/ 3299 h 2602818"/>
                <a:gd name="connsiteX3" fmla="*/ 1632956 w 2549973"/>
                <a:gd name="connsiteY3" fmla="*/ 858929 h 2602818"/>
                <a:gd name="connsiteX4" fmla="*/ 2481864 w 2549973"/>
                <a:gd name="connsiteY4" fmla="*/ 979974 h 2602818"/>
                <a:gd name="connsiteX5" fmla="*/ 1859406 w 2549973"/>
                <a:gd name="connsiteY5" fmla="*/ 1629827 h 2602818"/>
                <a:gd name="connsiteX6" fmla="*/ 2017657 w 2549973"/>
                <a:gd name="connsiteY6" fmla="*/ 2560267 h 2602818"/>
                <a:gd name="connsiteX7" fmla="*/ 1266553 w 2549973"/>
                <a:gd name="connsiteY7" fmla="*/ 2106268 h 2602818"/>
                <a:gd name="connsiteX8" fmla="*/ 515448 w 2549973"/>
                <a:gd name="connsiteY8" fmla="*/ 2560267 h 2602818"/>
                <a:gd name="connsiteX9" fmla="*/ 673699 w 2549973"/>
                <a:gd name="connsiteY9" fmla="*/ 1629827 h 2602818"/>
                <a:gd name="connsiteX10" fmla="*/ 51241 w 2549973"/>
                <a:gd name="connsiteY10" fmla="*/ 979974 h 2602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49973" h="2602818">
                  <a:moveTo>
                    <a:pt x="51241" y="979974"/>
                  </a:moveTo>
                  <a:lnTo>
                    <a:pt x="900149" y="858929"/>
                  </a:lnTo>
                  <a:cubicBezTo>
                    <a:pt x="1022284" y="573719"/>
                    <a:pt x="1058543" y="-50764"/>
                    <a:pt x="1266553" y="3299"/>
                  </a:cubicBezTo>
                  <a:cubicBezTo>
                    <a:pt x="1519078" y="142658"/>
                    <a:pt x="1510822" y="573719"/>
                    <a:pt x="1632956" y="858929"/>
                  </a:cubicBezTo>
                  <a:lnTo>
                    <a:pt x="2481864" y="979974"/>
                  </a:lnTo>
                  <a:cubicBezTo>
                    <a:pt x="2769312" y="1207681"/>
                    <a:pt x="2066892" y="1413209"/>
                    <a:pt x="1859406" y="1629827"/>
                  </a:cubicBezTo>
                  <a:cubicBezTo>
                    <a:pt x="1917907" y="1968729"/>
                    <a:pt x="2135283" y="2254835"/>
                    <a:pt x="2017657" y="2560267"/>
                  </a:cubicBezTo>
                  <a:cubicBezTo>
                    <a:pt x="1942997" y="2749011"/>
                    <a:pt x="1516921" y="2257601"/>
                    <a:pt x="1266553" y="2106268"/>
                  </a:cubicBezTo>
                  <a:cubicBezTo>
                    <a:pt x="1016185" y="2257601"/>
                    <a:pt x="761918" y="2580099"/>
                    <a:pt x="515448" y="2560267"/>
                  </a:cubicBezTo>
                  <a:cubicBezTo>
                    <a:pt x="205507" y="2484499"/>
                    <a:pt x="620949" y="1939974"/>
                    <a:pt x="673699" y="1629827"/>
                  </a:cubicBezTo>
                  <a:cubicBezTo>
                    <a:pt x="466213" y="1413209"/>
                    <a:pt x="-186057" y="1187400"/>
                    <a:pt x="51241" y="979974"/>
                  </a:cubicBezTo>
                  <a:close/>
                </a:path>
              </a:pathLst>
            </a:custGeom>
            <a:solidFill>
              <a:srgbClr val="FFDE75"/>
            </a:solidFill>
            <a:ln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0" name="วงรี 2"/>
            <p:cNvSpPr/>
            <p:nvPr/>
          </p:nvSpPr>
          <p:spPr>
            <a:xfrm>
              <a:off x="5675574" y="2185448"/>
              <a:ext cx="90000" cy="90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1" name="วงรี 89"/>
            <p:cNvSpPr/>
            <p:nvPr/>
          </p:nvSpPr>
          <p:spPr>
            <a:xfrm>
              <a:off x="5913484" y="2185448"/>
              <a:ext cx="90000" cy="90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2" name="ส่วนโค้ง 39"/>
            <p:cNvSpPr/>
            <p:nvPr/>
          </p:nvSpPr>
          <p:spPr>
            <a:xfrm rot="8263937">
              <a:off x="5754896" y="2202258"/>
              <a:ext cx="180000" cy="180000"/>
            </a:xfrm>
            <a:prstGeom prst="arc">
              <a:avLst/>
            </a:prstGeom>
            <a:ln w="127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3" name="วงรี 40"/>
            <p:cNvSpPr/>
            <p:nvPr/>
          </p:nvSpPr>
          <p:spPr>
            <a:xfrm>
              <a:off x="5591210" y="2292259"/>
              <a:ext cx="126552" cy="90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4" name="วงรี 90"/>
            <p:cNvSpPr/>
            <p:nvPr/>
          </p:nvSpPr>
          <p:spPr>
            <a:xfrm>
              <a:off x="5972031" y="2300523"/>
              <a:ext cx="126552" cy="90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25" name="กลุ่ม 95"/>
          <p:cNvGrpSpPr/>
          <p:nvPr/>
        </p:nvGrpSpPr>
        <p:grpSpPr>
          <a:xfrm>
            <a:off x="6012160" y="887789"/>
            <a:ext cx="307072" cy="362768"/>
            <a:chOff x="5181879" y="1475364"/>
            <a:chExt cx="1326034" cy="1566547"/>
          </a:xfrm>
          <a:effectLst>
            <a:outerShdw blurRad="50800" dist="38100" dir="2700000" algn="tl" rotWithShape="0">
              <a:schemeClr val="accent4">
                <a:lumMod val="75000"/>
                <a:alpha val="40000"/>
              </a:schemeClr>
            </a:outerShdw>
          </a:effectLst>
        </p:grpSpPr>
        <p:sp>
          <p:nvSpPr>
            <p:cNvPr id="26" name="ดาว 5 แฉก 1"/>
            <p:cNvSpPr/>
            <p:nvPr/>
          </p:nvSpPr>
          <p:spPr>
            <a:xfrm>
              <a:off x="5181879" y="1475364"/>
              <a:ext cx="1326034" cy="1566547"/>
            </a:xfrm>
            <a:custGeom>
              <a:avLst/>
              <a:gdLst>
                <a:gd name="connsiteX0" fmla="*/ 3 w 2430629"/>
                <a:gd name="connsiteY0" fmla="*/ 976675 h 2556974"/>
                <a:gd name="connsiteX1" fmla="*/ 848911 w 2430629"/>
                <a:gd name="connsiteY1" fmla="*/ 855630 h 2556974"/>
                <a:gd name="connsiteX2" fmla="*/ 1215315 w 2430629"/>
                <a:gd name="connsiteY2" fmla="*/ 0 h 2556974"/>
                <a:gd name="connsiteX3" fmla="*/ 1581718 w 2430629"/>
                <a:gd name="connsiteY3" fmla="*/ 855630 h 2556974"/>
                <a:gd name="connsiteX4" fmla="*/ 2430626 w 2430629"/>
                <a:gd name="connsiteY4" fmla="*/ 976675 h 2556974"/>
                <a:gd name="connsiteX5" fmla="*/ 1808168 w 2430629"/>
                <a:gd name="connsiteY5" fmla="*/ 1626528 h 2556974"/>
                <a:gd name="connsiteX6" fmla="*/ 1966419 w 2430629"/>
                <a:gd name="connsiteY6" fmla="*/ 2556968 h 2556974"/>
                <a:gd name="connsiteX7" fmla="*/ 1215315 w 2430629"/>
                <a:gd name="connsiteY7" fmla="*/ 2102969 h 2556974"/>
                <a:gd name="connsiteX8" fmla="*/ 464210 w 2430629"/>
                <a:gd name="connsiteY8" fmla="*/ 2556968 h 2556974"/>
                <a:gd name="connsiteX9" fmla="*/ 622461 w 2430629"/>
                <a:gd name="connsiteY9" fmla="*/ 1626528 h 2556974"/>
                <a:gd name="connsiteX10" fmla="*/ 3 w 2430629"/>
                <a:gd name="connsiteY10" fmla="*/ 976675 h 2556974"/>
                <a:gd name="connsiteX0" fmla="*/ 43268 w 2473891"/>
                <a:gd name="connsiteY0" fmla="*/ 976675 h 2556968"/>
                <a:gd name="connsiteX1" fmla="*/ 892176 w 2473891"/>
                <a:gd name="connsiteY1" fmla="*/ 855630 h 2556968"/>
                <a:gd name="connsiteX2" fmla="*/ 1258580 w 2473891"/>
                <a:gd name="connsiteY2" fmla="*/ 0 h 2556968"/>
                <a:gd name="connsiteX3" fmla="*/ 1624983 w 2473891"/>
                <a:gd name="connsiteY3" fmla="*/ 855630 h 2556968"/>
                <a:gd name="connsiteX4" fmla="*/ 2473891 w 2473891"/>
                <a:gd name="connsiteY4" fmla="*/ 976675 h 2556968"/>
                <a:gd name="connsiteX5" fmla="*/ 1851433 w 2473891"/>
                <a:gd name="connsiteY5" fmla="*/ 1626528 h 2556968"/>
                <a:gd name="connsiteX6" fmla="*/ 2009684 w 2473891"/>
                <a:gd name="connsiteY6" fmla="*/ 2556968 h 2556968"/>
                <a:gd name="connsiteX7" fmla="*/ 1258580 w 2473891"/>
                <a:gd name="connsiteY7" fmla="*/ 2102969 h 2556968"/>
                <a:gd name="connsiteX8" fmla="*/ 507475 w 2473891"/>
                <a:gd name="connsiteY8" fmla="*/ 2556968 h 2556968"/>
                <a:gd name="connsiteX9" fmla="*/ 665726 w 2473891"/>
                <a:gd name="connsiteY9" fmla="*/ 1626528 h 2556968"/>
                <a:gd name="connsiteX10" fmla="*/ 43268 w 2473891"/>
                <a:gd name="connsiteY10" fmla="*/ 976675 h 2556968"/>
                <a:gd name="connsiteX0" fmla="*/ 43268 w 2541879"/>
                <a:gd name="connsiteY0" fmla="*/ 976675 h 2556968"/>
                <a:gd name="connsiteX1" fmla="*/ 892176 w 2541879"/>
                <a:gd name="connsiteY1" fmla="*/ 855630 h 2556968"/>
                <a:gd name="connsiteX2" fmla="*/ 1258580 w 2541879"/>
                <a:gd name="connsiteY2" fmla="*/ 0 h 2556968"/>
                <a:gd name="connsiteX3" fmla="*/ 1624983 w 2541879"/>
                <a:gd name="connsiteY3" fmla="*/ 855630 h 2556968"/>
                <a:gd name="connsiteX4" fmla="*/ 2473891 w 2541879"/>
                <a:gd name="connsiteY4" fmla="*/ 976675 h 2556968"/>
                <a:gd name="connsiteX5" fmla="*/ 1851433 w 2541879"/>
                <a:gd name="connsiteY5" fmla="*/ 1626528 h 2556968"/>
                <a:gd name="connsiteX6" fmla="*/ 2009684 w 2541879"/>
                <a:gd name="connsiteY6" fmla="*/ 2556968 h 2556968"/>
                <a:gd name="connsiteX7" fmla="*/ 1258580 w 2541879"/>
                <a:gd name="connsiteY7" fmla="*/ 2102969 h 2556968"/>
                <a:gd name="connsiteX8" fmla="*/ 507475 w 2541879"/>
                <a:gd name="connsiteY8" fmla="*/ 2556968 h 2556968"/>
                <a:gd name="connsiteX9" fmla="*/ 665726 w 2541879"/>
                <a:gd name="connsiteY9" fmla="*/ 1626528 h 2556968"/>
                <a:gd name="connsiteX10" fmla="*/ 43268 w 2541879"/>
                <a:gd name="connsiteY10" fmla="*/ 976675 h 2556968"/>
                <a:gd name="connsiteX0" fmla="*/ 43268 w 2541879"/>
                <a:gd name="connsiteY0" fmla="*/ 992355 h 2572648"/>
                <a:gd name="connsiteX1" fmla="*/ 892176 w 2541879"/>
                <a:gd name="connsiteY1" fmla="*/ 871310 h 2572648"/>
                <a:gd name="connsiteX2" fmla="*/ 1258580 w 2541879"/>
                <a:gd name="connsiteY2" fmla="*/ 15680 h 2572648"/>
                <a:gd name="connsiteX3" fmla="*/ 1624983 w 2541879"/>
                <a:gd name="connsiteY3" fmla="*/ 871310 h 2572648"/>
                <a:gd name="connsiteX4" fmla="*/ 2473891 w 2541879"/>
                <a:gd name="connsiteY4" fmla="*/ 992355 h 2572648"/>
                <a:gd name="connsiteX5" fmla="*/ 1851433 w 2541879"/>
                <a:gd name="connsiteY5" fmla="*/ 1642208 h 2572648"/>
                <a:gd name="connsiteX6" fmla="*/ 2009684 w 2541879"/>
                <a:gd name="connsiteY6" fmla="*/ 2572648 h 2572648"/>
                <a:gd name="connsiteX7" fmla="*/ 1258580 w 2541879"/>
                <a:gd name="connsiteY7" fmla="*/ 2118649 h 2572648"/>
                <a:gd name="connsiteX8" fmla="*/ 507475 w 2541879"/>
                <a:gd name="connsiteY8" fmla="*/ 2572648 h 2572648"/>
                <a:gd name="connsiteX9" fmla="*/ 665726 w 2541879"/>
                <a:gd name="connsiteY9" fmla="*/ 1642208 h 2572648"/>
                <a:gd name="connsiteX10" fmla="*/ 43268 w 2541879"/>
                <a:gd name="connsiteY10" fmla="*/ 992355 h 2572648"/>
                <a:gd name="connsiteX0" fmla="*/ 43268 w 2541879"/>
                <a:gd name="connsiteY0" fmla="*/ 992355 h 2591794"/>
                <a:gd name="connsiteX1" fmla="*/ 892176 w 2541879"/>
                <a:gd name="connsiteY1" fmla="*/ 871310 h 2591794"/>
                <a:gd name="connsiteX2" fmla="*/ 1258580 w 2541879"/>
                <a:gd name="connsiteY2" fmla="*/ 15680 h 2591794"/>
                <a:gd name="connsiteX3" fmla="*/ 1624983 w 2541879"/>
                <a:gd name="connsiteY3" fmla="*/ 871310 h 2591794"/>
                <a:gd name="connsiteX4" fmla="*/ 2473891 w 2541879"/>
                <a:gd name="connsiteY4" fmla="*/ 992355 h 2591794"/>
                <a:gd name="connsiteX5" fmla="*/ 1851433 w 2541879"/>
                <a:gd name="connsiteY5" fmla="*/ 1642208 h 2591794"/>
                <a:gd name="connsiteX6" fmla="*/ 2009684 w 2541879"/>
                <a:gd name="connsiteY6" fmla="*/ 2572648 h 2591794"/>
                <a:gd name="connsiteX7" fmla="*/ 1258580 w 2541879"/>
                <a:gd name="connsiteY7" fmla="*/ 2118649 h 2591794"/>
                <a:gd name="connsiteX8" fmla="*/ 507475 w 2541879"/>
                <a:gd name="connsiteY8" fmla="*/ 2572648 h 2591794"/>
                <a:gd name="connsiteX9" fmla="*/ 665726 w 2541879"/>
                <a:gd name="connsiteY9" fmla="*/ 1642208 h 2591794"/>
                <a:gd name="connsiteX10" fmla="*/ 43268 w 2541879"/>
                <a:gd name="connsiteY10" fmla="*/ 992355 h 2591794"/>
                <a:gd name="connsiteX0" fmla="*/ 43268 w 2541879"/>
                <a:gd name="connsiteY0" fmla="*/ 992355 h 2611130"/>
                <a:gd name="connsiteX1" fmla="*/ 892176 w 2541879"/>
                <a:gd name="connsiteY1" fmla="*/ 871310 h 2611130"/>
                <a:gd name="connsiteX2" fmla="*/ 1258580 w 2541879"/>
                <a:gd name="connsiteY2" fmla="*/ 15680 h 2611130"/>
                <a:gd name="connsiteX3" fmla="*/ 1624983 w 2541879"/>
                <a:gd name="connsiteY3" fmla="*/ 871310 h 2611130"/>
                <a:gd name="connsiteX4" fmla="*/ 2473891 w 2541879"/>
                <a:gd name="connsiteY4" fmla="*/ 992355 h 2611130"/>
                <a:gd name="connsiteX5" fmla="*/ 1851433 w 2541879"/>
                <a:gd name="connsiteY5" fmla="*/ 1642208 h 2611130"/>
                <a:gd name="connsiteX6" fmla="*/ 2009684 w 2541879"/>
                <a:gd name="connsiteY6" fmla="*/ 2572648 h 2611130"/>
                <a:gd name="connsiteX7" fmla="*/ 1258580 w 2541879"/>
                <a:gd name="connsiteY7" fmla="*/ 2118649 h 2611130"/>
                <a:gd name="connsiteX8" fmla="*/ 507475 w 2541879"/>
                <a:gd name="connsiteY8" fmla="*/ 2572648 h 2611130"/>
                <a:gd name="connsiteX9" fmla="*/ 665726 w 2541879"/>
                <a:gd name="connsiteY9" fmla="*/ 1642208 h 2611130"/>
                <a:gd name="connsiteX10" fmla="*/ 43268 w 2541879"/>
                <a:gd name="connsiteY10" fmla="*/ 992355 h 2611130"/>
                <a:gd name="connsiteX0" fmla="*/ 43268 w 2541879"/>
                <a:gd name="connsiteY0" fmla="*/ 992355 h 2611130"/>
                <a:gd name="connsiteX1" fmla="*/ 892176 w 2541879"/>
                <a:gd name="connsiteY1" fmla="*/ 871310 h 2611130"/>
                <a:gd name="connsiteX2" fmla="*/ 1258580 w 2541879"/>
                <a:gd name="connsiteY2" fmla="*/ 15680 h 2611130"/>
                <a:gd name="connsiteX3" fmla="*/ 1624983 w 2541879"/>
                <a:gd name="connsiteY3" fmla="*/ 871310 h 2611130"/>
                <a:gd name="connsiteX4" fmla="*/ 2473891 w 2541879"/>
                <a:gd name="connsiteY4" fmla="*/ 992355 h 2611130"/>
                <a:gd name="connsiteX5" fmla="*/ 1851433 w 2541879"/>
                <a:gd name="connsiteY5" fmla="*/ 1642208 h 2611130"/>
                <a:gd name="connsiteX6" fmla="*/ 2009684 w 2541879"/>
                <a:gd name="connsiteY6" fmla="*/ 2572648 h 2611130"/>
                <a:gd name="connsiteX7" fmla="*/ 1258580 w 2541879"/>
                <a:gd name="connsiteY7" fmla="*/ 2118649 h 2611130"/>
                <a:gd name="connsiteX8" fmla="*/ 507475 w 2541879"/>
                <a:gd name="connsiteY8" fmla="*/ 2572648 h 2611130"/>
                <a:gd name="connsiteX9" fmla="*/ 665726 w 2541879"/>
                <a:gd name="connsiteY9" fmla="*/ 1642208 h 2611130"/>
                <a:gd name="connsiteX10" fmla="*/ 43268 w 2541879"/>
                <a:gd name="connsiteY10" fmla="*/ 992355 h 2611130"/>
                <a:gd name="connsiteX0" fmla="*/ 43268 w 2541879"/>
                <a:gd name="connsiteY0" fmla="*/ 992355 h 2596817"/>
                <a:gd name="connsiteX1" fmla="*/ 892176 w 2541879"/>
                <a:gd name="connsiteY1" fmla="*/ 871310 h 2596817"/>
                <a:gd name="connsiteX2" fmla="*/ 1258580 w 2541879"/>
                <a:gd name="connsiteY2" fmla="*/ 15680 h 2596817"/>
                <a:gd name="connsiteX3" fmla="*/ 1624983 w 2541879"/>
                <a:gd name="connsiteY3" fmla="*/ 871310 h 2596817"/>
                <a:gd name="connsiteX4" fmla="*/ 2473891 w 2541879"/>
                <a:gd name="connsiteY4" fmla="*/ 992355 h 2596817"/>
                <a:gd name="connsiteX5" fmla="*/ 1851433 w 2541879"/>
                <a:gd name="connsiteY5" fmla="*/ 1642208 h 2596817"/>
                <a:gd name="connsiteX6" fmla="*/ 2009684 w 2541879"/>
                <a:gd name="connsiteY6" fmla="*/ 2572648 h 2596817"/>
                <a:gd name="connsiteX7" fmla="*/ 1258580 w 2541879"/>
                <a:gd name="connsiteY7" fmla="*/ 2118649 h 2596817"/>
                <a:gd name="connsiteX8" fmla="*/ 507475 w 2541879"/>
                <a:gd name="connsiteY8" fmla="*/ 2572648 h 2596817"/>
                <a:gd name="connsiteX9" fmla="*/ 665726 w 2541879"/>
                <a:gd name="connsiteY9" fmla="*/ 1642208 h 2596817"/>
                <a:gd name="connsiteX10" fmla="*/ 43268 w 2541879"/>
                <a:gd name="connsiteY10" fmla="*/ 992355 h 2596817"/>
                <a:gd name="connsiteX0" fmla="*/ 43268 w 2541879"/>
                <a:gd name="connsiteY0" fmla="*/ 992355 h 2596817"/>
                <a:gd name="connsiteX1" fmla="*/ 892176 w 2541879"/>
                <a:gd name="connsiteY1" fmla="*/ 871310 h 2596817"/>
                <a:gd name="connsiteX2" fmla="*/ 1258580 w 2541879"/>
                <a:gd name="connsiteY2" fmla="*/ 15680 h 2596817"/>
                <a:gd name="connsiteX3" fmla="*/ 1624983 w 2541879"/>
                <a:gd name="connsiteY3" fmla="*/ 871310 h 2596817"/>
                <a:gd name="connsiteX4" fmla="*/ 2473891 w 2541879"/>
                <a:gd name="connsiteY4" fmla="*/ 992355 h 2596817"/>
                <a:gd name="connsiteX5" fmla="*/ 1851433 w 2541879"/>
                <a:gd name="connsiteY5" fmla="*/ 1642208 h 2596817"/>
                <a:gd name="connsiteX6" fmla="*/ 2009684 w 2541879"/>
                <a:gd name="connsiteY6" fmla="*/ 2572648 h 2596817"/>
                <a:gd name="connsiteX7" fmla="*/ 1258580 w 2541879"/>
                <a:gd name="connsiteY7" fmla="*/ 2118649 h 2596817"/>
                <a:gd name="connsiteX8" fmla="*/ 507475 w 2541879"/>
                <a:gd name="connsiteY8" fmla="*/ 2572648 h 2596817"/>
                <a:gd name="connsiteX9" fmla="*/ 665726 w 2541879"/>
                <a:gd name="connsiteY9" fmla="*/ 1642208 h 2596817"/>
                <a:gd name="connsiteX10" fmla="*/ 43268 w 2541879"/>
                <a:gd name="connsiteY10" fmla="*/ 992355 h 2596817"/>
                <a:gd name="connsiteX0" fmla="*/ 51241 w 2549852"/>
                <a:gd name="connsiteY0" fmla="*/ 992355 h 2596817"/>
                <a:gd name="connsiteX1" fmla="*/ 900149 w 2549852"/>
                <a:gd name="connsiteY1" fmla="*/ 871310 h 2596817"/>
                <a:gd name="connsiteX2" fmla="*/ 1266553 w 2549852"/>
                <a:gd name="connsiteY2" fmla="*/ 15680 h 2596817"/>
                <a:gd name="connsiteX3" fmla="*/ 1632956 w 2549852"/>
                <a:gd name="connsiteY3" fmla="*/ 871310 h 2596817"/>
                <a:gd name="connsiteX4" fmla="*/ 2481864 w 2549852"/>
                <a:gd name="connsiteY4" fmla="*/ 992355 h 2596817"/>
                <a:gd name="connsiteX5" fmla="*/ 1859406 w 2549852"/>
                <a:gd name="connsiteY5" fmla="*/ 1642208 h 2596817"/>
                <a:gd name="connsiteX6" fmla="*/ 2017657 w 2549852"/>
                <a:gd name="connsiteY6" fmla="*/ 2572648 h 2596817"/>
                <a:gd name="connsiteX7" fmla="*/ 1266553 w 2549852"/>
                <a:gd name="connsiteY7" fmla="*/ 2118649 h 2596817"/>
                <a:gd name="connsiteX8" fmla="*/ 515448 w 2549852"/>
                <a:gd name="connsiteY8" fmla="*/ 2572648 h 2596817"/>
                <a:gd name="connsiteX9" fmla="*/ 673699 w 2549852"/>
                <a:gd name="connsiteY9" fmla="*/ 1642208 h 2596817"/>
                <a:gd name="connsiteX10" fmla="*/ 51241 w 2549852"/>
                <a:gd name="connsiteY10" fmla="*/ 992355 h 2596817"/>
                <a:gd name="connsiteX0" fmla="*/ 51241 w 2549852"/>
                <a:gd name="connsiteY0" fmla="*/ 992355 h 2596817"/>
                <a:gd name="connsiteX1" fmla="*/ 900149 w 2549852"/>
                <a:gd name="connsiteY1" fmla="*/ 871310 h 2596817"/>
                <a:gd name="connsiteX2" fmla="*/ 1266553 w 2549852"/>
                <a:gd name="connsiteY2" fmla="*/ 15680 h 2596817"/>
                <a:gd name="connsiteX3" fmla="*/ 1632956 w 2549852"/>
                <a:gd name="connsiteY3" fmla="*/ 871310 h 2596817"/>
                <a:gd name="connsiteX4" fmla="*/ 2481864 w 2549852"/>
                <a:gd name="connsiteY4" fmla="*/ 992355 h 2596817"/>
                <a:gd name="connsiteX5" fmla="*/ 1859406 w 2549852"/>
                <a:gd name="connsiteY5" fmla="*/ 1642208 h 2596817"/>
                <a:gd name="connsiteX6" fmla="*/ 2017657 w 2549852"/>
                <a:gd name="connsiteY6" fmla="*/ 2572648 h 2596817"/>
                <a:gd name="connsiteX7" fmla="*/ 1266553 w 2549852"/>
                <a:gd name="connsiteY7" fmla="*/ 2118649 h 2596817"/>
                <a:gd name="connsiteX8" fmla="*/ 515448 w 2549852"/>
                <a:gd name="connsiteY8" fmla="*/ 2572648 h 2596817"/>
                <a:gd name="connsiteX9" fmla="*/ 673699 w 2549852"/>
                <a:gd name="connsiteY9" fmla="*/ 1642208 h 2596817"/>
                <a:gd name="connsiteX10" fmla="*/ 51241 w 2549852"/>
                <a:gd name="connsiteY10" fmla="*/ 992355 h 2596817"/>
                <a:gd name="connsiteX0" fmla="*/ 51241 w 2549852"/>
                <a:gd name="connsiteY0" fmla="*/ 992355 h 2613998"/>
                <a:gd name="connsiteX1" fmla="*/ 900149 w 2549852"/>
                <a:gd name="connsiteY1" fmla="*/ 871310 h 2613998"/>
                <a:gd name="connsiteX2" fmla="*/ 1266553 w 2549852"/>
                <a:gd name="connsiteY2" fmla="*/ 15680 h 2613998"/>
                <a:gd name="connsiteX3" fmla="*/ 1632956 w 2549852"/>
                <a:gd name="connsiteY3" fmla="*/ 871310 h 2613998"/>
                <a:gd name="connsiteX4" fmla="*/ 2481864 w 2549852"/>
                <a:gd name="connsiteY4" fmla="*/ 992355 h 2613998"/>
                <a:gd name="connsiteX5" fmla="*/ 1859406 w 2549852"/>
                <a:gd name="connsiteY5" fmla="*/ 1642208 h 2613998"/>
                <a:gd name="connsiteX6" fmla="*/ 2017657 w 2549852"/>
                <a:gd name="connsiteY6" fmla="*/ 2572648 h 2613998"/>
                <a:gd name="connsiteX7" fmla="*/ 1266553 w 2549852"/>
                <a:gd name="connsiteY7" fmla="*/ 2118649 h 2613998"/>
                <a:gd name="connsiteX8" fmla="*/ 515448 w 2549852"/>
                <a:gd name="connsiteY8" fmla="*/ 2572648 h 2613998"/>
                <a:gd name="connsiteX9" fmla="*/ 673699 w 2549852"/>
                <a:gd name="connsiteY9" fmla="*/ 1642208 h 2613998"/>
                <a:gd name="connsiteX10" fmla="*/ 51241 w 2549852"/>
                <a:gd name="connsiteY10" fmla="*/ 992355 h 2613998"/>
                <a:gd name="connsiteX0" fmla="*/ 51241 w 2549852"/>
                <a:gd name="connsiteY0" fmla="*/ 992355 h 2613998"/>
                <a:gd name="connsiteX1" fmla="*/ 900149 w 2549852"/>
                <a:gd name="connsiteY1" fmla="*/ 871310 h 2613998"/>
                <a:gd name="connsiteX2" fmla="*/ 1266553 w 2549852"/>
                <a:gd name="connsiteY2" fmla="*/ 15680 h 2613998"/>
                <a:gd name="connsiteX3" fmla="*/ 1632956 w 2549852"/>
                <a:gd name="connsiteY3" fmla="*/ 871310 h 2613998"/>
                <a:gd name="connsiteX4" fmla="*/ 2481864 w 2549852"/>
                <a:gd name="connsiteY4" fmla="*/ 992355 h 2613998"/>
                <a:gd name="connsiteX5" fmla="*/ 1859406 w 2549852"/>
                <a:gd name="connsiteY5" fmla="*/ 1642208 h 2613998"/>
                <a:gd name="connsiteX6" fmla="*/ 2017657 w 2549852"/>
                <a:gd name="connsiteY6" fmla="*/ 2572648 h 2613998"/>
                <a:gd name="connsiteX7" fmla="*/ 1266553 w 2549852"/>
                <a:gd name="connsiteY7" fmla="*/ 2118649 h 2613998"/>
                <a:gd name="connsiteX8" fmla="*/ 515448 w 2549852"/>
                <a:gd name="connsiteY8" fmla="*/ 2572648 h 2613998"/>
                <a:gd name="connsiteX9" fmla="*/ 673699 w 2549852"/>
                <a:gd name="connsiteY9" fmla="*/ 1642208 h 2613998"/>
                <a:gd name="connsiteX10" fmla="*/ 51241 w 2549852"/>
                <a:gd name="connsiteY10" fmla="*/ 992355 h 2613998"/>
                <a:gd name="connsiteX0" fmla="*/ 51241 w 2549973"/>
                <a:gd name="connsiteY0" fmla="*/ 992355 h 2613998"/>
                <a:gd name="connsiteX1" fmla="*/ 900149 w 2549973"/>
                <a:gd name="connsiteY1" fmla="*/ 871310 h 2613998"/>
                <a:gd name="connsiteX2" fmla="*/ 1266553 w 2549973"/>
                <a:gd name="connsiteY2" fmla="*/ 15680 h 2613998"/>
                <a:gd name="connsiteX3" fmla="*/ 1632956 w 2549973"/>
                <a:gd name="connsiteY3" fmla="*/ 871310 h 2613998"/>
                <a:gd name="connsiteX4" fmla="*/ 2481864 w 2549973"/>
                <a:gd name="connsiteY4" fmla="*/ 992355 h 2613998"/>
                <a:gd name="connsiteX5" fmla="*/ 1859406 w 2549973"/>
                <a:gd name="connsiteY5" fmla="*/ 1642208 h 2613998"/>
                <a:gd name="connsiteX6" fmla="*/ 2017657 w 2549973"/>
                <a:gd name="connsiteY6" fmla="*/ 2572648 h 2613998"/>
                <a:gd name="connsiteX7" fmla="*/ 1266553 w 2549973"/>
                <a:gd name="connsiteY7" fmla="*/ 2118649 h 2613998"/>
                <a:gd name="connsiteX8" fmla="*/ 515448 w 2549973"/>
                <a:gd name="connsiteY8" fmla="*/ 2572648 h 2613998"/>
                <a:gd name="connsiteX9" fmla="*/ 673699 w 2549973"/>
                <a:gd name="connsiteY9" fmla="*/ 1642208 h 2613998"/>
                <a:gd name="connsiteX10" fmla="*/ 51241 w 2549973"/>
                <a:gd name="connsiteY10" fmla="*/ 992355 h 2613998"/>
                <a:gd name="connsiteX0" fmla="*/ 51241 w 2549975"/>
                <a:gd name="connsiteY0" fmla="*/ 992355 h 2613998"/>
                <a:gd name="connsiteX1" fmla="*/ 900149 w 2549975"/>
                <a:gd name="connsiteY1" fmla="*/ 871310 h 2613998"/>
                <a:gd name="connsiteX2" fmla="*/ 1266553 w 2549975"/>
                <a:gd name="connsiteY2" fmla="*/ 15680 h 2613998"/>
                <a:gd name="connsiteX3" fmla="*/ 1632956 w 2549975"/>
                <a:gd name="connsiteY3" fmla="*/ 871310 h 2613998"/>
                <a:gd name="connsiteX4" fmla="*/ 2481864 w 2549975"/>
                <a:gd name="connsiteY4" fmla="*/ 992355 h 2613998"/>
                <a:gd name="connsiteX5" fmla="*/ 1859406 w 2549975"/>
                <a:gd name="connsiteY5" fmla="*/ 1642208 h 2613998"/>
                <a:gd name="connsiteX6" fmla="*/ 2017657 w 2549975"/>
                <a:gd name="connsiteY6" fmla="*/ 2572648 h 2613998"/>
                <a:gd name="connsiteX7" fmla="*/ 1266553 w 2549975"/>
                <a:gd name="connsiteY7" fmla="*/ 2118649 h 2613998"/>
                <a:gd name="connsiteX8" fmla="*/ 515448 w 2549975"/>
                <a:gd name="connsiteY8" fmla="*/ 2572648 h 2613998"/>
                <a:gd name="connsiteX9" fmla="*/ 673699 w 2549975"/>
                <a:gd name="connsiteY9" fmla="*/ 1642208 h 2613998"/>
                <a:gd name="connsiteX10" fmla="*/ 51241 w 2549975"/>
                <a:gd name="connsiteY10" fmla="*/ 992355 h 2613998"/>
                <a:gd name="connsiteX0" fmla="*/ 51241 w 2549973"/>
                <a:gd name="connsiteY0" fmla="*/ 979974 h 2601617"/>
                <a:gd name="connsiteX1" fmla="*/ 900149 w 2549973"/>
                <a:gd name="connsiteY1" fmla="*/ 858929 h 2601617"/>
                <a:gd name="connsiteX2" fmla="*/ 1266553 w 2549973"/>
                <a:gd name="connsiteY2" fmla="*/ 3299 h 2601617"/>
                <a:gd name="connsiteX3" fmla="*/ 1632956 w 2549973"/>
                <a:gd name="connsiteY3" fmla="*/ 858929 h 2601617"/>
                <a:gd name="connsiteX4" fmla="*/ 2481864 w 2549973"/>
                <a:gd name="connsiteY4" fmla="*/ 979974 h 2601617"/>
                <a:gd name="connsiteX5" fmla="*/ 1859406 w 2549973"/>
                <a:gd name="connsiteY5" fmla="*/ 1629827 h 2601617"/>
                <a:gd name="connsiteX6" fmla="*/ 2017657 w 2549973"/>
                <a:gd name="connsiteY6" fmla="*/ 2560267 h 2601617"/>
                <a:gd name="connsiteX7" fmla="*/ 1266553 w 2549973"/>
                <a:gd name="connsiteY7" fmla="*/ 2106268 h 2601617"/>
                <a:gd name="connsiteX8" fmla="*/ 515448 w 2549973"/>
                <a:gd name="connsiteY8" fmla="*/ 2560267 h 2601617"/>
                <a:gd name="connsiteX9" fmla="*/ 673699 w 2549973"/>
                <a:gd name="connsiteY9" fmla="*/ 1629827 h 2601617"/>
                <a:gd name="connsiteX10" fmla="*/ 51241 w 2549973"/>
                <a:gd name="connsiteY10" fmla="*/ 979974 h 2601617"/>
                <a:gd name="connsiteX0" fmla="*/ 51241 w 2549975"/>
                <a:gd name="connsiteY0" fmla="*/ 979974 h 2602818"/>
                <a:gd name="connsiteX1" fmla="*/ 900149 w 2549975"/>
                <a:gd name="connsiteY1" fmla="*/ 858929 h 2602818"/>
                <a:gd name="connsiteX2" fmla="*/ 1266553 w 2549975"/>
                <a:gd name="connsiteY2" fmla="*/ 3299 h 2602818"/>
                <a:gd name="connsiteX3" fmla="*/ 1632956 w 2549975"/>
                <a:gd name="connsiteY3" fmla="*/ 858929 h 2602818"/>
                <a:gd name="connsiteX4" fmla="*/ 2481864 w 2549975"/>
                <a:gd name="connsiteY4" fmla="*/ 979974 h 2602818"/>
                <a:gd name="connsiteX5" fmla="*/ 1859406 w 2549975"/>
                <a:gd name="connsiteY5" fmla="*/ 1629827 h 2602818"/>
                <a:gd name="connsiteX6" fmla="*/ 2017657 w 2549975"/>
                <a:gd name="connsiteY6" fmla="*/ 2560267 h 2602818"/>
                <a:gd name="connsiteX7" fmla="*/ 1266553 w 2549975"/>
                <a:gd name="connsiteY7" fmla="*/ 2106268 h 2602818"/>
                <a:gd name="connsiteX8" fmla="*/ 515448 w 2549975"/>
                <a:gd name="connsiteY8" fmla="*/ 2560267 h 2602818"/>
                <a:gd name="connsiteX9" fmla="*/ 673699 w 2549975"/>
                <a:gd name="connsiteY9" fmla="*/ 1629827 h 2602818"/>
                <a:gd name="connsiteX10" fmla="*/ 51241 w 2549975"/>
                <a:gd name="connsiteY10" fmla="*/ 979974 h 2602818"/>
                <a:gd name="connsiteX0" fmla="*/ 51241 w 2549973"/>
                <a:gd name="connsiteY0" fmla="*/ 979974 h 2602818"/>
                <a:gd name="connsiteX1" fmla="*/ 900149 w 2549973"/>
                <a:gd name="connsiteY1" fmla="*/ 858929 h 2602818"/>
                <a:gd name="connsiteX2" fmla="*/ 1266553 w 2549973"/>
                <a:gd name="connsiteY2" fmla="*/ 3299 h 2602818"/>
                <a:gd name="connsiteX3" fmla="*/ 1632956 w 2549973"/>
                <a:gd name="connsiteY3" fmla="*/ 858929 h 2602818"/>
                <a:gd name="connsiteX4" fmla="*/ 2481864 w 2549973"/>
                <a:gd name="connsiteY4" fmla="*/ 979974 h 2602818"/>
                <a:gd name="connsiteX5" fmla="*/ 1859406 w 2549973"/>
                <a:gd name="connsiteY5" fmla="*/ 1629827 h 2602818"/>
                <a:gd name="connsiteX6" fmla="*/ 2017657 w 2549973"/>
                <a:gd name="connsiteY6" fmla="*/ 2560267 h 2602818"/>
                <a:gd name="connsiteX7" fmla="*/ 1266553 w 2549973"/>
                <a:gd name="connsiteY7" fmla="*/ 2106268 h 2602818"/>
                <a:gd name="connsiteX8" fmla="*/ 515448 w 2549973"/>
                <a:gd name="connsiteY8" fmla="*/ 2560267 h 2602818"/>
                <a:gd name="connsiteX9" fmla="*/ 673699 w 2549973"/>
                <a:gd name="connsiteY9" fmla="*/ 1629827 h 2602818"/>
                <a:gd name="connsiteX10" fmla="*/ 51241 w 2549973"/>
                <a:gd name="connsiteY10" fmla="*/ 979974 h 2602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49973" h="2602818">
                  <a:moveTo>
                    <a:pt x="51241" y="979974"/>
                  </a:moveTo>
                  <a:lnTo>
                    <a:pt x="900149" y="858929"/>
                  </a:lnTo>
                  <a:cubicBezTo>
                    <a:pt x="1022284" y="573719"/>
                    <a:pt x="1058543" y="-50764"/>
                    <a:pt x="1266553" y="3299"/>
                  </a:cubicBezTo>
                  <a:cubicBezTo>
                    <a:pt x="1519078" y="142658"/>
                    <a:pt x="1510822" y="573719"/>
                    <a:pt x="1632956" y="858929"/>
                  </a:cubicBezTo>
                  <a:lnTo>
                    <a:pt x="2481864" y="979974"/>
                  </a:lnTo>
                  <a:cubicBezTo>
                    <a:pt x="2769312" y="1207681"/>
                    <a:pt x="2066892" y="1413209"/>
                    <a:pt x="1859406" y="1629827"/>
                  </a:cubicBezTo>
                  <a:cubicBezTo>
                    <a:pt x="1917907" y="1968729"/>
                    <a:pt x="2135283" y="2254835"/>
                    <a:pt x="2017657" y="2560267"/>
                  </a:cubicBezTo>
                  <a:cubicBezTo>
                    <a:pt x="1942997" y="2749011"/>
                    <a:pt x="1516921" y="2257601"/>
                    <a:pt x="1266553" y="2106268"/>
                  </a:cubicBezTo>
                  <a:cubicBezTo>
                    <a:pt x="1016185" y="2257601"/>
                    <a:pt x="761918" y="2580099"/>
                    <a:pt x="515448" y="2560267"/>
                  </a:cubicBezTo>
                  <a:cubicBezTo>
                    <a:pt x="205507" y="2484499"/>
                    <a:pt x="620949" y="1939974"/>
                    <a:pt x="673699" y="1629827"/>
                  </a:cubicBezTo>
                  <a:cubicBezTo>
                    <a:pt x="466213" y="1413209"/>
                    <a:pt x="-186057" y="1187400"/>
                    <a:pt x="51241" y="979974"/>
                  </a:cubicBezTo>
                  <a:close/>
                </a:path>
              </a:pathLst>
            </a:custGeom>
            <a:solidFill>
              <a:srgbClr val="FFDE75"/>
            </a:solidFill>
            <a:ln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7" name="วงรี 2"/>
            <p:cNvSpPr/>
            <p:nvPr/>
          </p:nvSpPr>
          <p:spPr>
            <a:xfrm>
              <a:off x="5675574" y="2185448"/>
              <a:ext cx="90000" cy="90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8" name="วงรี 89"/>
            <p:cNvSpPr/>
            <p:nvPr/>
          </p:nvSpPr>
          <p:spPr>
            <a:xfrm>
              <a:off x="5913484" y="2185448"/>
              <a:ext cx="90000" cy="90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9" name="ส่วนโค้ง 39"/>
            <p:cNvSpPr/>
            <p:nvPr/>
          </p:nvSpPr>
          <p:spPr>
            <a:xfrm rot="8263937">
              <a:off x="5754896" y="2202258"/>
              <a:ext cx="180000" cy="180000"/>
            </a:xfrm>
            <a:prstGeom prst="arc">
              <a:avLst/>
            </a:prstGeom>
            <a:ln w="127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0" name="วงรี 40"/>
            <p:cNvSpPr/>
            <p:nvPr/>
          </p:nvSpPr>
          <p:spPr>
            <a:xfrm>
              <a:off x="5591210" y="2292259"/>
              <a:ext cx="126552" cy="90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1" name="วงรี 90"/>
            <p:cNvSpPr/>
            <p:nvPr/>
          </p:nvSpPr>
          <p:spPr>
            <a:xfrm>
              <a:off x="5972031" y="2300523"/>
              <a:ext cx="126552" cy="90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32" name="กลุ่ม 95"/>
          <p:cNvGrpSpPr/>
          <p:nvPr/>
        </p:nvGrpSpPr>
        <p:grpSpPr>
          <a:xfrm>
            <a:off x="4644008" y="3507854"/>
            <a:ext cx="307072" cy="362768"/>
            <a:chOff x="5181879" y="1475364"/>
            <a:chExt cx="1326034" cy="1566547"/>
          </a:xfrm>
          <a:effectLst>
            <a:outerShdw blurRad="50800" dist="38100" dir="2700000" algn="tl" rotWithShape="0">
              <a:schemeClr val="accent4">
                <a:lumMod val="75000"/>
                <a:alpha val="40000"/>
              </a:schemeClr>
            </a:outerShdw>
          </a:effectLst>
        </p:grpSpPr>
        <p:sp>
          <p:nvSpPr>
            <p:cNvPr id="33" name="ดาว 5 แฉก 1"/>
            <p:cNvSpPr/>
            <p:nvPr/>
          </p:nvSpPr>
          <p:spPr>
            <a:xfrm>
              <a:off x="5181879" y="1475364"/>
              <a:ext cx="1326034" cy="1566547"/>
            </a:xfrm>
            <a:custGeom>
              <a:avLst/>
              <a:gdLst>
                <a:gd name="connsiteX0" fmla="*/ 3 w 2430629"/>
                <a:gd name="connsiteY0" fmla="*/ 976675 h 2556974"/>
                <a:gd name="connsiteX1" fmla="*/ 848911 w 2430629"/>
                <a:gd name="connsiteY1" fmla="*/ 855630 h 2556974"/>
                <a:gd name="connsiteX2" fmla="*/ 1215315 w 2430629"/>
                <a:gd name="connsiteY2" fmla="*/ 0 h 2556974"/>
                <a:gd name="connsiteX3" fmla="*/ 1581718 w 2430629"/>
                <a:gd name="connsiteY3" fmla="*/ 855630 h 2556974"/>
                <a:gd name="connsiteX4" fmla="*/ 2430626 w 2430629"/>
                <a:gd name="connsiteY4" fmla="*/ 976675 h 2556974"/>
                <a:gd name="connsiteX5" fmla="*/ 1808168 w 2430629"/>
                <a:gd name="connsiteY5" fmla="*/ 1626528 h 2556974"/>
                <a:gd name="connsiteX6" fmla="*/ 1966419 w 2430629"/>
                <a:gd name="connsiteY6" fmla="*/ 2556968 h 2556974"/>
                <a:gd name="connsiteX7" fmla="*/ 1215315 w 2430629"/>
                <a:gd name="connsiteY7" fmla="*/ 2102969 h 2556974"/>
                <a:gd name="connsiteX8" fmla="*/ 464210 w 2430629"/>
                <a:gd name="connsiteY8" fmla="*/ 2556968 h 2556974"/>
                <a:gd name="connsiteX9" fmla="*/ 622461 w 2430629"/>
                <a:gd name="connsiteY9" fmla="*/ 1626528 h 2556974"/>
                <a:gd name="connsiteX10" fmla="*/ 3 w 2430629"/>
                <a:gd name="connsiteY10" fmla="*/ 976675 h 2556974"/>
                <a:gd name="connsiteX0" fmla="*/ 43268 w 2473891"/>
                <a:gd name="connsiteY0" fmla="*/ 976675 h 2556968"/>
                <a:gd name="connsiteX1" fmla="*/ 892176 w 2473891"/>
                <a:gd name="connsiteY1" fmla="*/ 855630 h 2556968"/>
                <a:gd name="connsiteX2" fmla="*/ 1258580 w 2473891"/>
                <a:gd name="connsiteY2" fmla="*/ 0 h 2556968"/>
                <a:gd name="connsiteX3" fmla="*/ 1624983 w 2473891"/>
                <a:gd name="connsiteY3" fmla="*/ 855630 h 2556968"/>
                <a:gd name="connsiteX4" fmla="*/ 2473891 w 2473891"/>
                <a:gd name="connsiteY4" fmla="*/ 976675 h 2556968"/>
                <a:gd name="connsiteX5" fmla="*/ 1851433 w 2473891"/>
                <a:gd name="connsiteY5" fmla="*/ 1626528 h 2556968"/>
                <a:gd name="connsiteX6" fmla="*/ 2009684 w 2473891"/>
                <a:gd name="connsiteY6" fmla="*/ 2556968 h 2556968"/>
                <a:gd name="connsiteX7" fmla="*/ 1258580 w 2473891"/>
                <a:gd name="connsiteY7" fmla="*/ 2102969 h 2556968"/>
                <a:gd name="connsiteX8" fmla="*/ 507475 w 2473891"/>
                <a:gd name="connsiteY8" fmla="*/ 2556968 h 2556968"/>
                <a:gd name="connsiteX9" fmla="*/ 665726 w 2473891"/>
                <a:gd name="connsiteY9" fmla="*/ 1626528 h 2556968"/>
                <a:gd name="connsiteX10" fmla="*/ 43268 w 2473891"/>
                <a:gd name="connsiteY10" fmla="*/ 976675 h 2556968"/>
                <a:gd name="connsiteX0" fmla="*/ 43268 w 2541879"/>
                <a:gd name="connsiteY0" fmla="*/ 976675 h 2556968"/>
                <a:gd name="connsiteX1" fmla="*/ 892176 w 2541879"/>
                <a:gd name="connsiteY1" fmla="*/ 855630 h 2556968"/>
                <a:gd name="connsiteX2" fmla="*/ 1258580 w 2541879"/>
                <a:gd name="connsiteY2" fmla="*/ 0 h 2556968"/>
                <a:gd name="connsiteX3" fmla="*/ 1624983 w 2541879"/>
                <a:gd name="connsiteY3" fmla="*/ 855630 h 2556968"/>
                <a:gd name="connsiteX4" fmla="*/ 2473891 w 2541879"/>
                <a:gd name="connsiteY4" fmla="*/ 976675 h 2556968"/>
                <a:gd name="connsiteX5" fmla="*/ 1851433 w 2541879"/>
                <a:gd name="connsiteY5" fmla="*/ 1626528 h 2556968"/>
                <a:gd name="connsiteX6" fmla="*/ 2009684 w 2541879"/>
                <a:gd name="connsiteY6" fmla="*/ 2556968 h 2556968"/>
                <a:gd name="connsiteX7" fmla="*/ 1258580 w 2541879"/>
                <a:gd name="connsiteY7" fmla="*/ 2102969 h 2556968"/>
                <a:gd name="connsiteX8" fmla="*/ 507475 w 2541879"/>
                <a:gd name="connsiteY8" fmla="*/ 2556968 h 2556968"/>
                <a:gd name="connsiteX9" fmla="*/ 665726 w 2541879"/>
                <a:gd name="connsiteY9" fmla="*/ 1626528 h 2556968"/>
                <a:gd name="connsiteX10" fmla="*/ 43268 w 2541879"/>
                <a:gd name="connsiteY10" fmla="*/ 976675 h 2556968"/>
                <a:gd name="connsiteX0" fmla="*/ 43268 w 2541879"/>
                <a:gd name="connsiteY0" fmla="*/ 992355 h 2572648"/>
                <a:gd name="connsiteX1" fmla="*/ 892176 w 2541879"/>
                <a:gd name="connsiteY1" fmla="*/ 871310 h 2572648"/>
                <a:gd name="connsiteX2" fmla="*/ 1258580 w 2541879"/>
                <a:gd name="connsiteY2" fmla="*/ 15680 h 2572648"/>
                <a:gd name="connsiteX3" fmla="*/ 1624983 w 2541879"/>
                <a:gd name="connsiteY3" fmla="*/ 871310 h 2572648"/>
                <a:gd name="connsiteX4" fmla="*/ 2473891 w 2541879"/>
                <a:gd name="connsiteY4" fmla="*/ 992355 h 2572648"/>
                <a:gd name="connsiteX5" fmla="*/ 1851433 w 2541879"/>
                <a:gd name="connsiteY5" fmla="*/ 1642208 h 2572648"/>
                <a:gd name="connsiteX6" fmla="*/ 2009684 w 2541879"/>
                <a:gd name="connsiteY6" fmla="*/ 2572648 h 2572648"/>
                <a:gd name="connsiteX7" fmla="*/ 1258580 w 2541879"/>
                <a:gd name="connsiteY7" fmla="*/ 2118649 h 2572648"/>
                <a:gd name="connsiteX8" fmla="*/ 507475 w 2541879"/>
                <a:gd name="connsiteY8" fmla="*/ 2572648 h 2572648"/>
                <a:gd name="connsiteX9" fmla="*/ 665726 w 2541879"/>
                <a:gd name="connsiteY9" fmla="*/ 1642208 h 2572648"/>
                <a:gd name="connsiteX10" fmla="*/ 43268 w 2541879"/>
                <a:gd name="connsiteY10" fmla="*/ 992355 h 2572648"/>
                <a:gd name="connsiteX0" fmla="*/ 43268 w 2541879"/>
                <a:gd name="connsiteY0" fmla="*/ 992355 h 2591794"/>
                <a:gd name="connsiteX1" fmla="*/ 892176 w 2541879"/>
                <a:gd name="connsiteY1" fmla="*/ 871310 h 2591794"/>
                <a:gd name="connsiteX2" fmla="*/ 1258580 w 2541879"/>
                <a:gd name="connsiteY2" fmla="*/ 15680 h 2591794"/>
                <a:gd name="connsiteX3" fmla="*/ 1624983 w 2541879"/>
                <a:gd name="connsiteY3" fmla="*/ 871310 h 2591794"/>
                <a:gd name="connsiteX4" fmla="*/ 2473891 w 2541879"/>
                <a:gd name="connsiteY4" fmla="*/ 992355 h 2591794"/>
                <a:gd name="connsiteX5" fmla="*/ 1851433 w 2541879"/>
                <a:gd name="connsiteY5" fmla="*/ 1642208 h 2591794"/>
                <a:gd name="connsiteX6" fmla="*/ 2009684 w 2541879"/>
                <a:gd name="connsiteY6" fmla="*/ 2572648 h 2591794"/>
                <a:gd name="connsiteX7" fmla="*/ 1258580 w 2541879"/>
                <a:gd name="connsiteY7" fmla="*/ 2118649 h 2591794"/>
                <a:gd name="connsiteX8" fmla="*/ 507475 w 2541879"/>
                <a:gd name="connsiteY8" fmla="*/ 2572648 h 2591794"/>
                <a:gd name="connsiteX9" fmla="*/ 665726 w 2541879"/>
                <a:gd name="connsiteY9" fmla="*/ 1642208 h 2591794"/>
                <a:gd name="connsiteX10" fmla="*/ 43268 w 2541879"/>
                <a:gd name="connsiteY10" fmla="*/ 992355 h 2591794"/>
                <a:gd name="connsiteX0" fmla="*/ 43268 w 2541879"/>
                <a:gd name="connsiteY0" fmla="*/ 992355 h 2611130"/>
                <a:gd name="connsiteX1" fmla="*/ 892176 w 2541879"/>
                <a:gd name="connsiteY1" fmla="*/ 871310 h 2611130"/>
                <a:gd name="connsiteX2" fmla="*/ 1258580 w 2541879"/>
                <a:gd name="connsiteY2" fmla="*/ 15680 h 2611130"/>
                <a:gd name="connsiteX3" fmla="*/ 1624983 w 2541879"/>
                <a:gd name="connsiteY3" fmla="*/ 871310 h 2611130"/>
                <a:gd name="connsiteX4" fmla="*/ 2473891 w 2541879"/>
                <a:gd name="connsiteY4" fmla="*/ 992355 h 2611130"/>
                <a:gd name="connsiteX5" fmla="*/ 1851433 w 2541879"/>
                <a:gd name="connsiteY5" fmla="*/ 1642208 h 2611130"/>
                <a:gd name="connsiteX6" fmla="*/ 2009684 w 2541879"/>
                <a:gd name="connsiteY6" fmla="*/ 2572648 h 2611130"/>
                <a:gd name="connsiteX7" fmla="*/ 1258580 w 2541879"/>
                <a:gd name="connsiteY7" fmla="*/ 2118649 h 2611130"/>
                <a:gd name="connsiteX8" fmla="*/ 507475 w 2541879"/>
                <a:gd name="connsiteY8" fmla="*/ 2572648 h 2611130"/>
                <a:gd name="connsiteX9" fmla="*/ 665726 w 2541879"/>
                <a:gd name="connsiteY9" fmla="*/ 1642208 h 2611130"/>
                <a:gd name="connsiteX10" fmla="*/ 43268 w 2541879"/>
                <a:gd name="connsiteY10" fmla="*/ 992355 h 2611130"/>
                <a:gd name="connsiteX0" fmla="*/ 43268 w 2541879"/>
                <a:gd name="connsiteY0" fmla="*/ 992355 h 2611130"/>
                <a:gd name="connsiteX1" fmla="*/ 892176 w 2541879"/>
                <a:gd name="connsiteY1" fmla="*/ 871310 h 2611130"/>
                <a:gd name="connsiteX2" fmla="*/ 1258580 w 2541879"/>
                <a:gd name="connsiteY2" fmla="*/ 15680 h 2611130"/>
                <a:gd name="connsiteX3" fmla="*/ 1624983 w 2541879"/>
                <a:gd name="connsiteY3" fmla="*/ 871310 h 2611130"/>
                <a:gd name="connsiteX4" fmla="*/ 2473891 w 2541879"/>
                <a:gd name="connsiteY4" fmla="*/ 992355 h 2611130"/>
                <a:gd name="connsiteX5" fmla="*/ 1851433 w 2541879"/>
                <a:gd name="connsiteY5" fmla="*/ 1642208 h 2611130"/>
                <a:gd name="connsiteX6" fmla="*/ 2009684 w 2541879"/>
                <a:gd name="connsiteY6" fmla="*/ 2572648 h 2611130"/>
                <a:gd name="connsiteX7" fmla="*/ 1258580 w 2541879"/>
                <a:gd name="connsiteY7" fmla="*/ 2118649 h 2611130"/>
                <a:gd name="connsiteX8" fmla="*/ 507475 w 2541879"/>
                <a:gd name="connsiteY8" fmla="*/ 2572648 h 2611130"/>
                <a:gd name="connsiteX9" fmla="*/ 665726 w 2541879"/>
                <a:gd name="connsiteY9" fmla="*/ 1642208 h 2611130"/>
                <a:gd name="connsiteX10" fmla="*/ 43268 w 2541879"/>
                <a:gd name="connsiteY10" fmla="*/ 992355 h 2611130"/>
                <a:gd name="connsiteX0" fmla="*/ 43268 w 2541879"/>
                <a:gd name="connsiteY0" fmla="*/ 992355 h 2596817"/>
                <a:gd name="connsiteX1" fmla="*/ 892176 w 2541879"/>
                <a:gd name="connsiteY1" fmla="*/ 871310 h 2596817"/>
                <a:gd name="connsiteX2" fmla="*/ 1258580 w 2541879"/>
                <a:gd name="connsiteY2" fmla="*/ 15680 h 2596817"/>
                <a:gd name="connsiteX3" fmla="*/ 1624983 w 2541879"/>
                <a:gd name="connsiteY3" fmla="*/ 871310 h 2596817"/>
                <a:gd name="connsiteX4" fmla="*/ 2473891 w 2541879"/>
                <a:gd name="connsiteY4" fmla="*/ 992355 h 2596817"/>
                <a:gd name="connsiteX5" fmla="*/ 1851433 w 2541879"/>
                <a:gd name="connsiteY5" fmla="*/ 1642208 h 2596817"/>
                <a:gd name="connsiteX6" fmla="*/ 2009684 w 2541879"/>
                <a:gd name="connsiteY6" fmla="*/ 2572648 h 2596817"/>
                <a:gd name="connsiteX7" fmla="*/ 1258580 w 2541879"/>
                <a:gd name="connsiteY7" fmla="*/ 2118649 h 2596817"/>
                <a:gd name="connsiteX8" fmla="*/ 507475 w 2541879"/>
                <a:gd name="connsiteY8" fmla="*/ 2572648 h 2596817"/>
                <a:gd name="connsiteX9" fmla="*/ 665726 w 2541879"/>
                <a:gd name="connsiteY9" fmla="*/ 1642208 h 2596817"/>
                <a:gd name="connsiteX10" fmla="*/ 43268 w 2541879"/>
                <a:gd name="connsiteY10" fmla="*/ 992355 h 2596817"/>
                <a:gd name="connsiteX0" fmla="*/ 43268 w 2541879"/>
                <a:gd name="connsiteY0" fmla="*/ 992355 h 2596817"/>
                <a:gd name="connsiteX1" fmla="*/ 892176 w 2541879"/>
                <a:gd name="connsiteY1" fmla="*/ 871310 h 2596817"/>
                <a:gd name="connsiteX2" fmla="*/ 1258580 w 2541879"/>
                <a:gd name="connsiteY2" fmla="*/ 15680 h 2596817"/>
                <a:gd name="connsiteX3" fmla="*/ 1624983 w 2541879"/>
                <a:gd name="connsiteY3" fmla="*/ 871310 h 2596817"/>
                <a:gd name="connsiteX4" fmla="*/ 2473891 w 2541879"/>
                <a:gd name="connsiteY4" fmla="*/ 992355 h 2596817"/>
                <a:gd name="connsiteX5" fmla="*/ 1851433 w 2541879"/>
                <a:gd name="connsiteY5" fmla="*/ 1642208 h 2596817"/>
                <a:gd name="connsiteX6" fmla="*/ 2009684 w 2541879"/>
                <a:gd name="connsiteY6" fmla="*/ 2572648 h 2596817"/>
                <a:gd name="connsiteX7" fmla="*/ 1258580 w 2541879"/>
                <a:gd name="connsiteY7" fmla="*/ 2118649 h 2596817"/>
                <a:gd name="connsiteX8" fmla="*/ 507475 w 2541879"/>
                <a:gd name="connsiteY8" fmla="*/ 2572648 h 2596817"/>
                <a:gd name="connsiteX9" fmla="*/ 665726 w 2541879"/>
                <a:gd name="connsiteY9" fmla="*/ 1642208 h 2596817"/>
                <a:gd name="connsiteX10" fmla="*/ 43268 w 2541879"/>
                <a:gd name="connsiteY10" fmla="*/ 992355 h 2596817"/>
                <a:gd name="connsiteX0" fmla="*/ 51241 w 2549852"/>
                <a:gd name="connsiteY0" fmla="*/ 992355 h 2596817"/>
                <a:gd name="connsiteX1" fmla="*/ 900149 w 2549852"/>
                <a:gd name="connsiteY1" fmla="*/ 871310 h 2596817"/>
                <a:gd name="connsiteX2" fmla="*/ 1266553 w 2549852"/>
                <a:gd name="connsiteY2" fmla="*/ 15680 h 2596817"/>
                <a:gd name="connsiteX3" fmla="*/ 1632956 w 2549852"/>
                <a:gd name="connsiteY3" fmla="*/ 871310 h 2596817"/>
                <a:gd name="connsiteX4" fmla="*/ 2481864 w 2549852"/>
                <a:gd name="connsiteY4" fmla="*/ 992355 h 2596817"/>
                <a:gd name="connsiteX5" fmla="*/ 1859406 w 2549852"/>
                <a:gd name="connsiteY5" fmla="*/ 1642208 h 2596817"/>
                <a:gd name="connsiteX6" fmla="*/ 2017657 w 2549852"/>
                <a:gd name="connsiteY6" fmla="*/ 2572648 h 2596817"/>
                <a:gd name="connsiteX7" fmla="*/ 1266553 w 2549852"/>
                <a:gd name="connsiteY7" fmla="*/ 2118649 h 2596817"/>
                <a:gd name="connsiteX8" fmla="*/ 515448 w 2549852"/>
                <a:gd name="connsiteY8" fmla="*/ 2572648 h 2596817"/>
                <a:gd name="connsiteX9" fmla="*/ 673699 w 2549852"/>
                <a:gd name="connsiteY9" fmla="*/ 1642208 h 2596817"/>
                <a:gd name="connsiteX10" fmla="*/ 51241 w 2549852"/>
                <a:gd name="connsiteY10" fmla="*/ 992355 h 2596817"/>
                <a:gd name="connsiteX0" fmla="*/ 51241 w 2549852"/>
                <a:gd name="connsiteY0" fmla="*/ 992355 h 2596817"/>
                <a:gd name="connsiteX1" fmla="*/ 900149 w 2549852"/>
                <a:gd name="connsiteY1" fmla="*/ 871310 h 2596817"/>
                <a:gd name="connsiteX2" fmla="*/ 1266553 w 2549852"/>
                <a:gd name="connsiteY2" fmla="*/ 15680 h 2596817"/>
                <a:gd name="connsiteX3" fmla="*/ 1632956 w 2549852"/>
                <a:gd name="connsiteY3" fmla="*/ 871310 h 2596817"/>
                <a:gd name="connsiteX4" fmla="*/ 2481864 w 2549852"/>
                <a:gd name="connsiteY4" fmla="*/ 992355 h 2596817"/>
                <a:gd name="connsiteX5" fmla="*/ 1859406 w 2549852"/>
                <a:gd name="connsiteY5" fmla="*/ 1642208 h 2596817"/>
                <a:gd name="connsiteX6" fmla="*/ 2017657 w 2549852"/>
                <a:gd name="connsiteY6" fmla="*/ 2572648 h 2596817"/>
                <a:gd name="connsiteX7" fmla="*/ 1266553 w 2549852"/>
                <a:gd name="connsiteY7" fmla="*/ 2118649 h 2596817"/>
                <a:gd name="connsiteX8" fmla="*/ 515448 w 2549852"/>
                <a:gd name="connsiteY8" fmla="*/ 2572648 h 2596817"/>
                <a:gd name="connsiteX9" fmla="*/ 673699 w 2549852"/>
                <a:gd name="connsiteY9" fmla="*/ 1642208 h 2596817"/>
                <a:gd name="connsiteX10" fmla="*/ 51241 w 2549852"/>
                <a:gd name="connsiteY10" fmla="*/ 992355 h 2596817"/>
                <a:gd name="connsiteX0" fmla="*/ 51241 w 2549852"/>
                <a:gd name="connsiteY0" fmla="*/ 992355 h 2613998"/>
                <a:gd name="connsiteX1" fmla="*/ 900149 w 2549852"/>
                <a:gd name="connsiteY1" fmla="*/ 871310 h 2613998"/>
                <a:gd name="connsiteX2" fmla="*/ 1266553 w 2549852"/>
                <a:gd name="connsiteY2" fmla="*/ 15680 h 2613998"/>
                <a:gd name="connsiteX3" fmla="*/ 1632956 w 2549852"/>
                <a:gd name="connsiteY3" fmla="*/ 871310 h 2613998"/>
                <a:gd name="connsiteX4" fmla="*/ 2481864 w 2549852"/>
                <a:gd name="connsiteY4" fmla="*/ 992355 h 2613998"/>
                <a:gd name="connsiteX5" fmla="*/ 1859406 w 2549852"/>
                <a:gd name="connsiteY5" fmla="*/ 1642208 h 2613998"/>
                <a:gd name="connsiteX6" fmla="*/ 2017657 w 2549852"/>
                <a:gd name="connsiteY6" fmla="*/ 2572648 h 2613998"/>
                <a:gd name="connsiteX7" fmla="*/ 1266553 w 2549852"/>
                <a:gd name="connsiteY7" fmla="*/ 2118649 h 2613998"/>
                <a:gd name="connsiteX8" fmla="*/ 515448 w 2549852"/>
                <a:gd name="connsiteY8" fmla="*/ 2572648 h 2613998"/>
                <a:gd name="connsiteX9" fmla="*/ 673699 w 2549852"/>
                <a:gd name="connsiteY9" fmla="*/ 1642208 h 2613998"/>
                <a:gd name="connsiteX10" fmla="*/ 51241 w 2549852"/>
                <a:gd name="connsiteY10" fmla="*/ 992355 h 2613998"/>
                <a:gd name="connsiteX0" fmla="*/ 51241 w 2549852"/>
                <a:gd name="connsiteY0" fmla="*/ 992355 h 2613998"/>
                <a:gd name="connsiteX1" fmla="*/ 900149 w 2549852"/>
                <a:gd name="connsiteY1" fmla="*/ 871310 h 2613998"/>
                <a:gd name="connsiteX2" fmla="*/ 1266553 w 2549852"/>
                <a:gd name="connsiteY2" fmla="*/ 15680 h 2613998"/>
                <a:gd name="connsiteX3" fmla="*/ 1632956 w 2549852"/>
                <a:gd name="connsiteY3" fmla="*/ 871310 h 2613998"/>
                <a:gd name="connsiteX4" fmla="*/ 2481864 w 2549852"/>
                <a:gd name="connsiteY4" fmla="*/ 992355 h 2613998"/>
                <a:gd name="connsiteX5" fmla="*/ 1859406 w 2549852"/>
                <a:gd name="connsiteY5" fmla="*/ 1642208 h 2613998"/>
                <a:gd name="connsiteX6" fmla="*/ 2017657 w 2549852"/>
                <a:gd name="connsiteY6" fmla="*/ 2572648 h 2613998"/>
                <a:gd name="connsiteX7" fmla="*/ 1266553 w 2549852"/>
                <a:gd name="connsiteY7" fmla="*/ 2118649 h 2613998"/>
                <a:gd name="connsiteX8" fmla="*/ 515448 w 2549852"/>
                <a:gd name="connsiteY8" fmla="*/ 2572648 h 2613998"/>
                <a:gd name="connsiteX9" fmla="*/ 673699 w 2549852"/>
                <a:gd name="connsiteY9" fmla="*/ 1642208 h 2613998"/>
                <a:gd name="connsiteX10" fmla="*/ 51241 w 2549852"/>
                <a:gd name="connsiteY10" fmla="*/ 992355 h 2613998"/>
                <a:gd name="connsiteX0" fmla="*/ 51241 w 2549973"/>
                <a:gd name="connsiteY0" fmla="*/ 992355 h 2613998"/>
                <a:gd name="connsiteX1" fmla="*/ 900149 w 2549973"/>
                <a:gd name="connsiteY1" fmla="*/ 871310 h 2613998"/>
                <a:gd name="connsiteX2" fmla="*/ 1266553 w 2549973"/>
                <a:gd name="connsiteY2" fmla="*/ 15680 h 2613998"/>
                <a:gd name="connsiteX3" fmla="*/ 1632956 w 2549973"/>
                <a:gd name="connsiteY3" fmla="*/ 871310 h 2613998"/>
                <a:gd name="connsiteX4" fmla="*/ 2481864 w 2549973"/>
                <a:gd name="connsiteY4" fmla="*/ 992355 h 2613998"/>
                <a:gd name="connsiteX5" fmla="*/ 1859406 w 2549973"/>
                <a:gd name="connsiteY5" fmla="*/ 1642208 h 2613998"/>
                <a:gd name="connsiteX6" fmla="*/ 2017657 w 2549973"/>
                <a:gd name="connsiteY6" fmla="*/ 2572648 h 2613998"/>
                <a:gd name="connsiteX7" fmla="*/ 1266553 w 2549973"/>
                <a:gd name="connsiteY7" fmla="*/ 2118649 h 2613998"/>
                <a:gd name="connsiteX8" fmla="*/ 515448 w 2549973"/>
                <a:gd name="connsiteY8" fmla="*/ 2572648 h 2613998"/>
                <a:gd name="connsiteX9" fmla="*/ 673699 w 2549973"/>
                <a:gd name="connsiteY9" fmla="*/ 1642208 h 2613998"/>
                <a:gd name="connsiteX10" fmla="*/ 51241 w 2549973"/>
                <a:gd name="connsiteY10" fmla="*/ 992355 h 2613998"/>
                <a:gd name="connsiteX0" fmla="*/ 51241 w 2549975"/>
                <a:gd name="connsiteY0" fmla="*/ 992355 h 2613998"/>
                <a:gd name="connsiteX1" fmla="*/ 900149 w 2549975"/>
                <a:gd name="connsiteY1" fmla="*/ 871310 h 2613998"/>
                <a:gd name="connsiteX2" fmla="*/ 1266553 w 2549975"/>
                <a:gd name="connsiteY2" fmla="*/ 15680 h 2613998"/>
                <a:gd name="connsiteX3" fmla="*/ 1632956 w 2549975"/>
                <a:gd name="connsiteY3" fmla="*/ 871310 h 2613998"/>
                <a:gd name="connsiteX4" fmla="*/ 2481864 w 2549975"/>
                <a:gd name="connsiteY4" fmla="*/ 992355 h 2613998"/>
                <a:gd name="connsiteX5" fmla="*/ 1859406 w 2549975"/>
                <a:gd name="connsiteY5" fmla="*/ 1642208 h 2613998"/>
                <a:gd name="connsiteX6" fmla="*/ 2017657 w 2549975"/>
                <a:gd name="connsiteY6" fmla="*/ 2572648 h 2613998"/>
                <a:gd name="connsiteX7" fmla="*/ 1266553 w 2549975"/>
                <a:gd name="connsiteY7" fmla="*/ 2118649 h 2613998"/>
                <a:gd name="connsiteX8" fmla="*/ 515448 w 2549975"/>
                <a:gd name="connsiteY8" fmla="*/ 2572648 h 2613998"/>
                <a:gd name="connsiteX9" fmla="*/ 673699 w 2549975"/>
                <a:gd name="connsiteY9" fmla="*/ 1642208 h 2613998"/>
                <a:gd name="connsiteX10" fmla="*/ 51241 w 2549975"/>
                <a:gd name="connsiteY10" fmla="*/ 992355 h 2613998"/>
                <a:gd name="connsiteX0" fmla="*/ 51241 w 2549973"/>
                <a:gd name="connsiteY0" fmla="*/ 979974 h 2601617"/>
                <a:gd name="connsiteX1" fmla="*/ 900149 w 2549973"/>
                <a:gd name="connsiteY1" fmla="*/ 858929 h 2601617"/>
                <a:gd name="connsiteX2" fmla="*/ 1266553 w 2549973"/>
                <a:gd name="connsiteY2" fmla="*/ 3299 h 2601617"/>
                <a:gd name="connsiteX3" fmla="*/ 1632956 w 2549973"/>
                <a:gd name="connsiteY3" fmla="*/ 858929 h 2601617"/>
                <a:gd name="connsiteX4" fmla="*/ 2481864 w 2549973"/>
                <a:gd name="connsiteY4" fmla="*/ 979974 h 2601617"/>
                <a:gd name="connsiteX5" fmla="*/ 1859406 w 2549973"/>
                <a:gd name="connsiteY5" fmla="*/ 1629827 h 2601617"/>
                <a:gd name="connsiteX6" fmla="*/ 2017657 w 2549973"/>
                <a:gd name="connsiteY6" fmla="*/ 2560267 h 2601617"/>
                <a:gd name="connsiteX7" fmla="*/ 1266553 w 2549973"/>
                <a:gd name="connsiteY7" fmla="*/ 2106268 h 2601617"/>
                <a:gd name="connsiteX8" fmla="*/ 515448 w 2549973"/>
                <a:gd name="connsiteY8" fmla="*/ 2560267 h 2601617"/>
                <a:gd name="connsiteX9" fmla="*/ 673699 w 2549973"/>
                <a:gd name="connsiteY9" fmla="*/ 1629827 h 2601617"/>
                <a:gd name="connsiteX10" fmla="*/ 51241 w 2549973"/>
                <a:gd name="connsiteY10" fmla="*/ 979974 h 2601617"/>
                <a:gd name="connsiteX0" fmla="*/ 51241 w 2549975"/>
                <a:gd name="connsiteY0" fmla="*/ 979974 h 2602818"/>
                <a:gd name="connsiteX1" fmla="*/ 900149 w 2549975"/>
                <a:gd name="connsiteY1" fmla="*/ 858929 h 2602818"/>
                <a:gd name="connsiteX2" fmla="*/ 1266553 w 2549975"/>
                <a:gd name="connsiteY2" fmla="*/ 3299 h 2602818"/>
                <a:gd name="connsiteX3" fmla="*/ 1632956 w 2549975"/>
                <a:gd name="connsiteY3" fmla="*/ 858929 h 2602818"/>
                <a:gd name="connsiteX4" fmla="*/ 2481864 w 2549975"/>
                <a:gd name="connsiteY4" fmla="*/ 979974 h 2602818"/>
                <a:gd name="connsiteX5" fmla="*/ 1859406 w 2549975"/>
                <a:gd name="connsiteY5" fmla="*/ 1629827 h 2602818"/>
                <a:gd name="connsiteX6" fmla="*/ 2017657 w 2549975"/>
                <a:gd name="connsiteY6" fmla="*/ 2560267 h 2602818"/>
                <a:gd name="connsiteX7" fmla="*/ 1266553 w 2549975"/>
                <a:gd name="connsiteY7" fmla="*/ 2106268 h 2602818"/>
                <a:gd name="connsiteX8" fmla="*/ 515448 w 2549975"/>
                <a:gd name="connsiteY8" fmla="*/ 2560267 h 2602818"/>
                <a:gd name="connsiteX9" fmla="*/ 673699 w 2549975"/>
                <a:gd name="connsiteY9" fmla="*/ 1629827 h 2602818"/>
                <a:gd name="connsiteX10" fmla="*/ 51241 w 2549975"/>
                <a:gd name="connsiteY10" fmla="*/ 979974 h 2602818"/>
                <a:gd name="connsiteX0" fmla="*/ 51241 w 2549973"/>
                <a:gd name="connsiteY0" fmla="*/ 979974 h 2602818"/>
                <a:gd name="connsiteX1" fmla="*/ 900149 w 2549973"/>
                <a:gd name="connsiteY1" fmla="*/ 858929 h 2602818"/>
                <a:gd name="connsiteX2" fmla="*/ 1266553 w 2549973"/>
                <a:gd name="connsiteY2" fmla="*/ 3299 h 2602818"/>
                <a:gd name="connsiteX3" fmla="*/ 1632956 w 2549973"/>
                <a:gd name="connsiteY3" fmla="*/ 858929 h 2602818"/>
                <a:gd name="connsiteX4" fmla="*/ 2481864 w 2549973"/>
                <a:gd name="connsiteY4" fmla="*/ 979974 h 2602818"/>
                <a:gd name="connsiteX5" fmla="*/ 1859406 w 2549973"/>
                <a:gd name="connsiteY5" fmla="*/ 1629827 h 2602818"/>
                <a:gd name="connsiteX6" fmla="*/ 2017657 w 2549973"/>
                <a:gd name="connsiteY6" fmla="*/ 2560267 h 2602818"/>
                <a:gd name="connsiteX7" fmla="*/ 1266553 w 2549973"/>
                <a:gd name="connsiteY7" fmla="*/ 2106268 h 2602818"/>
                <a:gd name="connsiteX8" fmla="*/ 515448 w 2549973"/>
                <a:gd name="connsiteY8" fmla="*/ 2560267 h 2602818"/>
                <a:gd name="connsiteX9" fmla="*/ 673699 w 2549973"/>
                <a:gd name="connsiteY9" fmla="*/ 1629827 h 2602818"/>
                <a:gd name="connsiteX10" fmla="*/ 51241 w 2549973"/>
                <a:gd name="connsiteY10" fmla="*/ 979974 h 2602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49973" h="2602818">
                  <a:moveTo>
                    <a:pt x="51241" y="979974"/>
                  </a:moveTo>
                  <a:lnTo>
                    <a:pt x="900149" y="858929"/>
                  </a:lnTo>
                  <a:cubicBezTo>
                    <a:pt x="1022284" y="573719"/>
                    <a:pt x="1058543" y="-50764"/>
                    <a:pt x="1266553" y="3299"/>
                  </a:cubicBezTo>
                  <a:cubicBezTo>
                    <a:pt x="1519078" y="142658"/>
                    <a:pt x="1510822" y="573719"/>
                    <a:pt x="1632956" y="858929"/>
                  </a:cubicBezTo>
                  <a:lnTo>
                    <a:pt x="2481864" y="979974"/>
                  </a:lnTo>
                  <a:cubicBezTo>
                    <a:pt x="2769312" y="1207681"/>
                    <a:pt x="2066892" y="1413209"/>
                    <a:pt x="1859406" y="1629827"/>
                  </a:cubicBezTo>
                  <a:cubicBezTo>
                    <a:pt x="1917907" y="1968729"/>
                    <a:pt x="2135283" y="2254835"/>
                    <a:pt x="2017657" y="2560267"/>
                  </a:cubicBezTo>
                  <a:cubicBezTo>
                    <a:pt x="1942997" y="2749011"/>
                    <a:pt x="1516921" y="2257601"/>
                    <a:pt x="1266553" y="2106268"/>
                  </a:cubicBezTo>
                  <a:cubicBezTo>
                    <a:pt x="1016185" y="2257601"/>
                    <a:pt x="761918" y="2580099"/>
                    <a:pt x="515448" y="2560267"/>
                  </a:cubicBezTo>
                  <a:cubicBezTo>
                    <a:pt x="205507" y="2484499"/>
                    <a:pt x="620949" y="1939974"/>
                    <a:pt x="673699" y="1629827"/>
                  </a:cubicBezTo>
                  <a:cubicBezTo>
                    <a:pt x="466213" y="1413209"/>
                    <a:pt x="-186057" y="1187400"/>
                    <a:pt x="51241" y="979974"/>
                  </a:cubicBezTo>
                  <a:close/>
                </a:path>
              </a:pathLst>
            </a:custGeom>
            <a:solidFill>
              <a:srgbClr val="FFDE75"/>
            </a:solidFill>
            <a:ln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4" name="วงรี 2"/>
            <p:cNvSpPr/>
            <p:nvPr/>
          </p:nvSpPr>
          <p:spPr>
            <a:xfrm>
              <a:off x="5675574" y="2185448"/>
              <a:ext cx="90000" cy="90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5" name="วงรี 89"/>
            <p:cNvSpPr/>
            <p:nvPr/>
          </p:nvSpPr>
          <p:spPr>
            <a:xfrm>
              <a:off x="5913484" y="2185448"/>
              <a:ext cx="90000" cy="90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6" name="ส่วนโค้ง 39"/>
            <p:cNvSpPr/>
            <p:nvPr/>
          </p:nvSpPr>
          <p:spPr>
            <a:xfrm rot="8263937">
              <a:off x="5754896" y="2202258"/>
              <a:ext cx="180000" cy="180000"/>
            </a:xfrm>
            <a:prstGeom prst="arc">
              <a:avLst/>
            </a:prstGeom>
            <a:ln w="127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7" name="วงรี 40"/>
            <p:cNvSpPr/>
            <p:nvPr/>
          </p:nvSpPr>
          <p:spPr>
            <a:xfrm>
              <a:off x="5591210" y="2292259"/>
              <a:ext cx="126552" cy="90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8" name="วงรี 90"/>
            <p:cNvSpPr/>
            <p:nvPr/>
          </p:nvSpPr>
          <p:spPr>
            <a:xfrm>
              <a:off x="5972031" y="2300523"/>
              <a:ext cx="126552" cy="90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39" name="กลุ่ม 95"/>
          <p:cNvGrpSpPr/>
          <p:nvPr/>
        </p:nvGrpSpPr>
        <p:grpSpPr>
          <a:xfrm>
            <a:off x="7092280" y="3026888"/>
            <a:ext cx="307072" cy="362768"/>
            <a:chOff x="5181879" y="1475364"/>
            <a:chExt cx="1326034" cy="1566547"/>
          </a:xfrm>
          <a:effectLst>
            <a:outerShdw blurRad="50800" dist="38100" dir="2700000" algn="tl" rotWithShape="0">
              <a:schemeClr val="accent4">
                <a:lumMod val="75000"/>
                <a:alpha val="40000"/>
              </a:schemeClr>
            </a:outerShdw>
          </a:effectLst>
        </p:grpSpPr>
        <p:sp>
          <p:nvSpPr>
            <p:cNvPr id="40" name="ดาว 5 แฉก 1"/>
            <p:cNvSpPr/>
            <p:nvPr/>
          </p:nvSpPr>
          <p:spPr>
            <a:xfrm>
              <a:off x="5181879" y="1475364"/>
              <a:ext cx="1326034" cy="1566547"/>
            </a:xfrm>
            <a:custGeom>
              <a:avLst/>
              <a:gdLst>
                <a:gd name="connsiteX0" fmla="*/ 3 w 2430629"/>
                <a:gd name="connsiteY0" fmla="*/ 976675 h 2556974"/>
                <a:gd name="connsiteX1" fmla="*/ 848911 w 2430629"/>
                <a:gd name="connsiteY1" fmla="*/ 855630 h 2556974"/>
                <a:gd name="connsiteX2" fmla="*/ 1215315 w 2430629"/>
                <a:gd name="connsiteY2" fmla="*/ 0 h 2556974"/>
                <a:gd name="connsiteX3" fmla="*/ 1581718 w 2430629"/>
                <a:gd name="connsiteY3" fmla="*/ 855630 h 2556974"/>
                <a:gd name="connsiteX4" fmla="*/ 2430626 w 2430629"/>
                <a:gd name="connsiteY4" fmla="*/ 976675 h 2556974"/>
                <a:gd name="connsiteX5" fmla="*/ 1808168 w 2430629"/>
                <a:gd name="connsiteY5" fmla="*/ 1626528 h 2556974"/>
                <a:gd name="connsiteX6" fmla="*/ 1966419 w 2430629"/>
                <a:gd name="connsiteY6" fmla="*/ 2556968 h 2556974"/>
                <a:gd name="connsiteX7" fmla="*/ 1215315 w 2430629"/>
                <a:gd name="connsiteY7" fmla="*/ 2102969 h 2556974"/>
                <a:gd name="connsiteX8" fmla="*/ 464210 w 2430629"/>
                <a:gd name="connsiteY8" fmla="*/ 2556968 h 2556974"/>
                <a:gd name="connsiteX9" fmla="*/ 622461 w 2430629"/>
                <a:gd name="connsiteY9" fmla="*/ 1626528 h 2556974"/>
                <a:gd name="connsiteX10" fmla="*/ 3 w 2430629"/>
                <a:gd name="connsiteY10" fmla="*/ 976675 h 2556974"/>
                <a:gd name="connsiteX0" fmla="*/ 43268 w 2473891"/>
                <a:gd name="connsiteY0" fmla="*/ 976675 h 2556968"/>
                <a:gd name="connsiteX1" fmla="*/ 892176 w 2473891"/>
                <a:gd name="connsiteY1" fmla="*/ 855630 h 2556968"/>
                <a:gd name="connsiteX2" fmla="*/ 1258580 w 2473891"/>
                <a:gd name="connsiteY2" fmla="*/ 0 h 2556968"/>
                <a:gd name="connsiteX3" fmla="*/ 1624983 w 2473891"/>
                <a:gd name="connsiteY3" fmla="*/ 855630 h 2556968"/>
                <a:gd name="connsiteX4" fmla="*/ 2473891 w 2473891"/>
                <a:gd name="connsiteY4" fmla="*/ 976675 h 2556968"/>
                <a:gd name="connsiteX5" fmla="*/ 1851433 w 2473891"/>
                <a:gd name="connsiteY5" fmla="*/ 1626528 h 2556968"/>
                <a:gd name="connsiteX6" fmla="*/ 2009684 w 2473891"/>
                <a:gd name="connsiteY6" fmla="*/ 2556968 h 2556968"/>
                <a:gd name="connsiteX7" fmla="*/ 1258580 w 2473891"/>
                <a:gd name="connsiteY7" fmla="*/ 2102969 h 2556968"/>
                <a:gd name="connsiteX8" fmla="*/ 507475 w 2473891"/>
                <a:gd name="connsiteY8" fmla="*/ 2556968 h 2556968"/>
                <a:gd name="connsiteX9" fmla="*/ 665726 w 2473891"/>
                <a:gd name="connsiteY9" fmla="*/ 1626528 h 2556968"/>
                <a:gd name="connsiteX10" fmla="*/ 43268 w 2473891"/>
                <a:gd name="connsiteY10" fmla="*/ 976675 h 2556968"/>
                <a:gd name="connsiteX0" fmla="*/ 43268 w 2541879"/>
                <a:gd name="connsiteY0" fmla="*/ 976675 h 2556968"/>
                <a:gd name="connsiteX1" fmla="*/ 892176 w 2541879"/>
                <a:gd name="connsiteY1" fmla="*/ 855630 h 2556968"/>
                <a:gd name="connsiteX2" fmla="*/ 1258580 w 2541879"/>
                <a:gd name="connsiteY2" fmla="*/ 0 h 2556968"/>
                <a:gd name="connsiteX3" fmla="*/ 1624983 w 2541879"/>
                <a:gd name="connsiteY3" fmla="*/ 855630 h 2556968"/>
                <a:gd name="connsiteX4" fmla="*/ 2473891 w 2541879"/>
                <a:gd name="connsiteY4" fmla="*/ 976675 h 2556968"/>
                <a:gd name="connsiteX5" fmla="*/ 1851433 w 2541879"/>
                <a:gd name="connsiteY5" fmla="*/ 1626528 h 2556968"/>
                <a:gd name="connsiteX6" fmla="*/ 2009684 w 2541879"/>
                <a:gd name="connsiteY6" fmla="*/ 2556968 h 2556968"/>
                <a:gd name="connsiteX7" fmla="*/ 1258580 w 2541879"/>
                <a:gd name="connsiteY7" fmla="*/ 2102969 h 2556968"/>
                <a:gd name="connsiteX8" fmla="*/ 507475 w 2541879"/>
                <a:gd name="connsiteY8" fmla="*/ 2556968 h 2556968"/>
                <a:gd name="connsiteX9" fmla="*/ 665726 w 2541879"/>
                <a:gd name="connsiteY9" fmla="*/ 1626528 h 2556968"/>
                <a:gd name="connsiteX10" fmla="*/ 43268 w 2541879"/>
                <a:gd name="connsiteY10" fmla="*/ 976675 h 2556968"/>
                <a:gd name="connsiteX0" fmla="*/ 43268 w 2541879"/>
                <a:gd name="connsiteY0" fmla="*/ 992355 h 2572648"/>
                <a:gd name="connsiteX1" fmla="*/ 892176 w 2541879"/>
                <a:gd name="connsiteY1" fmla="*/ 871310 h 2572648"/>
                <a:gd name="connsiteX2" fmla="*/ 1258580 w 2541879"/>
                <a:gd name="connsiteY2" fmla="*/ 15680 h 2572648"/>
                <a:gd name="connsiteX3" fmla="*/ 1624983 w 2541879"/>
                <a:gd name="connsiteY3" fmla="*/ 871310 h 2572648"/>
                <a:gd name="connsiteX4" fmla="*/ 2473891 w 2541879"/>
                <a:gd name="connsiteY4" fmla="*/ 992355 h 2572648"/>
                <a:gd name="connsiteX5" fmla="*/ 1851433 w 2541879"/>
                <a:gd name="connsiteY5" fmla="*/ 1642208 h 2572648"/>
                <a:gd name="connsiteX6" fmla="*/ 2009684 w 2541879"/>
                <a:gd name="connsiteY6" fmla="*/ 2572648 h 2572648"/>
                <a:gd name="connsiteX7" fmla="*/ 1258580 w 2541879"/>
                <a:gd name="connsiteY7" fmla="*/ 2118649 h 2572648"/>
                <a:gd name="connsiteX8" fmla="*/ 507475 w 2541879"/>
                <a:gd name="connsiteY8" fmla="*/ 2572648 h 2572648"/>
                <a:gd name="connsiteX9" fmla="*/ 665726 w 2541879"/>
                <a:gd name="connsiteY9" fmla="*/ 1642208 h 2572648"/>
                <a:gd name="connsiteX10" fmla="*/ 43268 w 2541879"/>
                <a:gd name="connsiteY10" fmla="*/ 992355 h 2572648"/>
                <a:gd name="connsiteX0" fmla="*/ 43268 w 2541879"/>
                <a:gd name="connsiteY0" fmla="*/ 992355 h 2591794"/>
                <a:gd name="connsiteX1" fmla="*/ 892176 w 2541879"/>
                <a:gd name="connsiteY1" fmla="*/ 871310 h 2591794"/>
                <a:gd name="connsiteX2" fmla="*/ 1258580 w 2541879"/>
                <a:gd name="connsiteY2" fmla="*/ 15680 h 2591794"/>
                <a:gd name="connsiteX3" fmla="*/ 1624983 w 2541879"/>
                <a:gd name="connsiteY3" fmla="*/ 871310 h 2591794"/>
                <a:gd name="connsiteX4" fmla="*/ 2473891 w 2541879"/>
                <a:gd name="connsiteY4" fmla="*/ 992355 h 2591794"/>
                <a:gd name="connsiteX5" fmla="*/ 1851433 w 2541879"/>
                <a:gd name="connsiteY5" fmla="*/ 1642208 h 2591794"/>
                <a:gd name="connsiteX6" fmla="*/ 2009684 w 2541879"/>
                <a:gd name="connsiteY6" fmla="*/ 2572648 h 2591794"/>
                <a:gd name="connsiteX7" fmla="*/ 1258580 w 2541879"/>
                <a:gd name="connsiteY7" fmla="*/ 2118649 h 2591794"/>
                <a:gd name="connsiteX8" fmla="*/ 507475 w 2541879"/>
                <a:gd name="connsiteY8" fmla="*/ 2572648 h 2591794"/>
                <a:gd name="connsiteX9" fmla="*/ 665726 w 2541879"/>
                <a:gd name="connsiteY9" fmla="*/ 1642208 h 2591794"/>
                <a:gd name="connsiteX10" fmla="*/ 43268 w 2541879"/>
                <a:gd name="connsiteY10" fmla="*/ 992355 h 2591794"/>
                <a:gd name="connsiteX0" fmla="*/ 43268 w 2541879"/>
                <a:gd name="connsiteY0" fmla="*/ 992355 h 2611130"/>
                <a:gd name="connsiteX1" fmla="*/ 892176 w 2541879"/>
                <a:gd name="connsiteY1" fmla="*/ 871310 h 2611130"/>
                <a:gd name="connsiteX2" fmla="*/ 1258580 w 2541879"/>
                <a:gd name="connsiteY2" fmla="*/ 15680 h 2611130"/>
                <a:gd name="connsiteX3" fmla="*/ 1624983 w 2541879"/>
                <a:gd name="connsiteY3" fmla="*/ 871310 h 2611130"/>
                <a:gd name="connsiteX4" fmla="*/ 2473891 w 2541879"/>
                <a:gd name="connsiteY4" fmla="*/ 992355 h 2611130"/>
                <a:gd name="connsiteX5" fmla="*/ 1851433 w 2541879"/>
                <a:gd name="connsiteY5" fmla="*/ 1642208 h 2611130"/>
                <a:gd name="connsiteX6" fmla="*/ 2009684 w 2541879"/>
                <a:gd name="connsiteY6" fmla="*/ 2572648 h 2611130"/>
                <a:gd name="connsiteX7" fmla="*/ 1258580 w 2541879"/>
                <a:gd name="connsiteY7" fmla="*/ 2118649 h 2611130"/>
                <a:gd name="connsiteX8" fmla="*/ 507475 w 2541879"/>
                <a:gd name="connsiteY8" fmla="*/ 2572648 h 2611130"/>
                <a:gd name="connsiteX9" fmla="*/ 665726 w 2541879"/>
                <a:gd name="connsiteY9" fmla="*/ 1642208 h 2611130"/>
                <a:gd name="connsiteX10" fmla="*/ 43268 w 2541879"/>
                <a:gd name="connsiteY10" fmla="*/ 992355 h 2611130"/>
                <a:gd name="connsiteX0" fmla="*/ 43268 w 2541879"/>
                <a:gd name="connsiteY0" fmla="*/ 992355 h 2611130"/>
                <a:gd name="connsiteX1" fmla="*/ 892176 w 2541879"/>
                <a:gd name="connsiteY1" fmla="*/ 871310 h 2611130"/>
                <a:gd name="connsiteX2" fmla="*/ 1258580 w 2541879"/>
                <a:gd name="connsiteY2" fmla="*/ 15680 h 2611130"/>
                <a:gd name="connsiteX3" fmla="*/ 1624983 w 2541879"/>
                <a:gd name="connsiteY3" fmla="*/ 871310 h 2611130"/>
                <a:gd name="connsiteX4" fmla="*/ 2473891 w 2541879"/>
                <a:gd name="connsiteY4" fmla="*/ 992355 h 2611130"/>
                <a:gd name="connsiteX5" fmla="*/ 1851433 w 2541879"/>
                <a:gd name="connsiteY5" fmla="*/ 1642208 h 2611130"/>
                <a:gd name="connsiteX6" fmla="*/ 2009684 w 2541879"/>
                <a:gd name="connsiteY6" fmla="*/ 2572648 h 2611130"/>
                <a:gd name="connsiteX7" fmla="*/ 1258580 w 2541879"/>
                <a:gd name="connsiteY7" fmla="*/ 2118649 h 2611130"/>
                <a:gd name="connsiteX8" fmla="*/ 507475 w 2541879"/>
                <a:gd name="connsiteY8" fmla="*/ 2572648 h 2611130"/>
                <a:gd name="connsiteX9" fmla="*/ 665726 w 2541879"/>
                <a:gd name="connsiteY9" fmla="*/ 1642208 h 2611130"/>
                <a:gd name="connsiteX10" fmla="*/ 43268 w 2541879"/>
                <a:gd name="connsiteY10" fmla="*/ 992355 h 2611130"/>
                <a:gd name="connsiteX0" fmla="*/ 43268 w 2541879"/>
                <a:gd name="connsiteY0" fmla="*/ 992355 h 2596817"/>
                <a:gd name="connsiteX1" fmla="*/ 892176 w 2541879"/>
                <a:gd name="connsiteY1" fmla="*/ 871310 h 2596817"/>
                <a:gd name="connsiteX2" fmla="*/ 1258580 w 2541879"/>
                <a:gd name="connsiteY2" fmla="*/ 15680 h 2596817"/>
                <a:gd name="connsiteX3" fmla="*/ 1624983 w 2541879"/>
                <a:gd name="connsiteY3" fmla="*/ 871310 h 2596817"/>
                <a:gd name="connsiteX4" fmla="*/ 2473891 w 2541879"/>
                <a:gd name="connsiteY4" fmla="*/ 992355 h 2596817"/>
                <a:gd name="connsiteX5" fmla="*/ 1851433 w 2541879"/>
                <a:gd name="connsiteY5" fmla="*/ 1642208 h 2596817"/>
                <a:gd name="connsiteX6" fmla="*/ 2009684 w 2541879"/>
                <a:gd name="connsiteY6" fmla="*/ 2572648 h 2596817"/>
                <a:gd name="connsiteX7" fmla="*/ 1258580 w 2541879"/>
                <a:gd name="connsiteY7" fmla="*/ 2118649 h 2596817"/>
                <a:gd name="connsiteX8" fmla="*/ 507475 w 2541879"/>
                <a:gd name="connsiteY8" fmla="*/ 2572648 h 2596817"/>
                <a:gd name="connsiteX9" fmla="*/ 665726 w 2541879"/>
                <a:gd name="connsiteY9" fmla="*/ 1642208 h 2596817"/>
                <a:gd name="connsiteX10" fmla="*/ 43268 w 2541879"/>
                <a:gd name="connsiteY10" fmla="*/ 992355 h 2596817"/>
                <a:gd name="connsiteX0" fmla="*/ 43268 w 2541879"/>
                <a:gd name="connsiteY0" fmla="*/ 992355 h 2596817"/>
                <a:gd name="connsiteX1" fmla="*/ 892176 w 2541879"/>
                <a:gd name="connsiteY1" fmla="*/ 871310 h 2596817"/>
                <a:gd name="connsiteX2" fmla="*/ 1258580 w 2541879"/>
                <a:gd name="connsiteY2" fmla="*/ 15680 h 2596817"/>
                <a:gd name="connsiteX3" fmla="*/ 1624983 w 2541879"/>
                <a:gd name="connsiteY3" fmla="*/ 871310 h 2596817"/>
                <a:gd name="connsiteX4" fmla="*/ 2473891 w 2541879"/>
                <a:gd name="connsiteY4" fmla="*/ 992355 h 2596817"/>
                <a:gd name="connsiteX5" fmla="*/ 1851433 w 2541879"/>
                <a:gd name="connsiteY5" fmla="*/ 1642208 h 2596817"/>
                <a:gd name="connsiteX6" fmla="*/ 2009684 w 2541879"/>
                <a:gd name="connsiteY6" fmla="*/ 2572648 h 2596817"/>
                <a:gd name="connsiteX7" fmla="*/ 1258580 w 2541879"/>
                <a:gd name="connsiteY7" fmla="*/ 2118649 h 2596817"/>
                <a:gd name="connsiteX8" fmla="*/ 507475 w 2541879"/>
                <a:gd name="connsiteY8" fmla="*/ 2572648 h 2596817"/>
                <a:gd name="connsiteX9" fmla="*/ 665726 w 2541879"/>
                <a:gd name="connsiteY9" fmla="*/ 1642208 h 2596817"/>
                <a:gd name="connsiteX10" fmla="*/ 43268 w 2541879"/>
                <a:gd name="connsiteY10" fmla="*/ 992355 h 2596817"/>
                <a:gd name="connsiteX0" fmla="*/ 51241 w 2549852"/>
                <a:gd name="connsiteY0" fmla="*/ 992355 h 2596817"/>
                <a:gd name="connsiteX1" fmla="*/ 900149 w 2549852"/>
                <a:gd name="connsiteY1" fmla="*/ 871310 h 2596817"/>
                <a:gd name="connsiteX2" fmla="*/ 1266553 w 2549852"/>
                <a:gd name="connsiteY2" fmla="*/ 15680 h 2596817"/>
                <a:gd name="connsiteX3" fmla="*/ 1632956 w 2549852"/>
                <a:gd name="connsiteY3" fmla="*/ 871310 h 2596817"/>
                <a:gd name="connsiteX4" fmla="*/ 2481864 w 2549852"/>
                <a:gd name="connsiteY4" fmla="*/ 992355 h 2596817"/>
                <a:gd name="connsiteX5" fmla="*/ 1859406 w 2549852"/>
                <a:gd name="connsiteY5" fmla="*/ 1642208 h 2596817"/>
                <a:gd name="connsiteX6" fmla="*/ 2017657 w 2549852"/>
                <a:gd name="connsiteY6" fmla="*/ 2572648 h 2596817"/>
                <a:gd name="connsiteX7" fmla="*/ 1266553 w 2549852"/>
                <a:gd name="connsiteY7" fmla="*/ 2118649 h 2596817"/>
                <a:gd name="connsiteX8" fmla="*/ 515448 w 2549852"/>
                <a:gd name="connsiteY8" fmla="*/ 2572648 h 2596817"/>
                <a:gd name="connsiteX9" fmla="*/ 673699 w 2549852"/>
                <a:gd name="connsiteY9" fmla="*/ 1642208 h 2596817"/>
                <a:gd name="connsiteX10" fmla="*/ 51241 w 2549852"/>
                <a:gd name="connsiteY10" fmla="*/ 992355 h 2596817"/>
                <a:gd name="connsiteX0" fmla="*/ 51241 w 2549852"/>
                <a:gd name="connsiteY0" fmla="*/ 992355 h 2596817"/>
                <a:gd name="connsiteX1" fmla="*/ 900149 w 2549852"/>
                <a:gd name="connsiteY1" fmla="*/ 871310 h 2596817"/>
                <a:gd name="connsiteX2" fmla="*/ 1266553 w 2549852"/>
                <a:gd name="connsiteY2" fmla="*/ 15680 h 2596817"/>
                <a:gd name="connsiteX3" fmla="*/ 1632956 w 2549852"/>
                <a:gd name="connsiteY3" fmla="*/ 871310 h 2596817"/>
                <a:gd name="connsiteX4" fmla="*/ 2481864 w 2549852"/>
                <a:gd name="connsiteY4" fmla="*/ 992355 h 2596817"/>
                <a:gd name="connsiteX5" fmla="*/ 1859406 w 2549852"/>
                <a:gd name="connsiteY5" fmla="*/ 1642208 h 2596817"/>
                <a:gd name="connsiteX6" fmla="*/ 2017657 w 2549852"/>
                <a:gd name="connsiteY6" fmla="*/ 2572648 h 2596817"/>
                <a:gd name="connsiteX7" fmla="*/ 1266553 w 2549852"/>
                <a:gd name="connsiteY7" fmla="*/ 2118649 h 2596817"/>
                <a:gd name="connsiteX8" fmla="*/ 515448 w 2549852"/>
                <a:gd name="connsiteY8" fmla="*/ 2572648 h 2596817"/>
                <a:gd name="connsiteX9" fmla="*/ 673699 w 2549852"/>
                <a:gd name="connsiteY9" fmla="*/ 1642208 h 2596817"/>
                <a:gd name="connsiteX10" fmla="*/ 51241 w 2549852"/>
                <a:gd name="connsiteY10" fmla="*/ 992355 h 2596817"/>
                <a:gd name="connsiteX0" fmla="*/ 51241 w 2549852"/>
                <a:gd name="connsiteY0" fmla="*/ 992355 h 2613998"/>
                <a:gd name="connsiteX1" fmla="*/ 900149 w 2549852"/>
                <a:gd name="connsiteY1" fmla="*/ 871310 h 2613998"/>
                <a:gd name="connsiteX2" fmla="*/ 1266553 w 2549852"/>
                <a:gd name="connsiteY2" fmla="*/ 15680 h 2613998"/>
                <a:gd name="connsiteX3" fmla="*/ 1632956 w 2549852"/>
                <a:gd name="connsiteY3" fmla="*/ 871310 h 2613998"/>
                <a:gd name="connsiteX4" fmla="*/ 2481864 w 2549852"/>
                <a:gd name="connsiteY4" fmla="*/ 992355 h 2613998"/>
                <a:gd name="connsiteX5" fmla="*/ 1859406 w 2549852"/>
                <a:gd name="connsiteY5" fmla="*/ 1642208 h 2613998"/>
                <a:gd name="connsiteX6" fmla="*/ 2017657 w 2549852"/>
                <a:gd name="connsiteY6" fmla="*/ 2572648 h 2613998"/>
                <a:gd name="connsiteX7" fmla="*/ 1266553 w 2549852"/>
                <a:gd name="connsiteY7" fmla="*/ 2118649 h 2613998"/>
                <a:gd name="connsiteX8" fmla="*/ 515448 w 2549852"/>
                <a:gd name="connsiteY8" fmla="*/ 2572648 h 2613998"/>
                <a:gd name="connsiteX9" fmla="*/ 673699 w 2549852"/>
                <a:gd name="connsiteY9" fmla="*/ 1642208 h 2613998"/>
                <a:gd name="connsiteX10" fmla="*/ 51241 w 2549852"/>
                <a:gd name="connsiteY10" fmla="*/ 992355 h 2613998"/>
                <a:gd name="connsiteX0" fmla="*/ 51241 w 2549852"/>
                <a:gd name="connsiteY0" fmla="*/ 992355 h 2613998"/>
                <a:gd name="connsiteX1" fmla="*/ 900149 w 2549852"/>
                <a:gd name="connsiteY1" fmla="*/ 871310 h 2613998"/>
                <a:gd name="connsiteX2" fmla="*/ 1266553 w 2549852"/>
                <a:gd name="connsiteY2" fmla="*/ 15680 h 2613998"/>
                <a:gd name="connsiteX3" fmla="*/ 1632956 w 2549852"/>
                <a:gd name="connsiteY3" fmla="*/ 871310 h 2613998"/>
                <a:gd name="connsiteX4" fmla="*/ 2481864 w 2549852"/>
                <a:gd name="connsiteY4" fmla="*/ 992355 h 2613998"/>
                <a:gd name="connsiteX5" fmla="*/ 1859406 w 2549852"/>
                <a:gd name="connsiteY5" fmla="*/ 1642208 h 2613998"/>
                <a:gd name="connsiteX6" fmla="*/ 2017657 w 2549852"/>
                <a:gd name="connsiteY6" fmla="*/ 2572648 h 2613998"/>
                <a:gd name="connsiteX7" fmla="*/ 1266553 w 2549852"/>
                <a:gd name="connsiteY7" fmla="*/ 2118649 h 2613998"/>
                <a:gd name="connsiteX8" fmla="*/ 515448 w 2549852"/>
                <a:gd name="connsiteY8" fmla="*/ 2572648 h 2613998"/>
                <a:gd name="connsiteX9" fmla="*/ 673699 w 2549852"/>
                <a:gd name="connsiteY9" fmla="*/ 1642208 h 2613998"/>
                <a:gd name="connsiteX10" fmla="*/ 51241 w 2549852"/>
                <a:gd name="connsiteY10" fmla="*/ 992355 h 2613998"/>
                <a:gd name="connsiteX0" fmla="*/ 51241 w 2549973"/>
                <a:gd name="connsiteY0" fmla="*/ 992355 h 2613998"/>
                <a:gd name="connsiteX1" fmla="*/ 900149 w 2549973"/>
                <a:gd name="connsiteY1" fmla="*/ 871310 h 2613998"/>
                <a:gd name="connsiteX2" fmla="*/ 1266553 w 2549973"/>
                <a:gd name="connsiteY2" fmla="*/ 15680 h 2613998"/>
                <a:gd name="connsiteX3" fmla="*/ 1632956 w 2549973"/>
                <a:gd name="connsiteY3" fmla="*/ 871310 h 2613998"/>
                <a:gd name="connsiteX4" fmla="*/ 2481864 w 2549973"/>
                <a:gd name="connsiteY4" fmla="*/ 992355 h 2613998"/>
                <a:gd name="connsiteX5" fmla="*/ 1859406 w 2549973"/>
                <a:gd name="connsiteY5" fmla="*/ 1642208 h 2613998"/>
                <a:gd name="connsiteX6" fmla="*/ 2017657 w 2549973"/>
                <a:gd name="connsiteY6" fmla="*/ 2572648 h 2613998"/>
                <a:gd name="connsiteX7" fmla="*/ 1266553 w 2549973"/>
                <a:gd name="connsiteY7" fmla="*/ 2118649 h 2613998"/>
                <a:gd name="connsiteX8" fmla="*/ 515448 w 2549973"/>
                <a:gd name="connsiteY8" fmla="*/ 2572648 h 2613998"/>
                <a:gd name="connsiteX9" fmla="*/ 673699 w 2549973"/>
                <a:gd name="connsiteY9" fmla="*/ 1642208 h 2613998"/>
                <a:gd name="connsiteX10" fmla="*/ 51241 w 2549973"/>
                <a:gd name="connsiteY10" fmla="*/ 992355 h 2613998"/>
                <a:gd name="connsiteX0" fmla="*/ 51241 w 2549975"/>
                <a:gd name="connsiteY0" fmla="*/ 992355 h 2613998"/>
                <a:gd name="connsiteX1" fmla="*/ 900149 w 2549975"/>
                <a:gd name="connsiteY1" fmla="*/ 871310 h 2613998"/>
                <a:gd name="connsiteX2" fmla="*/ 1266553 w 2549975"/>
                <a:gd name="connsiteY2" fmla="*/ 15680 h 2613998"/>
                <a:gd name="connsiteX3" fmla="*/ 1632956 w 2549975"/>
                <a:gd name="connsiteY3" fmla="*/ 871310 h 2613998"/>
                <a:gd name="connsiteX4" fmla="*/ 2481864 w 2549975"/>
                <a:gd name="connsiteY4" fmla="*/ 992355 h 2613998"/>
                <a:gd name="connsiteX5" fmla="*/ 1859406 w 2549975"/>
                <a:gd name="connsiteY5" fmla="*/ 1642208 h 2613998"/>
                <a:gd name="connsiteX6" fmla="*/ 2017657 w 2549975"/>
                <a:gd name="connsiteY6" fmla="*/ 2572648 h 2613998"/>
                <a:gd name="connsiteX7" fmla="*/ 1266553 w 2549975"/>
                <a:gd name="connsiteY7" fmla="*/ 2118649 h 2613998"/>
                <a:gd name="connsiteX8" fmla="*/ 515448 w 2549975"/>
                <a:gd name="connsiteY8" fmla="*/ 2572648 h 2613998"/>
                <a:gd name="connsiteX9" fmla="*/ 673699 w 2549975"/>
                <a:gd name="connsiteY9" fmla="*/ 1642208 h 2613998"/>
                <a:gd name="connsiteX10" fmla="*/ 51241 w 2549975"/>
                <a:gd name="connsiteY10" fmla="*/ 992355 h 2613998"/>
                <a:gd name="connsiteX0" fmla="*/ 51241 w 2549973"/>
                <a:gd name="connsiteY0" fmla="*/ 979974 h 2601617"/>
                <a:gd name="connsiteX1" fmla="*/ 900149 w 2549973"/>
                <a:gd name="connsiteY1" fmla="*/ 858929 h 2601617"/>
                <a:gd name="connsiteX2" fmla="*/ 1266553 w 2549973"/>
                <a:gd name="connsiteY2" fmla="*/ 3299 h 2601617"/>
                <a:gd name="connsiteX3" fmla="*/ 1632956 w 2549973"/>
                <a:gd name="connsiteY3" fmla="*/ 858929 h 2601617"/>
                <a:gd name="connsiteX4" fmla="*/ 2481864 w 2549973"/>
                <a:gd name="connsiteY4" fmla="*/ 979974 h 2601617"/>
                <a:gd name="connsiteX5" fmla="*/ 1859406 w 2549973"/>
                <a:gd name="connsiteY5" fmla="*/ 1629827 h 2601617"/>
                <a:gd name="connsiteX6" fmla="*/ 2017657 w 2549973"/>
                <a:gd name="connsiteY6" fmla="*/ 2560267 h 2601617"/>
                <a:gd name="connsiteX7" fmla="*/ 1266553 w 2549973"/>
                <a:gd name="connsiteY7" fmla="*/ 2106268 h 2601617"/>
                <a:gd name="connsiteX8" fmla="*/ 515448 w 2549973"/>
                <a:gd name="connsiteY8" fmla="*/ 2560267 h 2601617"/>
                <a:gd name="connsiteX9" fmla="*/ 673699 w 2549973"/>
                <a:gd name="connsiteY9" fmla="*/ 1629827 h 2601617"/>
                <a:gd name="connsiteX10" fmla="*/ 51241 w 2549973"/>
                <a:gd name="connsiteY10" fmla="*/ 979974 h 2601617"/>
                <a:gd name="connsiteX0" fmla="*/ 51241 w 2549975"/>
                <a:gd name="connsiteY0" fmla="*/ 979974 h 2602818"/>
                <a:gd name="connsiteX1" fmla="*/ 900149 w 2549975"/>
                <a:gd name="connsiteY1" fmla="*/ 858929 h 2602818"/>
                <a:gd name="connsiteX2" fmla="*/ 1266553 w 2549975"/>
                <a:gd name="connsiteY2" fmla="*/ 3299 h 2602818"/>
                <a:gd name="connsiteX3" fmla="*/ 1632956 w 2549975"/>
                <a:gd name="connsiteY3" fmla="*/ 858929 h 2602818"/>
                <a:gd name="connsiteX4" fmla="*/ 2481864 w 2549975"/>
                <a:gd name="connsiteY4" fmla="*/ 979974 h 2602818"/>
                <a:gd name="connsiteX5" fmla="*/ 1859406 w 2549975"/>
                <a:gd name="connsiteY5" fmla="*/ 1629827 h 2602818"/>
                <a:gd name="connsiteX6" fmla="*/ 2017657 w 2549975"/>
                <a:gd name="connsiteY6" fmla="*/ 2560267 h 2602818"/>
                <a:gd name="connsiteX7" fmla="*/ 1266553 w 2549975"/>
                <a:gd name="connsiteY7" fmla="*/ 2106268 h 2602818"/>
                <a:gd name="connsiteX8" fmla="*/ 515448 w 2549975"/>
                <a:gd name="connsiteY8" fmla="*/ 2560267 h 2602818"/>
                <a:gd name="connsiteX9" fmla="*/ 673699 w 2549975"/>
                <a:gd name="connsiteY9" fmla="*/ 1629827 h 2602818"/>
                <a:gd name="connsiteX10" fmla="*/ 51241 w 2549975"/>
                <a:gd name="connsiteY10" fmla="*/ 979974 h 2602818"/>
                <a:gd name="connsiteX0" fmla="*/ 51241 w 2549973"/>
                <a:gd name="connsiteY0" fmla="*/ 979974 h 2602818"/>
                <a:gd name="connsiteX1" fmla="*/ 900149 w 2549973"/>
                <a:gd name="connsiteY1" fmla="*/ 858929 h 2602818"/>
                <a:gd name="connsiteX2" fmla="*/ 1266553 w 2549973"/>
                <a:gd name="connsiteY2" fmla="*/ 3299 h 2602818"/>
                <a:gd name="connsiteX3" fmla="*/ 1632956 w 2549973"/>
                <a:gd name="connsiteY3" fmla="*/ 858929 h 2602818"/>
                <a:gd name="connsiteX4" fmla="*/ 2481864 w 2549973"/>
                <a:gd name="connsiteY4" fmla="*/ 979974 h 2602818"/>
                <a:gd name="connsiteX5" fmla="*/ 1859406 w 2549973"/>
                <a:gd name="connsiteY5" fmla="*/ 1629827 h 2602818"/>
                <a:gd name="connsiteX6" fmla="*/ 2017657 w 2549973"/>
                <a:gd name="connsiteY6" fmla="*/ 2560267 h 2602818"/>
                <a:gd name="connsiteX7" fmla="*/ 1266553 w 2549973"/>
                <a:gd name="connsiteY7" fmla="*/ 2106268 h 2602818"/>
                <a:gd name="connsiteX8" fmla="*/ 515448 w 2549973"/>
                <a:gd name="connsiteY8" fmla="*/ 2560267 h 2602818"/>
                <a:gd name="connsiteX9" fmla="*/ 673699 w 2549973"/>
                <a:gd name="connsiteY9" fmla="*/ 1629827 h 2602818"/>
                <a:gd name="connsiteX10" fmla="*/ 51241 w 2549973"/>
                <a:gd name="connsiteY10" fmla="*/ 979974 h 2602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49973" h="2602818">
                  <a:moveTo>
                    <a:pt x="51241" y="979974"/>
                  </a:moveTo>
                  <a:lnTo>
                    <a:pt x="900149" y="858929"/>
                  </a:lnTo>
                  <a:cubicBezTo>
                    <a:pt x="1022284" y="573719"/>
                    <a:pt x="1058543" y="-50764"/>
                    <a:pt x="1266553" y="3299"/>
                  </a:cubicBezTo>
                  <a:cubicBezTo>
                    <a:pt x="1519078" y="142658"/>
                    <a:pt x="1510822" y="573719"/>
                    <a:pt x="1632956" y="858929"/>
                  </a:cubicBezTo>
                  <a:lnTo>
                    <a:pt x="2481864" y="979974"/>
                  </a:lnTo>
                  <a:cubicBezTo>
                    <a:pt x="2769312" y="1207681"/>
                    <a:pt x="2066892" y="1413209"/>
                    <a:pt x="1859406" y="1629827"/>
                  </a:cubicBezTo>
                  <a:cubicBezTo>
                    <a:pt x="1917907" y="1968729"/>
                    <a:pt x="2135283" y="2254835"/>
                    <a:pt x="2017657" y="2560267"/>
                  </a:cubicBezTo>
                  <a:cubicBezTo>
                    <a:pt x="1942997" y="2749011"/>
                    <a:pt x="1516921" y="2257601"/>
                    <a:pt x="1266553" y="2106268"/>
                  </a:cubicBezTo>
                  <a:cubicBezTo>
                    <a:pt x="1016185" y="2257601"/>
                    <a:pt x="761918" y="2580099"/>
                    <a:pt x="515448" y="2560267"/>
                  </a:cubicBezTo>
                  <a:cubicBezTo>
                    <a:pt x="205507" y="2484499"/>
                    <a:pt x="620949" y="1939974"/>
                    <a:pt x="673699" y="1629827"/>
                  </a:cubicBezTo>
                  <a:cubicBezTo>
                    <a:pt x="466213" y="1413209"/>
                    <a:pt x="-186057" y="1187400"/>
                    <a:pt x="51241" y="979974"/>
                  </a:cubicBezTo>
                  <a:close/>
                </a:path>
              </a:pathLst>
            </a:custGeom>
            <a:solidFill>
              <a:srgbClr val="FFDE75"/>
            </a:solidFill>
            <a:ln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1" name="วงรี 2"/>
            <p:cNvSpPr/>
            <p:nvPr/>
          </p:nvSpPr>
          <p:spPr>
            <a:xfrm>
              <a:off x="5675574" y="2185448"/>
              <a:ext cx="90000" cy="90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2" name="วงรี 89"/>
            <p:cNvSpPr/>
            <p:nvPr/>
          </p:nvSpPr>
          <p:spPr>
            <a:xfrm>
              <a:off x="5913484" y="2185448"/>
              <a:ext cx="90000" cy="90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3" name="ส่วนโค้ง 39"/>
            <p:cNvSpPr/>
            <p:nvPr/>
          </p:nvSpPr>
          <p:spPr>
            <a:xfrm rot="8263937">
              <a:off x="5754896" y="2202258"/>
              <a:ext cx="180000" cy="180000"/>
            </a:xfrm>
            <a:prstGeom prst="arc">
              <a:avLst/>
            </a:prstGeom>
            <a:ln w="127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4" name="วงรี 40"/>
            <p:cNvSpPr/>
            <p:nvPr/>
          </p:nvSpPr>
          <p:spPr>
            <a:xfrm>
              <a:off x="5591210" y="2292259"/>
              <a:ext cx="126552" cy="90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5" name="วงรี 90"/>
            <p:cNvSpPr/>
            <p:nvPr/>
          </p:nvSpPr>
          <p:spPr>
            <a:xfrm>
              <a:off x="5972031" y="2300523"/>
              <a:ext cx="126552" cy="90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</p:spTree>
    <p:extLst>
      <p:ext uri="{BB962C8B-B14F-4D97-AF65-F5344CB8AC3E}">
        <p14:creationId xmlns:p14="http://schemas.microsoft.com/office/powerpoint/2010/main" val="3789188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1">
            <a:extLst>
              <a:ext uri="{FF2B5EF4-FFF2-40B4-BE49-F238E27FC236}">
                <a16:creationId xmlns:a16="http://schemas.microsoft.com/office/drawing/2014/main" id="{234783C4-3276-620E-76BD-41B3E64689A9}"/>
              </a:ext>
            </a:extLst>
          </p:cNvPr>
          <p:cNvSpPr/>
          <p:nvPr/>
        </p:nvSpPr>
        <p:spPr>
          <a:xfrm>
            <a:off x="377195" y="339502"/>
            <a:ext cx="8304861" cy="4315975"/>
          </a:xfrm>
          <a:custGeom>
            <a:avLst/>
            <a:gdLst>
              <a:gd name="connsiteX0" fmla="*/ 0 w 8304861"/>
              <a:gd name="connsiteY0" fmla="*/ 719343 h 4315975"/>
              <a:gd name="connsiteX1" fmla="*/ 746249 w 8304861"/>
              <a:gd name="connsiteY1" fmla="*/ 0 h 4315975"/>
              <a:gd name="connsiteX2" fmla="*/ 1365554 w 8304861"/>
              <a:gd name="connsiteY2" fmla="*/ 0 h 4315975"/>
              <a:gd name="connsiteX3" fmla="*/ 2121107 w 8304861"/>
              <a:gd name="connsiteY3" fmla="*/ 0 h 4315975"/>
              <a:gd name="connsiteX4" fmla="*/ 2876660 w 8304861"/>
              <a:gd name="connsiteY4" fmla="*/ 0 h 4315975"/>
              <a:gd name="connsiteX5" fmla="*/ 3359719 w 8304861"/>
              <a:gd name="connsiteY5" fmla="*/ 0 h 4315975"/>
              <a:gd name="connsiteX6" fmla="*/ 3910901 w 8304861"/>
              <a:gd name="connsiteY6" fmla="*/ 0 h 4315975"/>
              <a:gd name="connsiteX7" fmla="*/ 4462083 w 8304861"/>
              <a:gd name="connsiteY7" fmla="*/ 0 h 4315975"/>
              <a:gd name="connsiteX8" fmla="*/ 5217636 w 8304861"/>
              <a:gd name="connsiteY8" fmla="*/ 0 h 4315975"/>
              <a:gd name="connsiteX9" fmla="*/ 5905066 w 8304861"/>
              <a:gd name="connsiteY9" fmla="*/ 0 h 4315975"/>
              <a:gd name="connsiteX10" fmla="*/ 6524371 w 8304861"/>
              <a:gd name="connsiteY10" fmla="*/ 0 h 4315975"/>
              <a:gd name="connsiteX11" fmla="*/ 7558611 w 8304861"/>
              <a:gd name="connsiteY11" fmla="*/ 0 h 4315975"/>
              <a:gd name="connsiteX12" fmla="*/ 8304861 w 8304861"/>
              <a:gd name="connsiteY12" fmla="*/ 719343 h 4315975"/>
              <a:gd name="connsiteX13" fmla="*/ 8304861 w 8304861"/>
              <a:gd name="connsiteY13" fmla="*/ 1352347 h 4315975"/>
              <a:gd name="connsiteX14" fmla="*/ 8304861 w 8304861"/>
              <a:gd name="connsiteY14" fmla="*/ 1870258 h 4315975"/>
              <a:gd name="connsiteX15" fmla="*/ 8304861 w 8304861"/>
              <a:gd name="connsiteY15" fmla="*/ 2388170 h 4315975"/>
              <a:gd name="connsiteX16" fmla="*/ 8304861 w 8304861"/>
              <a:gd name="connsiteY16" fmla="*/ 2877309 h 4315975"/>
              <a:gd name="connsiteX17" fmla="*/ 8304861 w 8304861"/>
              <a:gd name="connsiteY17" fmla="*/ 3596631 h 4315975"/>
              <a:gd name="connsiteX18" fmla="*/ 7558611 w 8304861"/>
              <a:gd name="connsiteY18" fmla="*/ 4315975 h 4315975"/>
              <a:gd name="connsiteX19" fmla="*/ 6939306 w 8304861"/>
              <a:gd name="connsiteY19" fmla="*/ 4315975 h 4315975"/>
              <a:gd name="connsiteX20" fmla="*/ 6251877 w 8304861"/>
              <a:gd name="connsiteY20" fmla="*/ 4315975 h 4315975"/>
              <a:gd name="connsiteX21" fmla="*/ 5564447 w 8304861"/>
              <a:gd name="connsiteY21" fmla="*/ 4315975 h 4315975"/>
              <a:gd name="connsiteX22" fmla="*/ 4808894 w 8304861"/>
              <a:gd name="connsiteY22" fmla="*/ 4315975 h 4315975"/>
              <a:gd name="connsiteX23" fmla="*/ 4121465 w 8304861"/>
              <a:gd name="connsiteY23" fmla="*/ 4315975 h 4315975"/>
              <a:gd name="connsiteX24" fmla="*/ 3570282 w 8304861"/>
              <a:gd name="connsiteY24" fmla="*/ 4315975 h 4315975"/>
              <a:gd name="connsiteX25" fmla="*/ 3155348 w 8304861"/>
              <a:gd name="connsiteY25" fmla="*/ 4315975 h 4315975"/>
              <a:gd name="connsiteX26" fmla="*/ 2536042 w 8304861"/>
              <a:gd name="connsiteY26" fmla="*/ 4315975 h 4315975"/>
              <a:gd name="connsiteX27" fmla="*/ 1984860 w 8304861"/>
              <a:gd name="connsiteY27" fmla="*/ 4315975 h 4315975"/>
              <a:gd name="connsiteX28" fmla="*/ 1433677 w 8304861"/>
              <a:gd name="connsiteY28" fmla="*/ 4315975 h 4315975"/>
              <a:gd name="connsiteX29" fmla="*/ 746249 w 8304861"/>
              <a:gd name="connsiteY29" fmla="*/ 4315975 h 4315975"/>
              <a:gd name="connsiteX30" fmla="*/ 0 w 8304861"/>
              <a:gd name="connsiteY30" fmla="*/ 3596631 h 4315975"/>
              <a:gd name="connsiteX31" fmla="*/ 0 w 8304861"/>
              <a:gd name="connsiteY31" fmla="*/ 3078719 h 4315975"/>
              <a:gd name="connsiteX32" fmla="*/ 0 w 8304861"/>
              <a:gd name="connsiteY32" fmla="*/ 2474488 h 4315975"/>
              <a:gd name="connsiteX33" fmla="*/ 0 w 8304861"/>
              <a:gd name="connsiteY33" fmla="*/ 1985350 h 4315975"/>
              <a:gd name="connsiteX34" fmla="*/ 0 w 8304861"/>
              <a:gd name="connsiteY34" fmla="*/ 1438665 h 4315975"/>
              <a:gd name="connsiteX35" fmla="*/ 0 w 8304861"/>
              <a:gd name="connsiteY35" fmla="*/ 719343 h 4315975"/>
              <a:gd name="connsiteX0" fmla="*/ 0 w 8304861"/>
              <a:gd name="connsiteY0" fmla="*/ 719343 h 4315975"/>
              <a:gd name="connsiteX1" fmla="*/ 746249 w 8304861"/>
              <a:gd name="connsiteY1" fmla="*/ 0 h 4315975"/>
              <a:gd name="connsiteX2" fmla="*/ 1501801 w 8304861"/>
              <a:gd name="connsiteY2" fmla="*/ 0 h 4315975"/>
              <a:gd name="connsiteX3" fmla="*/ 1916736 w 8304861"/>
              <a:gd name="connsiteY3" fmla="*/ 0 h 4315975"/>
              <a:gd name="connsiteX4" fmla="*/ 2672289 w 8304861"/>
              <a:gd name="connsiteY4" fmla="*/ 0 h 4315975"/>
              <a:gd name="connsiteX5" fmla="*/ 3291595 w 8304861"/>
              <a:gd name="connsiteY5" fmla="*/ 0 h 4315975"/>
              <a:gd name="connsiteX6" fmla="*/ 3979024 w 8304861"/>
              <a:gd name="connsiteY6" fmla="*/ 0 h 4315975"/>
              <a:gd name="connsiteX7" fmla="*/ 4462083 w 8304861"/>
              <a:gd name="connsiteY7" fmla="*/ 0 h 4315975"/>
              <a:gd name="connsiteX8" fmla="*/ 5217636 w 8304861"/>
              <a:gd name="connsiteY8" fmla="*/ 0 h 4315975"/>
              <a:gd name="connsiteX9" fmla="*/ 5905066 w 8304861"/>
              <a:gd name="connsiteY9" fmla="*/ 0 h 4315975"/>
              <a:gd name="connsiteX10" fmla="*/ 6592494 w 8304861"/>
              <a:gd name="connsiteY10" fmla="*/ 0 h 4315975"/>
              <a:gd name="connsiteX11" fmla="*/ 7558611 w 8304861"/>
              <a:gd name="connsiteY11" fmla="*/ 0 h 4315975"/>
              <a:gd name="connsiteX12" fmla="*/ 8304861 w 8304861"/>
              <a:gd name="connsiteY12" fmla="*/ 719343 h 4315975"/>
              <a:gd name="connsiteX13" fmla="*/ 8304861 w 8304861"/>
              <a:gd name="connsiteY13" fmla="*/ 1208483 h 4315975"/>
              <a:gd name="connsiteX14" fmla="*/ 8304861 w 8304861"/>
              <a:gd name="connsiteY14" fmla="*/ 1783939 h 4315975"/>
              <a:gd name="connsiteX15" fmla="*/ 8304861 w 8304861"/>
              <a:gd name="connsiteY15" fmla="*/ 2273079 h 4315975"/>
              <a:gd name="connsiteX16" fmla="*/ 8304861 w 8304861"/>
              <a:gd name="connsiteY16" fmla="*/ 2877309 h 4315975"/>
              <a:gd name="connsiteX17" fmla="*/ 8304861 w 8304861"/>
              <a:gd name="connsiteY17" fmla="*/ 3596631 h 4315975"/>
              <a:gd name="connsiteX18" fmla="*/ 7558611 w 8304861"/>
              <a:gd name="connsiteY18" fmla="*/ 4315975 h 4315975"/>
              <a:gd name="connsiteX19" fmla="*/ 7007429 w 8304861"/>
              <a:gd name="connsiteY19" fmla="*/ 4315975 h 4315975"/>
              <a:gd name="connsiteX20" fmla="*/ 6320000 w 8304861"/>
              <a:gd name="connsiteY20" fmla="*/ 4315975 h 4315975"/>
              <a:gd name="connsiteX21" fmla="*/ 5700695 w 8304861"/>
              <a:gd name="connsiteY21" fmla="*/ 4315975 h 4315975"/>
              <a:gd name="connsiteX22" fmla="*/ 5285760 w 8304861"/>
              <a:gd name="connsiteY22" fmla="*/ 4315975 h 4315975"/>
              <a:gd name="connsiteX23" fmla="*/ 4870825 w 8304861"/>
              <a:gd name="connsiteY23" fmla="*/ 4315975 h 4315975"/>
              <a:gd name="connsiteX24" fmla="*/ 4387767 w 8304861"/>
              <a:gd name="connsiteY24" fmla="*/ 4315975 h 4315975"/>
              <a:gd name="connsiteX25" fmla="*/ 3972832 w 8304861"/>
              <a:gd name="connsiteY25" fmla="*/ 4315975 h 4315975"/>
              <a:gd name="connsiteX26" fmla="*/ 3217279 w 8304861"/>
              <a:gd name="connsiteY26" fmla="*/ 4315975 h 4315975"/>
              <a:gd name="connsiteX27" fmla="*/ 2461725 w 8304861"/>
              <a:gd name="connsiteY27" fmla="*/ 4315975 h 4315975"/>
              <a:gd name="connsiteX28" fmla="*/ 1774296 w 8304861"/>
              <a:gd name="connsiteY28" fmla="*/ 4315975 h 4315975"/>
              <a:gd name="connsiteX29" fmla="*/ 746249 w 8304861"/>
              <a:gd name="connsiteY29" fmla="*/ 4315975 h 4315975"/>
              <a:gd name="connsiteX30" fmla="*/ 0 w 8304861"/>
              <a:gd name="connsiteY30" fmla="*/ 3596631 h 4315975"/>
              <a:gd name="connsiteX31" fmla="*/ 0 w 8304861"/>
              <a:gd name="connsiteY31" fmla="*/ 3078719 h 4315975"/>
              <a:gd name="connsiteX32" fmla="*/ 0 w 8304861"/>
              <a:gd name="connsiteY32" fmla="*/ 2503261 h 4315975"/>
              <a:gd name="connsiteX33" fmla="*/ 0 w 8304861"/>
              <a:gd name="connsiteY33" fmla="*/ 2014123 h 4315975"/>
              <a:gd name="connsiteX34" fmla="*/ 0 w 8304861"/>
              <a:gd name="connsiteY34" fmla="*/ 1438665 h 4315975"/>
              <a:gd name="connsiteX35" fmla="*/ 0 w 8304861"/>
              <a:gd name="connsiteY35" fmla="*/ 719343 h 4315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304861" h="4315975" fill="none" extrusionOk="0">
                <a:moveTo>
                  <a:pt x="0" y="719343"/>
                </a:moveTo>
                <a:cubicBezTo>
                  <a:pt x="12254" y="320285"/>
                  <a:pt x="374869" y="-16404"/>
                  <a:pt x="746249" y="0"/>
                </a:cubicBezTo>
                <a:cubicBezTo>
                  <a:pt x="924126" y="1113"/>
                  <a:pt x="1073506" y="-9063"/>
                  <a:pt x="1365554" y="0"/>
                </a:cubicBezTo>
                <a:cubicBezTo>
                  <a:pt x="1584682" y="36979"/>
                  <a:pt x="1895479" y="34222"/>
                  <a:pt x="2121107" y="0"/>
                </a:cubicBezTo>
                <a:cubicBezTo>
                  <a:pt x="2307779" y="-40614"/>
                  <a:pt x="2554255" y="-26669"/>
                  <a:pt x="2876660" y="0"/>
                </a:cubicBezTo>
                <a:cubicBezTo>
                  <a:pt x="3231592" y="-6185"/>
                  <a:pt x="3159330" y="14377"/>
                  <a:pt x="3359719" y="0"/>
                </a:cubicBezTo>
                <a:cubicBezTo>
                  <a:pt x="3562445" y="-24516"/>
                  <a:pt x="3742475" y="-12994"/>
                  <a:pt x="3910901" y="0"/>
                </a:cubicBezTo>
                <a:cubicBezTo>
                  <a:pt x="4089912" y="5528"/>
                  <a:pt x="4320420" y="12067"/>
                  <a:pt x="4462083" y="0"/>
                </a:cubicBezTo>
                <a:cubicBezTo>
                  <a:pt x="4559616" y="44037"/>
                  <a:pt x="4895886" y="7381"/>
                  <a:pt x="5217636" y="0"/>
                </a:cubicBezTo>
                <a:cubicBezTo>
                  <a:pt x="5579373" y="-14417"/>
                  <a:pt x="5628782" y="-6944"/>
                  <a:pt x="5905066" y="0"/>
                </a:cubicBezTo>
                <a:cubicBezTo>
                  <a:pt x="6191370" y="-14478"/>
                  <a:pt x="6387118" y="20820"/>
                  <a:pt x="6524371" y="0"/>
                </a:cubicBezTo>
                <a:cubicBezTo>
                  <a:pt x="6611925" y="-5731"/>
                  <a:pt x="7255742" y="14187"/>
                  <a:pt x="7558611" y="0"/>
                </a:cubicBezTo>
                <a:cubicBezTo>
                  <a:pt x="8058542" y="-68776"/>
                  <a:pt x="8193444" y="252006"/>
                  <a:pt x="8304861" y="719343"/>
                </a:cubicBezTo>
                <a:cubicBezTo>
                  <a:pt x="8305688" y="853199"/>
                  <a:pt x="8226583" y="1107559"/>
                  <a:pt x="8304861" y="1352347"/>
                </a:cubicBezTo>
                <a:cubicBezTo>
                  <a:pt x="8334965" y="1600579"/>
                  <a:pt x="8315550" y="1648057"/>
                  <a:pt x="8304861" y="1870258"/>
                </a:cubicBezTo>
                <a:cubicBezTo>
                  <a:pt x="8297921" y="2118027"/>
                  <a:pt x="8286493" y="2250667"/>
                  <a:pt x="8304861" y="2388170"/>
                </a:cubicBezTo>
                <a:cubicBezTo>
                  <a:pt x="8360967" y="2530115"/>
                  <a:pt x="8277970" y="2728678"/>
                  <a:pt x="8304861" y="2877309"/>
                </a:cubicBezTo>
                <a:cubicBezTo>
                  <a:pt x="8338134" y="2989243"/>
                  <a:pt x="8344439" y="3377544"/>
                  <a:pt x="8304861" y="3596631"/>
                </a:cubicBezTo>
                <a:cubicBezTo>
                  <a:pt x="8224260" y="4053948"/>
                  <a:pt x="7931619" y="4294536"/>
                  <a:pt x="7558611" y="4315975"/>
                </a:cubicBezTo>
                <a:cubicBezTo>
                  <a:pt x="7417197" y="4323473"/>
                  <a:pt x="7080445" y="4318479"/>
                  <a:pt x="6939306" y="4315975"/>
                </a:cubicBezTo>
                <a:cubicBezTo>
                  <a:pt x="6808979" y="4271247"/>
                  <a:pt x="6627102" y="4320928"/>
                  <a:pt x="6251877" y="4315975"/>
                </a:cubicBezTo>
                <a:cubicBezTo>
                  <a:pt x="5943709" y="4327554"/>
                  <a:pt x="5819049" y="4351277"/>
                  <a:pt x="5564447" y="4315975"/>
                </a:cubicBezTo>
                <a:cubicBezTo>
                  <a:pt x="5299445" y="4296509"/>
                  <a:pt x="5042496" y="4293746"/>
                  <a:pt x="4808894" y="4315975"/>
                </a:cubicBezTo>
                <a:cubicBezTo>
                  <a:pt x="4590247" y="4350731"/>
                  <a:pt x="4366650" y="4294366"/>
                  <a:pt x="4121465" y="4315975"/>
                </a:cubicBezTo>
                <a:cubicBezTo>
                  <a:pt x="3853326" y="4342025"/>
                  <a:pt x="3713562" y="4343469"/>
                  <a:pt x="3570282" y="4315975"/>
                </a:cubicBezTo>
                <a:cubicBezTo>
                  <a:pt x="3410414" y="4293852"/>
                  <a:pt x="3258749" y="4283065"/>
                  <a:pt x="3155348" y="4315975"/>
                </a:cubicBezTo>
                <a:cubicBezTo>
                  <a:pt x="3046332" y="4336282"/>
                  <a:pt x="2684273" y="4297382"/>
                  <a:pt x="2536042" y="4315975"/>
                </a:cubicBezTo>
                <a:cubicBezTo>
                  <a:pt x="2387414" y="4300558"/>
                  <a:pt x="2186864" y="4311946"/>
                  <a:pt x="1984860" y="4315975"/>
                </a:cubicBezTo>
                <a:cubicBezTo>
                  <a:pt x="1764872" y="4282916"/>
                  <a:pt x="1646697" y="4340510"/>
                  <a:pt x="1433677" y="4315975"/>
                </a:cubicBezTo>
                <a:cubicBezTo>
                  <a:pt x="1231804" y="4355665"/>
                  <a:pt x="893000" y="4278699"/>
                  <a:pt x="746249" y="4315975"/>
                </a:cubicBezTo>
                <a:cubicBezTo>
                  <a:pt x="422928" y="4417369"/>
                  <a:pt x="-19929" y="4045514"/>
                  <a:pt x="0" y="3596631"/>
                </a:cubicBezTo>
                <a:cubicBezTo>
                  <a:pt x="-27901" y="3377283"/>
                  <a:pt x="45859" y="3231783"/>
                  <a:pt x="0" y="3078719"/>
                </a:cubicBezTo>
                <a:cubicBezTo>
                  <a:pt x="21189" y="2937707"/>
                  <a:pt x="13892" y="2721104"/>
                  <a:pt x="0" y="2474488"/>
                </a:cubicBezTo>
                <a:cubicBezTo>
                  <a:pt x="-18949" y="2261889"/>
                  <a:pt x="11098" y="2227700"/>
                  <a:pt x="0" y="1985350"/>
                </a:cubicBezTo>
                <a:cubicBezTo>
                  <a:pt x="-25392" y="1756846"/>
                  <a:pt x="18453" y="1591623"/>
                  <a:pt x="0" y="1438665"/>
                </a:cubicBezTo>
                <a:cubicBezTo>
                  <a:pt x="-3089" y="1289769"/>
                  <a:pt x="-79139" y="1064128"/>
                  <a:pt x="0" y="719343"/>
                </a:cubicBezTo>
                <a:close/>
              </a:path>
              <a:path w="8304861" h="4315975" stroke="0" extrusionOk="0">
                <a:moveTo>
                  <a:pt x="0" y="719343"/>
                </a:moveTo>
                <a:cubicBezTo>
                  <a:pt x="15503" y="247464"/>
                  <a:pt x="233237" y="-56024"/>
                  <a:pt x="746249" y="0"/>
                </a:cubicBezTo>
                <a:cubicBezTo>
                  <a:pt x="1025769" y="29326"/>
                  <a:pt x="1197401" y="-3991"/>
                  <a:pt x="1501801" y="0"/>
                </a:cubicBezTo>
                <a:cubicBezTo>
                  <a:pt x="1767517" y="16681"/>
                  <a:pt x="1750515" y="-75"/>
                  <a:pt x="1916736" y="0"/>
                </a:cubicBezTo>
                <a:cubicBezTo>
                  <a:pt x="2123137" y="-27007"/>
                  <a:pt x="2407993" y="-16109"/>
                  <a:pt x="2672289" y="0"/>
                </a:cubicBezTo>
                <a:cubicBezTo>
                  <a:pt x="2951550" y="27433"/>
                  <a:pt x="3069654" y="-37920"/>
                  <a:pt x="3291595" y="0"/>
                </a:cubicBezTo>
                <a:cubicBezTo>
                  <a:pt x="3510820" y="16962"/>
                  <a:pt x="3814911" y="1424"/>
                  <a:pt x="3979024" y="0"/>
                </a:cubicBezTo>
                <a:cubicBezTo>
                  <a:pt x="4091719" y="-5833"/>
                  <a:pt x="4346128" y="5597"/>
                  <a:pt x="4462083" y="0"/>
                </a:cubicBezTo>
                <a:cubicBezTo>
                  <a:pt x="4625839" y="26759"/>
                  <a:pt x="5043998" y="21788"/>
                  <a:pt x="5217636" y="0"/>
                </a:cubicBezTo>
                <a:cubicBezTo>
                  <a:pt x="5386256" y="-54821"/>
                  <a:pt x="5674191" y="39283"/>
                  <a:pt x="5905066" y="0"/>
                </a:cubicBezTo>
                <a:cubicBezTo>
                  <a:pt x="6137460" y="-33355"/>
                  <a:pt x="6305363" y="12294"/>
                  <a:pt x="6592494" y="0"/>
                </a:cubicBezTo>
                <a:cubicBezTo>
                  <a:pt x="6917815" y="45096"/>
                  <a:pt x="7263209" y="44448"/>
                  <a:pt x="7558611" y="0"/>
                </a:cubicBezTo>
                <a:cubicBezTo>
                  <a:pt x="8060446" y="-16887"/>
                  <a:pt x="8262668" y="363736"/>
                  <a:pt x="8304861" y="719343"/>
                </a:cubicBezTo>
                <a:cubicBezTo>
                  <a:pt x="8243519" y="849255"/>
                  <a:pt x="8301331" y="1075867"/>
                  <a:pt x="8304861" y="1208483"/>
                </a:cubicBezTo>
                <a:cubicBezTo>
                  <a:pt x="8292915" y="1338698"/>
                  <a:pt x="8294609" y="1532104"/>
                  <a:pt x="8304861" y="1783939"/>
                </a:cubicBezTo>
                <a:cubicBezTo>
                  <a:pt x="8286350" y="2055985"/>
                  <a:pt x="8295504" y="2066740"/>
                  <a:pt x="8304861" y="2273079"/>
                </a:cubicBezTo>
                <a:cubicBezTo>
                  <a:pt x="8309482" y="2471224"/>
                  <a:pt x="8284424" y="2626740"/>
                  <a:pt x="8304861" y="2877309"/>
                </a:cubicBezTo>
                <a:cubicBezTo>
                  <a:pt x="8306365" y="3118110"/>
                  <a:pt x="8286072" y="3376257"/>
                  <a:pt x="8304861" y="3596631"/>
                </a:cubicBezTo>
                <a:cubicBezTo>
                  <a:pt x="8314284" y="4038520"/>
                  <a:pt x="7929273" y="4407985"/>
                  <a:pt x="7558611" y="4315975"/>
                </a:cubicBezTo>
                <a:cubicBezTo>
                  <a:pt x="7328591" y="4316468"/>
                  <a:pt x="7220966" y="4295951"/>
                  <a:pt x="7007429" y="4315975"/>
                </a:cubicBezTo>
                <a:cubicBezTo>
                  <a:pt x="6786978" y="4349471"/>
                  <a:pt x="6581541" y="4306386"/>
                  <a:pt x="6320000" y="4315975"/>
                </a:cubicBezTo>
                <a:cubicBezTo>
                  <a:pt x="6063940" y="4329641"/>
                  <a:pt x="5969685" y="4342781"/>
                  <a:pt x="5700695" y="4315975"/>
                </a:cubicBezTo>
                <a:cubicBezTo>
                  <a:pt x="5418376" y="4298872"/>
                  <a:pt x="5391173" y="4307351"/>
                  <a:pt x="5285760" y="4315975"/>
                </a:cubicBezTo>
                <a:cubicBezTo>
                  <a:pt x="5181946" y="4341563"/>
                  <a:pt x="5001822" y="4297999"/>
                  <a:pt x="4870825" y="4315975"/>
                </a:cubicBezTo>
                <a:cubicBezTo>
                  <a:pt x="4739206" y="4332545"/>
                  <a:pt x="4573639" y="4299387"/>
                  <a:pt x="4387767" y="4315975"/>
                </a:cubicBezTo>
                <a:cubicBezTo>
                  <a:pt x="4171258" y="4330038"/>
                  <a:pt x="4156789" y="4328396"/>
                  <a:pt x="3972832" y="4315975"/>
                </a:cubicBezTo>
                <a:cubicBezTo>
                  <a:pt x="3772302" y="4278721"/>
                  <a:pt x="3566008" y="4311549"/>
                  <a:pt x="3217279" y="4315975"/>
                </a:cubicBezTo>
                <a:cubicBezTo>
                  <a:pt x="2882805" y="4324247"/>
                  <a:pt x="2766772" y="4315222"/>
                  <a:pt x="2461725" y="4315975"/>
                </a:cubicBezTo>
                <a:cubicBezTo>
                  <a:pt x="2141985" y="4311433"/>
                  <a:pt x="2120806" y="4296783"/>
                  <a:pt x="1774296" y="4315975"/>
                </a:cubicBezTo>
                <a:cubicBezTo>
                  <a:pt x="1446028" y="4402176"/>
                  <a:pt x="1025270" y="4334803"/>
                  <a:pt x="746249" y="4315975"/>
                </a:cubicBezTo>
                <a:cubicBezTo>
                  <a:pt x="331567" y="4382479"/>
                  <a:pt x="33369" y="3989316"/>
                  <a:pt x="0" y="3596631"/>
                </a:cubicBezTo>
                <a:cubicBezTo>
                  <a:pt x="43970" y="3446681"/>
                  <a:pt x="1043" y="3228904"/>
                  <a:pt x="0" y="3078719"/>
                </a:cubicBezTo>
                <a:cubicBezTo>
                  <a:pt x="-11132" y="2947243"/>
                  <a:pt x="-20784" y="2663695"/>
                  <a:pt x="0" y="2503261"/>
                </a:cubicBezTo>
                <a:cubicBezTo>
                  <a:pt x="31138" y="2344087"/>
                  <a:pt x="9760" y="2114887"/>
                  <a:pt x="0" y="2014123"/>
                </a:cubicBezTo>
                <a:cubicBezTo>
                  <a:pt x="-14953" y="1886478"/>
                  <a:pt x="2041" y="1628044"/>
                  <a:pt x="0" y="1438665"/>
                </a:cubicBezTo>
                <a:cubicBezTo>
                  <a:pt x="-29391" y="1217119"/>
                  <a:pt x="-4395" y="953639"/>
                  <a:pt x="0" y="719343"/>
                </a:cubicBezTo>
                <a:close/>
              </a:path>
              <a:path w="8304861" h="4315975" fill="none" stroke="0" extrusionOk="0">
                <a:moveTo>
                  <a:pt x="0" y="719343"/>
                </a:moveTo>
                <a:cubicBezTo>
                  <a:pt x="4961" y="359382"/>
                  <a:pt x="384158" y="-53414"/>
                  <a:pt x="746249" y="0"/>
                </a:cubicBezTo>
                <a:cubicBezTo>
                  <a:pt x="909391" y="4284"/>
                  <a:pt x="1152374" y="36554"/>
                  <a:pt x="1365554" y="0"/>
                </a:cubicBezTo>
                <a:cubicBezTo>
                  <a:pt x="1630311" y="-35733"/>
                  <a:pt x="1941733" y="67073"/>
                  <a:pt x="2121107" y="0"/>
                </a:cubicBezTo>
                <a:cubicBezTo>
                  <a:pt x="2360005" y="-16279"/>
                  <a:pt x="2570825" y="24176"/>
                  <a:pt x="2876660" y="0"/>
                </a:cubicBezTo>
                <a:cubicBezTo>
                  <a:pt x="3219385" y="-1145"/>
                  <a:pt x="3160875" y="25558"/>
                  <a:pt x="3359719" y="0"/>
                </a:cubicBezTo>
                <a:cubicBezTo>
                  <a:pt x="3558544" y="-5726"/>
                  <a:pt x="3737949" y="-12858"/>
                  <a:pt x="3910901" y="0"/>
                </a:cubicBezTo>
                <a:cubicBezTo>
                  <a:pt x="4089219" y="-8106"/>
                  <a:pt x="4336409" y="31642"/>
                  <a:pt x="4462083" y="0"/>
                </a:cubicBezTo>
                <a:cubicBezTo>
                  <a:pt x="4575709" y="-15071"/>
                  <a:pt x="4863711" y="28294"/>
                  <a:pt x="5217636" y="0"/>
                </a:cubicBezTo>
                <a:cubicBezTo>
                  <a:pt x="5575852" y="-29842"/>
                  <a:pt x="5648074" y="-27489"/>
                  <a:pt x="5905066" y="0"/>
                </a:cubicBezTo>
                <a:cubicBezTo>
                  <a:pt x="6202187" y="33802"/>
                  <a:pt x="6392633" y="21792"/>
                  <a:pt x="6524371" y="0"/>
                </a:cubicBezTo>
                <a:cubicBezTo>
                  <a:pt x="6639117" y="14887"/>
                  <a:pt x="7174372" y="-3720"/>
                  <a:pt x="7558611" y="0"/>
                </a:cubicBezTo>
                <a:cubicBezTo>
                  <a:pt x="8002490" y="-24807"/>
                  <a:pt x="8338487" y="247111"/>
                  <a:pt x="8304861" y="719343"/>
                </a:cubicBezTo>
                <a:cubicBezTo>
                  <a:pt x="8306923" y="875109"/>
                  <a:pt x="8332095" y="1083342"/>
                  <a:pt x="8304861" y="1352347"/>
                </a:cubicBezTo>
                <a:cubicBezTo>
                  <a:pt x="8346507" y="1608127"/>
                  <a:pt x="8317750" y="1641624"/>
                  <a:pt x="8304861" y="1870258"/>
                </a:cubicBezTo>
                <a:cubicBezTo>
                  <a:pt x="8269586" y="2075902"/>
                  <a:pt x="8296985" y="2245909"/>
                  <a:pt x="8304861" y="2388170"/>
                </a:cubicBezTo>
                <a:cubicBezTo>
                  <a:pt x="8336810" y="2536683"/>
                  <a:pt x="8278502" y="2701518"/>
                  <a:pt x="8304861" y="2877309"/>
                </a:cubicBezTo>
                <a:cubicBezTo>
                  <a:pt x="8299240" y="3013303"/>
                  <a:pt x="8346884" y="3423187"/>
                  <a:pt x="8304861" y="3596631"/>
                </a:cubicBezTo>
                <a:cubicBezTo>
                  <a:pt x="8273966" y="4048165"/>
                  <a:pt x="7947612" y="4286193"/>
                  <a:pt x="7558611" y="4315975"/>
                </a:cubicBezTo>
                <a:cubicBezTo>
                  <a:pt x="7427054" y="4327976"/>
                  <a:pt x="7073630" y="4310784"/>
                  <a:pt x="6939306" y="4315975"/>
                </a:cubicBezTo>
                <a:cubicBezTo>
                  <a:pt x="6801712" y="4286540"/>
                  <a:pt x="6576839" y="4328366"/>
                  <a:pt x="6251877" y="4315975"/>
                </a:cubicBezTo>
                <a:cubicBezTo>
                  <a:pt x="5925861" y="4320735"/>
                  <a:pt x="5811139" y="4339222"/>
                  <a:pt x="5564447" y="4315975"/>
                </a:cubicBezTo>
                <a:cubicBezTo>
                  <a:pt x="5347699" y="4343880"/>
                  <a:pt x="4987895" y="4305753"/>
                  <a:pt x="4808894" y="4315975"/>
                </a:cubicBezTo>
                <a:cubicBezTo>
                  <a:pt x="4578931" y="4303326"/>
                  <a:pt x="4367968" y="4302868"/>
                  <a:pt x="4121465" y="4315975"/>
                </a:cubicBezTo>
                <a:cubicBezTo>
                  <a:pt x="3858176" y="4323538"/>
                  <a:pt x="3702829" y="4293819"/>
                  <a:pt x="3570282" y="4315975"/>
                </a:cubicBezTo>
                <a:cubicBezTo>
                  <a:pt x="3442071" y="4294110"/>
                  <a:pt x="3280736" y="4296915"/>
                  <a:pt x="3155348" y="4315975"/>
                </a:cubicBezTo>
                <a:cubicBezTo>
                  <a:pt x="3013399" y="4342030"/>
                  <a:pt x="2687972" y="4280669"/>
                  <a:pt x="2536042" y="4315975"/>
                </a:cubicBezTo>
                <a:cubicBezTo>
                  <a:pt x="2393061" y="4335998"/>
                  <a:pt x="2205242" y="4343645"/>
                  <a:pt x="1984860" y="4315975"/>
                </a:cubicBezTo>
                <a:cubicBezTo>
                  <a:pt x="1774415" y="4302514"/>
                  <a:pt x="1639249" y="4319595"/>
                  <a:pt x="1433677" y="4315975"/>
                </a:cubicBezTo>
                <a:cubicBezTo>
                  <a:pt x="1225709" y="4323571"/>
                  <a:pt x="892383" y="4290461"/>
                  <a:pt x="746249" y="4315975"/>
                </a:cubicBezTo>
                <a:cubicBezTo>
                  <a:pt x="373282" y="4411706"/>
                  <a:pt x="-43650" y="4038697"/>
                  <a:pt x="0" y="3596631"/>
                </a:cubicBezTo>
                <a:cubicBezTo>
                  <a:pt x="-29887" y="3397121"/>
                  <a:pt x="33266" y="3254119"/>
                  <a:pt x="0" y="3078719"/>
                </a:cubicBezTo>
                <a:cubicBezTo>
                  <a:pt x="-5673" y="2901537"/>
                  <a:pt x="-16468" y="2650851"/>
                  <a:pt x="0" y="2474488"/>
                </a:cubicBezTo>
                <a:cubicBezTo>
                  <a:pt x="-12935" y="2258867"/>
                  <a:pt x="6836" y="2222089"/>
                  <a:pt x="0" y="1985350"/>
                </a:cubicBezTo>
                <a:cubicBezTo>
                  <a:pt x="2708" y="1760280"/>
                  <a:pt x="24228" y="1608200"/>
                  <a:pt x="0" y="1438665"/>
                </a:cubicBezTo>
                <a:cubicBezTo>
                  <a:pt x="14898" y="1333519"/>
                  <a:pt x="-26932" y="1062342"/>
                  <a:pt x="0" y="719343"/>
                </a:cubicBezTo>
                <a:close/>
              </a:path>
            </a:pathLst>
          </a:custGeom>
          <a:ln>
            <a:solidFill>
              <a:srgbClr val="DAA2B6"/>
            </a:solidFill>
            <a:extLst>
              <a:ext uri="{C807C97D-BFC1-408E-A445-0C87EB9F89A2}">
                <ask:lineSketchStyleProps xmlns:ask="http://schemas.microsoft.com/office/drawing/2018/sketchyshapes" sd="3363174570">
                  <a:custGeom>
                    <a:avLst/>
                    <a:gdLst>
                      <a:gd name="connsiteX0" fmla="*/ 0 w 8763000"/>
                      <a:gd name="connsiteY0" fmla="*/ 787416 h 4724400"/>
                      <a:gd name="connsiteX1" fmla="*/ 787416 w 8763000"/>
                      <a:gd name="connsiteY1" fmla="*/ 0 h 4724400"/>
                      <a:gd name="connsiteX2" fmla="*/ 1440886 w 8763000"/>
                      <a:gd name="connsiteY2" fmla="*/ 0 h 4724400"/>
                      <a:gd name="connsiteX3" fmla="*/ 2238119 w 8763000"/>
                      <a:gd name="connsiteY3" fmla="*/ 0 h 4724400"/>
                      <a:gd name="connsiteX4" fmla="*/ 3035352 w 8763000"/>
                      <a:gd name="connsiteY4" fmla="*/ 0 h 4724400"/>
                      <a:gd name="connsiteX5" fmla="*/ 3545059 w 8763000"/>
                      <a:gd name="connsiteY5" fmla="*/ 0 h 4724400"/>
                      <a:gd name="connsiteX6" fmla="*/ 4126647 w 8763000"/>
                      <a:gd name="connsiteY6" fmla="*/ 0 h 4724400"/>
                      <a:gd name="connsiteX7" fmla="*/ 4708235 w 8763000"/>
                      <a:gd name="connsiteY7" fmla="*/ 0 h 4724400"/>
                      <a:gd name="connsiteX8" fmla="*/ 5505468 w 8763000"/>
                      <a:gd name="connsiteY8" fmla="*/ 0 h 4724400"/>
                      <a:gd name="connsiteX9" fmla="*/ 6230820 w 8763000"/>
                      <a:gd name="connsiteY9" fmla="*/ 0 h 4724400"/>
                      <a:gd name="connsiteX10" fmla="*/ 6884289 w 8763000"/>
                      <a:gd name="connsiteY10" fmla="*/ 0 h 4724400"/>
                      <a:gd name="connsiteX11" fmla="*/ 7975584 w 8763000"/>
                      <a:gd name="connsiteY11" fmla="*/ 0 h 4724400"/>
                      <a:gd name="connsiteX12" fmla="*/ 8763000 w 8763000"/>
                      <a:gd name="connsiteY12" fmla="*/ 787416 h 4724400"/>
                      <a:gd name="connsiteX13" fmla="*/ 8763000 w 8763000"/>
                      <a:gd name="connsiteY13" fmla="*/ 1480321 h 4724400"/>
                      <a:gd name="connsiteX14" fmla="*/ 8763000 w 8763000"/>
                      <a:gd name="connsiteY14" fmla="*/ 2047243 h 4724400"/>
                      <a:gd name="connsiteX15" fmla="*/ 8763000 w 8763000"/>
                      <a:gd name="connsiteY15" fmla="*/ 2614165 h 4724400"/>
                      <a:gd name="connsiteX16" fmla="*/ 8763000 w 8763000"/>
                      <a:gd name="connsiteY16" fmla="*/ 3149592 h 4724400"/>
                      <a:gd name="connsiteX17" fmla="*/ 8763000 w 8763000"/>
                      <a:gd name="connsiteY17" fmla="*/ 3936984 h 4724400"/>
                      <a:gd name="connsiteX18" fmla="*/ 7975584 w 8763000"/>
                      <a:gd name="connsiteY18" fmla="*/ 4724400 h 4724400"/>
                      <a:gd name="connsiteX19" fmla="*/ 7322114 w 8763000"/>
                      <a:gd name="connsiteY19" fmla="*/ 4724400 h 4724400"/>
                      <a:gd name="connsiteX20" fmla="*/ 6596763 w 8763000"/>
                      <a:gd name="connsiteY20" fmla="*/ 4724400 h 4724400"/>
                      <a:gd name="connsiteX21" fmla="*/ 5871411 w 8763000"/>
                      <a:gd name="connsiteY21" fmla="*/ 4724400 h 4724400"/>
                      <a:gd name="connsiteX22" fmla="*/ 5074178 w 8763000"/>
                      <a:gd name="connsiteY22" fmla="*/ 4724400 h 4724400"/>
                      <a:gd name="connsiteX23" fmla="*/ 4348827 w 8763000"/>
                      <a:gd name="connsiteY23" fmla="*/ 4724400 h 4724400"/>
                      <a:gd name="connsiteX24" fmla="*/ 3767238 w 8763000"/>
                      <a:gd name="connsiteY24" fmla="*/ 4724400 h 4724400"/>
                      <a:gd name="connsiteX25" fmla="*/ 3329414 w 8763000"/>
                      <a:gd name="connsiteY25" fmla="*/ 4724400 h 4724400"/>
                      <a:gd name="connsiteX26" fmla="*/ 2675944 w 8763000"/>
                      <a:gd name="connsiteY26" fmla="*/ 4724400 h 4724400"/>
                      <a:gd name="connsiteX27" fmla="*/ 2094356 w 8763000"/>
                      <a:gd name="connsiteY27" fmla="*/ 4724400 h 4724400"/>
                      <a:gd name="connsiteX28" fmla="*/ 1512767 w 8763000"/>
                      <a:gd name="connsiteY28" fmla="*/ 4724400 h 4724400"/>
                      <a:gd name="connsiteX29" fmla="*/ 787416 w 8763000"/>
                      <a:gd name="connsiteY29" fmla="*/ 4724400 h 4724400"/>
                      <a:gd name="connsiteX30" fmla="*/ 0 w 8763000"/>
                      <a:gd name="connsiteY30" fmla="*/ 3936984 h 4724400"/>
                      <a:gd name="connsiteX31" fmla="*/ 0 w 8763000"/>
                      <a:gd name="connsiteY31" fmla="*/ 3370062 h 4724400"/>
                      <a:gd name="connsiteX32" fmla="*/ 0 w 8763000"/>
                      <a:gd name="connsiteY32" fmla="*/ 2708652 h 4724400"/>
                      <a:gd name="connsiteX33" fmla="*/ 0 w 8763000"/>
                      <a:gd name="connsiteY33" fmla="*/ 2173226 h 4724400"/>
                      <a:gd name="connsiteX34" fmla="*/ 0 w 8763000"/>
                      <a:gd name="connsiteY34" fmla="*/ 1574808 h 4724400"/>
                      <a:gd name="connsiteX35" fmla="*/ 0 w 8763000"/>
                      <a:gd name="connsiteY35" fmla="*/ 787416 h 4724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8763000" h="4724400" fill="none" extrusionOk="0">
                        <a:moveTo>
                          <a:pt x="0" y="787416"/>
                        </a:moveTo>
                        <a:cubicBezTo>
                          <a:pt x="61611" y="394815"/>
                          <a:pt x="428434" y="-41222"/>
                          <a:pt x="787416" y="0"/>
                        </a:cubicBezTo>
                        <a:cubicBezTo>
                          <a:pt x="952910" y="13101"/>
                          <a:pt x="1185537" y="-1522"/>
                          <a:pt x="1440886" y="0"/>
                        </a:cubicBezTo>
                        <a:cubicBezTo>
                          <a:pt x="1696235" y="1522"/>
                          <a:pt x="2044338" y="34023"/>
                          <a:pt x="2238119" y="0"/>
                        </a:cubicBezTo>
                        <a:cubicBezTo>
                          <a:pt x="2431900" y="-34023"/>
                          <a:pt x="2673261" y="5141"/>
                          <a:pt x="3035352" y="0"/>
                        </a:cubicBezTo>
                        <a:cubicBezTo>
                          <a:pt x="3397443" y="-5141"/>
                          <a:pt x="3327458" y="12836"/>
                          <a:pt x="3545059" y="0"/>
                        </a:cubicBezTo>
                        <a:cubicBezTo>
                          <a:pt x="3762660" y="-12836"/>
                          <a:pt x="3950353" y="4694"/>
                          <a:pt x="4126647" y="0"/>
                        </a:cubicBezTo>
                        <a:cubicBezTo>
                          <a:pt x="4302941" y="-4694"/>
                          <a:pt x="4574590" y="18269"/>
                          <a:pt x="4708235" y="0"/>
                        </a:cubicBezTo>
                        <a:cubicBezTo>
                          <a:pt x="4841880" y="-18269"/>
                          <a:pt x="5138290" y="27105"/>
                          <a:pt x="5505468" y="0"/>
                        </a:cubicBezTo>
                        <a:cubicBezTo>
                          <a:pt x="5872646" y="-27105"/>
                          <a:pt x="5948060" y="-16464"/>
                          <a:pt x="6230820" y="0"/>
                        </a:cubicBezTo>
                        <a:cubicBezTo>
                          <a:pt x="6513580" y="16464"/>
                          <a:pt x="6738019" y="14378"/>
                          <a:pt x="6884289" y="0"/>
                        </a:cubicBezTo>
                        <a:cubicBezTo>
                          <a:pt x="7030559" y="-14378"/>
                          <a:pt x="7608152" y="54424"/>
                          <a:pt x="7975584" y="0"/>
                        </a:cubicBezTo>
                        <a:cubicBezTo>
                          <a:pt x="8492644" y="-33875"/>
                          <a:pt x="8717237" y="322264"/>
                          <a:pt x="8763000" y="787416"/>
                        </a:cubicBezTo>
                        <a:cubicBezTo>
                          <a:pt x="8773747" y="938679"/>
                          <a:pt x="8730857" y="1198811"/>
                          <a:pt x="8763000" y="1480321"/>
                        </a:cubicBezTo>
                        <a:cubicBezTo>
                          <a:pt x="8795143" y="1761831"/>
                          <a:pt x="8772803" y="1806366"/>
                          <a:pt x="8763000" y="2047243"/>
                        </a:cubicBezTo>
                        <a:cubicBezTo>
                          <a:pt x="8753197" y="2288120"/>
                          <a:pt x="8735572" y="2455633"/>
                          <a:pt x="8763000" y="2614165"/>
                        </a:cubicBezTo>
                        <a:cubicBezTo>
                          <a:pt x="8790428" y="2772697"/>
                          <a:pt x="8758473" y="2987618"/>
                          <a:pt x="8763000" y="3149592"/>
                        </a:cubicBezTo>
                        <a:cubicBezTo>
                          <a:pt x="8767527" y="3311566"/>
                          <a:pt x="8771915" y="3725796"/>
                          <a:pt x="8763000" y="3936984"/>
                        </a:cubicBezTo>
                        <a:cubicBezTo>
                          <a:pt x="8714274" y="4419359"/>
                          <a:pt x="8442737" y="4672418"/>
                          <a:pt x="7975584" y="4724400"/>
                        </a:cubicBezTo>
                        <a:cubicBezTo>
                          <a:pt x="7838764" y="4729545"/>
                          <a:pt x="7460375" y="4741343"/>
                          <a:pt x="7322114" y="4724400"/>
                        </a:cubicBezTo>
                        <a:cubicBezTo>
                          <a:pt x="7183853" y="4707458"/>
                          <a:pt x="6936978" y="4707459"/>
                          <a:pt x="6596763" y="4724400"/>
                        </a:cubicBezTo>
                        <a:cubicBezTo>
                          <a:pt x="6256548" y="4741341"/>
                          <a:pt x="6137120" y="4743238"/>
                          <a:pt x="5871411" y="4724400"/>
                        </a:cubicBezTo>
                        <a:cubicBezTo>
                          <a:pt x="5605702" y="4705562"/>
                          <a:pt x="5319724" y="4692689"/>
                          <a:pt x="5074178" y="4724400"/>
                        </a:cubicBezTo>
                        <a:cubicBezTo>
                          <a:pt x="4828632" y="4756111"/>
                          <a:pt x="4624487" y="4709443"/>
                          <a:pt x="4348827" y="4724400"/>
                        </a:cubicBezTo>
                        <a:cubicBezTo>
                          <a:pt x="4073167" y="4739357"/>
                          <a:pt x="3919758" y="4732040"/>
                          <a:pt x="3767238" y="4724400"/>
                        </a:cubicBezTo>
                        <a:cubicBezTo>
                          <a:pt x="3614718" y="4716760"/>
                          <a:pt x="3449778" y="4708225"/>
                          <a:pt x="3329414" y="4724400"/>
                        </a:cubicBezTo>
                        <a:cubicBezTo>
                          <a:pt x="3209050" y="4740575"/>
                          <a:pt x="2844776" y="4708622"/>
                          <a:pt x="2675944" y="4724400"/>
                        </a:cubicBezTo>
                        <a:cubicBezTo>
                          <a:pt x="2507112" y="4740179"/>
                          <a:pt x="2308330" y="4739121"/>
                          <a:pt x="2094356" y="4724400"/>
                        </a:cubicBezTo>
                        <a:cubicBezTo>
                          <a:pt x="1880382" y="4709679"/>
                          <a:pt x="1743080" y="4716191"/>
                          <a:pt x="1512767" y="4724400"/>
                        </a:cubicBezTo>
                        <a:cubicBezTo>
                          <a:pt x="1282454" y="4732609"/>
                          <a:pt x="946160" y="4713488"/>
                          <a:pt x="787416" y="4724400"/>
                        </a:cubicBezTo>
                        <a:cubicBezTo>
                          <a:pt x="388720" y="4811535"/>
                          <a:pt x="-4902" y="4411035"/>
                          <a:pt x="0" y="3936984"/>
                        </a:cubicBezTo>
                        <a:cubicBezTo>
                          <a:pt x="-4205" y="3715132"/>
                          <a:pt x="25316" y="3552937"/>
                          <a:pt x="0" y="3370062"/>
                        </a:cubicBezTo>
                        <a:cubicBezTo>
                          <a:pt x="-25316" y="3187187"/>
                          <a:pt x="14504" y="2943164"/>
                          <a:pt x="0" y="2708652"/>
                        </a:cubicBezTo>
                        <a:cubicBezTo>
                          <a:pt x="-14504" y="2474140"/>
                          <a:pt x="6796" y="2438034"/>
                          <a:pt x="0" y="2173226"/>
                        </a:cubicBezTo>
                        <a:cubicBezTo>
                          <a:pt x="-6796" y="1908418"/>
                          <a:pt x="16591" y="1733552"/>
                          <a:pt x="0" y="1574808"/>
                        </a:cubicBezTo>
                        <a:cubicBezTo>
                          <a:pt x="-16591" y="1416064"/>
                          <a:pt x="-21757" y="1157617"/>
                          <a:pt x="0" y="787416"/>
                        </a:cubicBezTo>
                        <a:close/>
                      </a:path>
                      <a:path w="8763000" h="4724400" stroke="0" extrusionOk="0">
                        <a:moveTo>
                          <a:pt x="0" y="787416"/>
                        </a:moveTo>
                        <a:cubicBezTo>
                          <a:pt x="-17741" y="352106"/>
                          <a:pt x="315136" y="-26935"/>
                          <a:pt x="787416" y="0"/>
                        </a:cubicBezTo>
                        <a:cubicBezTo>
                          <a:pt x="1111022" y="36616"/>
                          <a:pt x="1305234" y="-21584"/>
                          <a:pt x="1584649" y="0"/>
                        </a:cubicBezTo>
                        <a:cubicBezTo>
                          <a:pt x="1864064" y="21584"/>
                          <a:pt x="1846233" y="5288"/>
                          <a:pt x="2022474" y="0"/>
                        </a:cubicBezTo>
                        <a:cubicBezTo>
                          <a:pt x="2198716" y="-5288"/>
                          <a:pt x="2520895" y="-31422"/>
                          <a:pt x="2819707" y="0"/>
                        </a:cubicBezTo>
                        <a:cubicBezTo>
                          <a:pt x="3118519" y="31422"/>
                          <a:pt x="3236536" y="-31319"/>
                          <a:pt x="3473177" y="0"/>
                        </a:cubicBezTo>
                        <a:cubicBezTo>
                          <a:pt x="3709818" y="31319"/>
                          <a:pt x="4046788" y="13907"/>
                          <a:pt x="4198528" y="0"/>
                        </a:cubicBezTo>
                        <a:cubicBezTo>
                          <a:pt x="4350268" y="-13907"/>
                          <a:pt x="4571637" y="10827"/>
                          <a:pt x="4708235" y="0"/>
                        </a:cubicBezTo>
                        <a:cubicBezTo>
                          <a:pt x="4844833" y="-10827"/>
                          <a:pt x="5277167" y="30510"/>
                          <a:pt x="5505468" y="0"/>
                        </a:cubicBezTo>
                        <a:cubicBezTo>
                          <a:pt x="5733769" y="-30510"/>
                          <a:pt x="5970408" y="27289"/>
                          <a:pt x="6230820" y="0"/>
                        </a:cubicBezTo>
                        <a:cubicBezTo>
                          <a:pt x="6491232" y="-27289"/>
                          <a:pt x="6643930" y="15825"/>
                          <a:pt x="6956171" y="0"/>
                        </a:cubicBezTo>
                        <a:cubicBezTo>
                          <a:pt x="7268412" y="-15825"/>
                          <a:pt x="7612493" y="-22824"/>
                          <a:pt x="7975584" y="0"/>
                        </a:cubicBezTo>
                        <a:cubicBezTo>
                          <a:pt x="8453718" y="27847"/>
                          <a:pt x="8774411" y="366886"/>
                          <a:pt x="8763000" y="787416"/>
                        </a:cubicBezTo>
                        <a:cubicBezTo>
                          <a:pt x="8737193" y="939461"/>
                          <a:pt x="8785864" y="1158040"/>
                          <a:pt x="8763000" y="1322843"/>
                        </a:cubicBezTo>
                        <a:cubicBezTo>
                          <a:pt x="8740136" y="1487646"/>
                          <a:pt x="8781415" y="1653280"/>
                          <a:pt x="8763000" y="1952756"/>
                        </a:cubicBezTo>
                        <a:cubicBezTo>
                          <a:pt x="8744585" y="2252232"/>
                          <a:pt x="8750889" y="2263279"/>
                          <a:pt x="8763000" y="2488183"/>
                        </a:cubicBezTo>
                        <a:cubicBezTo>
                          <a:pt x="8775111" y="2713087"/>
                          <a:pt x="8766590" y="2875151"/>
                          <a:pt x="8763000" y="3149592"/>
                        </a:cubicBezTo>
                        <a:cubicBezTo>
                          <a:pt x="8759410" y="3424033"/>
                          <a:pt x="8777066" y="3691348"/>
                          <a:pt x="8763000" y="3936984"/>
                        </a:cubicBezTo>
                        <a:cubicBezTo>
                          <a:pt x="8734531" y="4397207"/>
                          <a:pt x="8320884" y="4756110"/>
                          <a:pt x="7975584" y="4724400"/>
                        </a:cubicBezTo>
                        <a:cubicBezTo>
                          <a:pt x="7740421" y="4722239"/>
                          <a:pt x="7637126" y="4704680"/>
                          <a:pt x="7393996" y="4724400"/>
                        </a:cubicBezTo>
                        <a:cubicBezTo>
                          <a:pt x="7150866" y="4744120"/>
                          <a:pt x="6944634" y="4708550"/>
                          <a:pt x="6668644" y="4724400"/>
                        </a:cubicBezTo>
                        <a:cubicBezTo>
                          <a:pt x="6392654" y="4740250"/>
                          <a:pt x="6313652" y="4743500"/>
                          <a:pt x="6015175" y="4724400"/>
                        </a:cubicBezTo>
                        <a:cubicBezTo>
                          <a:pt x="5716698" y="4705300"/>
                          <a:pt x="5688911" y="4716700"/>
                          <a:pt x="5577350" y="4724400"/>
                        </a:cubicBezTo>
                        <a:cubicBezTo>
                          <a:pt x="5465789" y="4732100"/>
                          <a:pt x="5291016" y="4732045"/>
                          <a:pt x="5139525" y="4724400"/>
                        </a:cubicBezTo>
                        <a:cubicBezTo>
                          <a:pt x="4988035" y="4716755"/>
                          <a:pt x="4857403" y="4712084"/>
                          <a:pt x="4629819" y="4724400"/>
                        </a:cubicBezTo>
                        <a:cubicBezTo>
                          <a:pt x="4402235" y="4736716"/>
                          <a:pt x="4386415" y="4735975"/>
                          <a:pt x="4191994" y="4724400"/>
                        </a:cubicBezTo>
                        <a:cubicBezTo>
                          <a:pt x="3997574" y="4712825"/>
                          <a:pt x="3761811" y="4728948"/>
                          <a:pt x="3394761" y="4724400"/>
                        </a:cubicBezTo>
                        <a:cubicBezTo>
                          <a:pt x="3027711" y="4719852"/>
                          <a:pt x="2933312" y="4722278"/>
                          <a:pt x="2597527" y="4724400"/>
                        </a:cubicBezTo>
                        <a:cubicBezTo>
                          <a:pt x="2261742" y="4726522"/>
                          <a:pt x="2230550" y="4697506"/>
                          <a:pt x="1872176" y="4724400"/>
                        </a:cubicBezTo>
                        <a:cubicBezTo>
                          <a:pt x="1513802" y="4751294"/>
                          <a:pt x="1087867" y="4706869"/>
                          <a:pt x="787416" y="4724400"/>
                        </a:cubicBezTo>
                        <a:cubicBezTo>
                          <a:pt x="361866" y="4715900"/>
                          <a:pt x="63500" y="4347830"/>
                          <a:pt x="0" y="3936984"/>
                        </a:cubicBezTo>
                        <a:cubicBezTo>
                          <a:pt x="25125" y="3800569"/>
                          <a:pt x="-13854" y="3530233"/>
                          <a:pt x="0" y="3370062"/>
                        </a:cubicBezTo>
                        <a:cubicBezTo>
                          <a:pt x="13854" y="3209891"/>
                          <a:pt x="-28993" y="2921588"/>
                          <a:pt x="0" y="2740148"/>
                        </a:cubicBezTo>
                        <a:cubicBezTo>
                          <a:pt x="28993" y="2558708"/>
                          <a:pt x="20020" y="2330610"/>
                          <a:pt x="0" y="2204722"/>
                        </a:cubicBezTo>
                        <a:cubicBezTo>
                          <a:pt x="-20020" y="2078834"/>
                          <a:pt x="-1494" y="1792244"/>
                          <a:pt x="0" y="1574808"/>
                        </a:cubicBezTo>
                        <a:cubicBezTo>
                          <a:pt x="1494" y="1357372"/>
                          <a:pt x="-38089" y="1041081"/>
                          <a:pt x="0" y="787416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endParaRPr lang="en-US" sz="2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vi-VN" sz="2600" b="1" i="0" u="none" strike="noStrike" dirty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Đoạn 1: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ô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nhiễm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nặng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6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(Con </a:t>
            </a:r>
            <a:r>
              <a:rPr lang="en-US" sz="26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kênh</a:t>
            </a:r>
            <a:r>
              <a:rPr lang="en-US" sz="26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6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ô </a:t>
            </a:r>
            <a:r>
              <a:rPr lang="en-US" sz="26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nhiễm</a:t>
            </a:r>
            <a:r>
              <a:rPr lang="en-US" sz="26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tốc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tầng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6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(Con </a:t>
            </a:r>
            <a:r>
              <a:rPr lang="en-US" sz="26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kênh</a:t>
            </a:r>
            <a:r>
              <a:rPr lang="en-US" sz="26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cống</a:t>
            </a:r>
            <a:r>
              <a:rPr lang="en-US" sz="26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hoá</a:t>
            </a:r>
            <a:r>
              <a:rPr lang="en-US" sz="26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(Con </a:t>
            </a:r>
            <a:r>
              <a:rPr lang="en-US" sz="26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kênh</a:t>
            </a:r>
            <a:r>
              <a:rPr lang="en-US" sz="26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6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sạch</a:t>
            </a:r>
            <a:r>
              <a:rPr lang="en-US" sz="26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5" name="图片 1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9" y="15142"/>
            <a:ext cx="1911096" cy="119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文本框 31">
            <a:extLst>
              <a:ext uri="{FF2B5EF4-FFF2-40B4-BE49-F238E27FC236}">
                <a16:creationId xmlns:a16="http://schemas.microsoft.com/office/drawing/2014/main" id="{3B180249-8F3E-47C2-9CB3-7C8CCED75B01}"/>
              </a:ext>
            </a:extLst>
          </p:cNvPr>
          <p:cNvSpPr txBox="1"/>
          <p:nvPr/>
        </p:nvSpPr>
        <p:spPr>
          <a:xfrm>
            <a:off x="1714214" y="375680"/>
            <a:ext cx="6554922" cy="1200329"/>
          </a:xfrm>
          <a:custGeom>
            <a:avLst/>
            <a:gdLst>
              <a:gd name="connsiteX0" fmla="*/ 0 w 6554922"/>
              <a:gd name="connsiteY0" fmla="*/ 406263 h 1200329"/>
              <a:gd name="connsiteX1" fmla="*/ 406263 w 6554922"/>
              <a:gd name="connsiteY1" fmla="*/ 0 h 1200329"/>
              <a:gd name="connsiteX2" fmla="*/ 6148659 w 6554922"/>
              <a:gd name="connsiteY2" fmla="*/ 0 h 1200329"/>
              <a:gd name="connsiteX3" fmla="*/ 6554922 w 6554922"/>
              <a:gd name="connsiteY3" fmla="*/ 406263 h 1200329"/>
              <a:gd name="connsiteX4" fmla="*/ 6554922 w 6554922"/>
              <a:gd name="connsiteY4" fmla="*/ 794066 h 1200329"/>
              <a:gd name="connsiteX5" fmla="*/ 6148659 w 6554922"/>
              <a:gd name="connsiteY5" fmla="*/ 1200329 h 1200329"/>
              <a:gd name="connsiteX6" fmla="*/ 406263 w 6554922"/>
              <a:gd name="connsiteY6" fmla="*/ 1200329 h 1200329"/>
              <a:gd name="connsiteX7" fmla="*/ 0 w 6554922"/>
              <a:gd name="connsiteY7" fmla="*/ 794066 h 1200329"/>
              <a:gd name="connsiteX8" fmla="*/ 0 w 6554922"/>
              <a:gd name="connsiteY8" fmla="*/ 406263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4922" h="1200329" extrusionOk="0">
                <a:moveTo>
                  <a:pt x="0" y="406263"/>
                </a:moveTo>
                <a:cubicBezTo>
                  <a:pt x="-16604" y="176008"/>
                  <a:pt x="183566" y="-28104"/>
                  <a:pt x="406263" y="0"/>
                </a:cubicBezTo>
                <a:cubicBezTo>
                  <a:pt x="2808119" y="21081"/>
                  <a:pt x="3305353" y="112621"/>
                  <a:pt x="6148659" y="0"/>
                </a:cubicBezTo>
                <a:cubicBezTo>
                  <a:pt x="6369547" y="20605"/>
                  <a:pt x="6558553" y="181272"/>
                  <a:pt x="6554922" y="406263"/>
                </a:cubicBezTo>
                <a:cubicBezTo>
                  <a:pt x="6572799" y="532994"/>
                  <a:pt x="6562773" y="693918"/>
                  <a:pt x="6554922" y="794066"/>
                </a:cubicBezTo>
                <a:cubicBezTo>
                  <a:pt x="6571137" y="1057756"/>
                  <a:pt x="6335181" y="1211132"/>
                  <a:pt x="6148659" y="1200329"/>
                </a:cubicBezTo>
                <a:cubicBezTo>
                  <a:pt x="4585973" y="1108263"/>
                  <a:pt x="2112363" y="1225953"/>
                  <a:pt x="406263" y="1200329"/>
                </a:cubicBezTo>
                <a:cubicBezTo>
                  <a:pt x="185425" y="1214503"/>
                  <a:pt x="4271" y="987187"/>
                  <a:pt x="0" y="794066"/>
                </a:cubicBezTo>
                <a:cubicBezTo>
                  <a:pt x="-6962" y="623506"/>
                  <a:pt x="30363" y="595890"/>
                  <a:pt x="0" y="406263"/>
                </a:cubicBezTo>
                <a:close/>
              </a:path>
            </a:pathLst>
          </a:custGeom>
          <a:noFill/>
          <a:ln w="38100">
            <a:solidFill>
              <a:srgbClr val="6EBA35"/>
            </a:solidFill>
            <a:extLst>
              <a:ext uri="{C807C97D-BFC1-408E-A445-0C87EB9F89A2}">
                <ask:lineSketchStyleProps xmlns:ask="http://schemas.microsoft.com/office/drawing/2018/sketchyshapes" sd="2505963065">
                  <a:prstGeom prst="roundRect">
                    <a:avLst>
                      <a:gd name="adj" fmla="val 3384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wrap="square" rtlCol="0">
            <a:spAutoFit/>
          </a:bodyPr>
          <a:lstStyle/>
          <a:p>
            <a:pPr algn="ctr" defTabSz="457200"/>
            <a:r>
              <a:rPr lang="en-US" altLang="zh-CN" sz="3600" b="1" spc="300" dirty="0" err="1">
                <a:ln>
                  <a:solidFill>
                    <a:srgbClr val="6EBA35"/>
                  </a:solidFill>
                </a:ln>
                <a:solidFill>
                  <a:srgbClr val="329061"/>
                </a:solidFill>
                <a:latin typeface="UTM Nyala" panose="02040603050506020204" pitchFamily="18" charset="0"/>
                <a:ea typeface="方正姚体" panose="02010601030101010101" pitchFamily="2" charset="-122"/>
              </a:rPr>
              <a:t>Bài</a:t>
            </a:r>
            <a:r>
              <a:rPr lang="en-US" altLang="zh-CN" sz="3600" b="1" spc="300" dirty="0">
                <a:ln>
                  <a:solidFill>
                    <a:srgbClr val="6EBA35"/>
                  </a:solidFill>
                </a:ln>
                <a:solidFill>
                  <a:srgbClr val="329061"/>
                </a:solidFill>
                <a:latin typeface="UTM Nyala" panose="02040603050506020204" pitchFamily="18" charset="0"/>
                <a:ea typeface="方正姚体" panose="02010601030101010101" pitchFamily="2" charset="-122"/>
              </a:rPr>
              <a:t> </a:t>
            </a:r>
            <a:r>
              <a:rPr lang="en-US" altLang="zh-CN" sz="3600" b="1" spc="300" dirty="0" err="1">
                <a:ln>
                  <a:solidFill>
                    <a:srgbClr val="6EBA35"/>
                  </a:solidFill>
                </a:ln>
                <a:solidFill>
                  <a:srgbClr val="329061"/>
                </a:solidFill>
                <a:latin typeface="UTM Nyala" panose="02040603050506020204" pitchFamily="18" charset="0"/>
                <a:ea typeface="方正姚体" panose="02010601030101010101" pitchFamily="2" charset="-122"/>
              </a:rPr>
              <a:t>được</a:t>
            </a:r>
            <a:r>
              <a:rPr lang="en-US" altLang="zh-CN" sz="3600" b="1" spc="300" dirty="0">
                <a:ln>
                  <a:solidFill>
                    <a:srgbClr val="6EBA35"/>
                  </a:solidFill>
                </a:ln>
                <a:solidFill>
                  <a:srgbClr val="329061"/>
                </a:solidFill>
                <a:latin typeface="UTM Nyala" panose="02040603050506020204" pitchFamily="18" charset="0"/>
                <a:ea typeface="方正姚体" panose="02010601030101010101" pitchFamily="2" charset="-122"/>
              </a:rPr>
              <a:t> chia </a:t>
            </a:r>
            <a:r>
              <a:rPr lang="en-US" altLang="zh-CN" sz="3600" b="1" spc="300" dirty="0" err="1">
                <a:ln>
                  <a:solidFill>
                    <a:srgbClr val="6EBA35"/>
                  </a:solidFill>
                </a:ln>
                <a:solidFill>
                  <a:srgbClr val="329061"/>
                </a:solidFill>
                <a:latin typeface="UTM Nyala" panose="02040603050506020204" pitchFamily="18" charset="0"/>
                <a:ea typeface="方正姚体" panose="02010601030101010101" pitchFamily="2" charset="-122"/>
              </a:rPr>
              <a:t>làm</a:t>
            </a:r>
            <a:r>
              <a:rPr lang="en-US" altLang="zh-CN" sz="3600" b="1" spc="300" dirty="0">
                <a:ln>
                  <a:solidFill>
                    <a:srgbClr val="6EBA35"/>
                  </a:solidFill>
                </a:ln>
                <a:solidFill>
                  <a:srgbClr val="329061"/>
                </a:solidFill>
                <a:latin typeface="UTM Nyala" panose="02040603050506020204" pitchFamily="18" charset="0"/>
                <a:ea typeface="方正姚体" panose="02010601030101010101" pitchFamily="2" charset="-122"/>
              </a:rPr>
              <a:t> </a:t>
            </a:r>
            <a:r>
              <a:rPr lang="en-US" altLang="zh-CN" sz="3600" b="1" spc="300" dirty="0" err="1">
                <a:ln>
                  <a:solidFill>
                    <a:srgbClr val="6EBA35"/>
                  </a:solidFill>
                </a:ln>
                <a:solidFill>
                  <a:srgbClr val="329061"/>
                </a:solidFill>
                <a:latin typeface="UTM Nyala" panose="02040603050506020204" pitchFamily="18" charset="0"/>
                <a:ea typeface="方正姚体" panose="02010601030101010101" pitchFamily="2" charset="-122"/>
              </a:rPr>
              <a:t>mấy</a:t>
            </a:r>
            <a:r>
              <a:rPr lang="en-US" altLang="zh-CN" sz="3600" b="1" spc="300" dirty="0">
                <a:ln>
                  <a:solidFill>
                    <a:srgbClr val="6EBA35"/>
                  </a:solidFill>
                </a:ln>
                <a:solidFill>
                  <a:srgbClr val="329061"/>
                </a:solidFill>
                <a:latin typeface="UTM Nyala" panose="02040603050506020204" pitchFamily="18" charset="0"/>
                <a:ea typeface="方正姚体" panose="02010601030101010101" pitchFamily="2" charset="-122"/>
              </a:rPr>
              <a:t> </a:t>
            </a:r>
            <a:r>
              <a:rPr lang="en-US" altLang="zh-CN" sz="3600" b="1" spc="300" dirty="0" err="1">
                <a:ln>
                  <a:solidFill>
                    <a:srgbClr val="6EBA35"/>
                  </a:solidFill>
                </a:ln>
                <a:solidFill>
                  <a:srgbClr val="329061"/>
                </a:solidFill>
                <a:latin typeface="UTM Nyala" panose="02040603050506020204" pitchFamily="18" charset="0"/>
                <a:ea typeface="方正姚体" panose="02010601030101010101" pitchFamily="2" charset="-122"/>
              </a:rPr>
              <a:t>đoạn</a:t>
            </a:r>
            <a:r>
              <a:rPr lang="en-US" altLang="zh-CN" sz="3600" b="1" spc="300" dirty="0">
                <a:ln>
                  <a:solidFill>
                    <a:srgbClr val="6EBA35"/>
                  </a:solidFill>
                </a:ln>
                <a:solidFill>
                  <a:srgbClr val="329061"/>
                </a:solidFill>
                <a:latin typeface="UTM Nyala" panose="02040603050506020204" pitchFamily="18" charset="0"/>
                <a:ea typeface="方正姚体" panose="02010601030101010101" pitchFamily="2" charset="-122"/>
              </a:rPr>
              <a:t> ?</a:t>
            </a:r>
            <a:endParaRPr lang="zh-CN" altLang="en-US" sz="3600" b="1" spc="300" dirty="0">
              <a:ln>
                <a:solidFill>
                  <a:srgbClr val="6EBA35"/>
                </a:solidFill>
              </a:ln>
              <a:solidFill>
                <a:srgbClr val="329061"/>
              </a:solidFill>
              <a:latin typeface="UTM Nyala" panose="02040603050506020204" pitchFamily="18" charset="0"/>
              <a:ea typeface="方正姚体" panose="02010601030101010101" pitchFamily="2" charset="-122"/>
            </a:endParaRPr>
          </a:p>
        </p:txBody>
      </p:sp>
      <p:sp>
        <p:nvSpPr>
          <p:cNvPr id="29" name="文本框 31">
            <a:extLst>
              <a:ext uri="{FF2B5EF4-FFF2-40B4-BE49-F238E27FC236}">
                <a16:creationId xmlns:a16="http://schemas.microsoft.com/office/drawing/2014/main" id="{3B180249-8F3E-47C2-9CB3-7C8CCED75B01}"/>
              </a:ext>
            </a:extLst>
          </p:cNvPr>
          <p:cNvSpPr txBox="1"/>
          <p:nvPr/>
        </p:nvSpPr>
        <p:spPr>
          <a:xfrm>
            <a:off x="1608343" y="695593"/>
            <a:ext cx="6588700" cy="802600"/>
          </a:xfrm>
          <a:custGeom>
            <a:avLst/>
            <a:gdLst>
              <a:gd name="connsiteX0" fmla="*/ 0 w 6588700"/>
              <a:gd name="connsiteY0" fmla="*/ 271648 h 802600"/>
              <a:gd name="connsiteX1" fmla="*/ 271648 w 6588700"/>
              <a:gd name="connsiteY1" fmla="*/ 0 h 802600"/>
              <a:gd name="connsiteX2" fmla="*/ 6317052 w 6588700"/>
              <a:gd name="connsiteY2" fmla="*/ 0 h 802600"/>
              <a:gd name="connsiteX3" fmla="*/ 6588700 w 6588700"/>
              <a:gd name="connsiteY3" fmla="*/ 271648 h 802600"/>
              <a:gd name="connsiteX4" fmla="*/ 6588700 w 6588700"/>
              <a:gd name="connsiteY4" fmla="*/ 530952 h 802600"/>
              <a:gd name="connsiteX5" fmla="*/ 6317052 w 6588700"/>
              <a:gd name="connsiteY5" fmla="*/ 802600 h 802600"/>
              <a:gd name="connsiteX6" fmla="*/ 271648 w 6588700"/>
              <a:gd name="connsiteY6" fmla="*/ 802600 h 802600"/>
              <a:gd name="connsiteX7" fmla="*/ 0 w 6588700"/>
              <a:gd name="connsiteY7" fmla="*/ 530952 h 802600"/>
              <a:gd name="connsiteX8" fmla="*/ 0 w 6588700"/>
              <a:gd name="connsiteY8" fmla="*/ 271648 h 80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88700" h="802600" extrusionOk="0">
                <a:moveTo>
                  <a:pt x="0" y="271648"/>
                </a:moveTo>
                <a:cubicBezTo>
                  <a:pt x="-13486" y="116844"/>
                  <a:pt x="122080" y="-7700"/>
                  <a:pt x="271648" y="0"/>
                </a:cubicBezTo>
                <a:cubicBezTo>
                  <a:pt x="2947109" y="21081"/>
                  <a:pt x="5474393" y="112621"/>
                  <a:pt x="6317052" y="0"/>
                </a:cubicBezTo>
                <a:cubicBezTo>
                  <a:pt x="6465450" y="9634"/>
                  <a:pt x="6595655" y="120438"/>
                  <a:pt x="6588700" y="271648"/>
                </a:cubicBezTo>
                <a:cubicBezTo>
                  <a:pt x="6577569" y="306978"/>
                  <a:pt x="6582041" y="456771"/>
                  <a:pt x="6588700" y="530952"/>
                </a:cubicBezTo>
                <a:cubicBezTo>
                  <a:pt x="6591861" y="688644"/>
                  <a:pt x="6447084" y="808307"/>
                  <a:pt x="6317052" y="802600"/>
                </a:cubicBezTo>
                <a:cubicBezTo>
                  <a:pt x="3538365" y="710534"/>
                  <a:pt x="2442475" y="828224"/>
                  <a:pt x="271648" y="802600"/>
                </a:cubicBezTo>
                <a:cubicBezTo>
                  <a:pt x="126494" y="822140"/>
                  <a:pt x="1548" y="669652"/>
                  <a:pt x="0" y="530952"/>
                </a:cubicBezTo>
                <a:cubicBezTo>
                  <a:pt x="8073" y="403430"/>
                  <a:pt x="-17655" y="306036"/>
                  <a:pt x="0" y="271648"/>
                </a:cubicBezTo>
                <a:close/>
              </a:path>
            </a:pathLst>
          </a:custGeom>
          <a:noFill/>
          <a:ln w="38100">
            <a:solidFill>
              <a:srgbClr val="6EBA35"/>
            </a:solidFill>
            <a:extLst>
              <a:ext uri="{C807C97D-BFC1-408E-A445-0C87EB9F89A2}">
                <ask:lineSketchStyleProps xmlns:ask="http://schemas.microsoft.com/office/drawing/2018/sketchyshapes" sd="2505963065">
                  <a:prstGeom prst="roundRect">
                    <a:avLst>
                      <a:gd name="adj" fmla="val 3384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wrap="square" rtlCol="0">
            <a:spAutoFit/>
          </a:bodyPr>
          <a:lstStyle/>
          <a:p>
            <a:pPr algn="ctr" defTabSz="457200"/>
            <a:r>
              <a:rPr lang="en-US" altLang="zh-CN" sz="3600" b="1" spc="300" dirty="0">
                <a:ln>
                  <a:solidFill>
                    <a:srgbClr val="6EBA35"/>
                  </a:solidFill>
                </a:ln>
                <a:solidFill>
                  <a:srgbClr val="329061"/>
                </a:solidFill>
                <a:latin typeface="UTM Nyala" panose="02040603050506020204" pitchFamily="18" charset="0"/>
                <a:ea typeface="方正姚体" panose="02010601030101010101" pitchFamily="2" charset="-122"/>
              </a:rPr>
              <a:t>Chia </a:t>
            </a:r>
            <a:r>
              <a:rPr lang="en-US" altLang="zh-CN" sz="3600" b="1" spc="300" dirty="0" err="1">
                <a:ln>
                  <a:solidFill>
                    <a:srgbClr val="6EBA35"/>
                  </a:solidFill>
                </a:ln>
                <a:solidFill>
                  <a:srgbClr val="329061"/>
                </a:solidFill>
                <a:latin typeface="UTM Nyala" panose="02040603050506020204" pitchFamily="18" charset="0"/>
                <a:ea typeface="方正姚体" panose="02010601030101010101" pitchFamily="2" charset="-122"/>
              </a:rPr>
              <a:t>làm</a:t>
            </a:r>
            <a:r>
              <a:rPr lang="en-US" altLang="zh-CN" sz="3600" b="1" spc="300" dirty="0">
                <a:ln>
                  <a:solidFill>
                    <a:srgbClr val="6EBA35"/>
                  </a:solidFill>
                </a:ln>
                <a:solidFill>
                  <a:srgbClr val="329061"/>
                </a:solidFill>
                <a:latin typeface="UTM Nyala" panose="02040603050506020204" pitchFamily="18" charset="0"/>
                <a:ea typeface="方正姚体" panose="02010601030101010101" pitchFamily="2" charset="-122"/>
              </a:rPr>
              <a:t> 3 </a:t>
            </a:r>
            <a:r>
              <a:rPr lang="en-US" altLang="zh-CN" sz="3600" b="1" spc="300" dirty="0" err="1">
                <a:ln>
                  <a:solidFill>
                    <a:srgbClr val="6EBA35"/>
                  </a:solidFill>
                </a:ln>
                <a:solidFill>
                  <a:srgbClr val="329061"/>
                </a:solidFill>
                <a:latin typeface="UTM Nyala" panose="02040603050506020204" pitchFamily="18" charset="0"/>
                <a:ea typeface="方正姚体" panose="02010601030101010101" pitchFamily="2" charset="-122"/>
              </a:rPr>
              <a:t>đoạn</a:t>
            </a:r>
            <a:endParaRPr lang="zh-CN" altLang="en-US" sz="3600" b="1" spc="300" dirty="0">
              <a:ln>
                <a:solidFill>
                  <a:srgbClr val="6EBA35"/>
                </a:solidFill>
              </a:ln>
              <a:solidFill>
                <a:srgbClr val="329061"/>
              </a:solidFill>
              <a:latin typeface="UTM Nyala" panose="02040603050506020204" pitchFamily="18" charset="0"/>
              <a:ea typeface="方正姚体" panose="02010601030101010101" pitchFamily="2" charset="-122"/>
            </a:endParaRPr>
          </a:p>
        </p:txBody>
      </p:sp>
      <p:sp>
        <p:nvSpPr>
          <p:cNvPr id="30" name="Text Placeholder 2"/>
          <p:cNvSpPr txBox="1">
            <a:spLocks/>
          </p:cNvSpPr>
          <p:nvPr/>
        </p:nvSpPr>
        <p:spPr>
          <a:xfrm>
            <a:off x="4279685" y="944753"/>
            <a:ext cx="2330565" cy="964077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6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SF UI Display Thin" charset="0"/>
                <a:ea typeface="SF UI Display Thin" charset="0"/>
                <a:cs typeface="SF UI Display Thin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780"/>
              </a:lnSpc>
              <a:spcBef>
                <a:spcPts val="400"/>
              </a:spcBef>
              <a:defRPr/>
            </a:pPr>
            <a:endParaRPr lang="en-US" sz="2000" dirty="0">
              <a:solidFill>
                <a:prstClr val="black">
                  <a:alpha val="60000"/>
                </a:prstClr>
              </a:solidFill>
              <a:latin typeface="腾祥铁山楷书繁" panose="01010104010101010101" pitchFamily="2" charset="-122"/>
              <a:ea typeface="腾祥铁山楷书繁" panose="01010104010101010101" pitchFamily="2" charset="-122"/>
              <a:cs typeface="Source Sans Pro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431662" y="267494"/>
            <a:ext cx="93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hiller" panose="04020404031007020602" pitchFamily="82" charset="0"/>
              </a:rPr>
              <a:t>Trà</a:t>
            </a:r>
            <a:endParaRPr lang="en-US" dirty="0">
              <a:latin typeface="Chiller" panose="04020404031007020602" pitchFamily="8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9155" y="99382"/>
            <a:ext cx="883997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393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29" grpId="0" animBg="1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476E34B0-E322-E645-1CD9-BE5CBE8639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567" y="285143"/>
            <a:ext cx="4198454" cy="464154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99074B3-D179-1835-971D-C4BE82DCEB86}"/>
              </a:ext>
            </a:extLst>
          </p:cNvPr>
          <p:cNvGrpSpPr/>
          <p:nvPr/>
        </p:nvGrpSpPr>
        <p:grpSpPr>
          <a:xfrm>
            <a:off x="2051720" y="627534"/>
            <a:ext cx="686027" cy="553998"/>
            <a:chOff x="0" y="64626"/>
            <a:chExt cx="830680" cy="611829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E8E25B7-4034-B423-B6DC-F75C50854D45}"/>
                </a:ext>
              </a:extLst>
            </p:cNvPr>
            <p:cNvSpPr/>
            <p:nvPr/>
          </p:nvSpPr>
          <p:spPr>
            <a:xfrm>
              <a:off x="0" y="168661"/>
              <a:ext cx="502882" cy="486638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2768D5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EC9684"/>
                </a:solidFill>
                <a:latin typeface="Arial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756047D-E1B8-2D98-A0D5-D7CC8E7ED1FB}"/>
                </a:ext>
              </a:extLst>
            </p:cNvPr>
            <p:cNvSpPr txBox="1"/>
            <p:nvPr/>
          </p:nvSpPr>
          <p:spPr>
            <a:xfrm>
              <a:off x="30580" y="64626"/>
              <a:ext cx="800100" cy="6118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000" kern="0" dirty="0">
                  <a:ln>
                    <a:solidFill>
                      <a:srgbClr val="FFCCA9">
                        <a:lumMod val="10000"/>
                      </a:srgbClr>
                    </a:solidFill>
                  </a:ln>
                  <a:solidFill>
                    <a:srgbClr val="CE2C81"/>
                  </a:solidFill>
                  <a:effectLst>
                    <a:glow rad="101600">
                      <a:srgbClr val="EC9684">
                        <a:lumMod val="60000"/>
                        <a:lumOff val="40000"/>
                        <a:alpha val="60000"/>
                      </a:srgbClr>
                    </a:glow>
                  </a:effectLst>
                  <a:latin typeface="iCiel Cadena" panose="02000503000000020004" pitchFamily="50" charset="0"/>
                  <a:cs typeface="Arial"/>
                  <a:sym typeface="Arial"/>
                </a:rPr>
                <a:t>1</a:t>
              </a:r>
              <a:endParaRPr lang="en-US" sz="3000" kern="0" dirty="0">
                <a:solidFill>
                  <a:srgbClr val="CE2C81"/>
                </a:solidFill>
                <a:latin typeface="iCiel Cadena" panose="02000503000000020004" pitchFamily="50" charset="0"/>
                <a:cs typeface="Arial"/>
                <a:sym typeface="Arial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4A9CA43-0852-F48A-D1EE-0363E7AF3302}"/>
              </a:ext>
            </a:extLst>
          </p:cNvPr>
          <p:cNvGrpSpPr/>
          <p:nvPr/>
        </p:nvGrpSpPr>
        <p:grpSpPr>
          <a:xfrm>
            <a:off x="3976657" y="1635646"/>
            <a:ext cx="744274" cy="526741"/>
            <a:chOff x="-510988" y="1171467"/>
            <a:chExt cx="854537" cy="592107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07AA836-4069-BE0F-BFAE-1DB297451B37}"/>
                </a:ext>
              </a:extLst>
            </p:cNvPr>
            <p:cNvSpPr/>
            <p:nvPr/>
          </p:nvSpPr>
          <p:spPr>
            <a:xfrm>
              <a:off x="-510988" y="1276936"/>
              <a:ext cx="502882" cy="486638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2768D5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EC9684"/>
                </a:solidFill>
                <a:latin typeface="Arial"/>
                <a:sym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AAC4A30-85C3-0A37-9DFD-0CC6977F1AEA}"/>
                </a:ext>
              </a:extLst>
            </p:cNvPr>
            <p:cNvSpPr txBox="1"/>
            <p:nvPr/>
          </p:nvSpPr>
          <p:spPr>
            <a:xfrm>
              <a:off x="-456551" y="1171467"/>
              <a:ext cx="800100" cy="5602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000" kern="0" dirty="0">
                  <a:ln>
                    <a:solidFill>
                      <a:srgbClr val="FFCCA9">
                        <a:lumMod val="10000"/>
                      </a:srgbClr>
                    </a:solidFill>
                  </a:ln>
                  <a:solidFill>
                    <a:srgbClr val="2C9151"/>
                  </a:solidFill>
                  <a:effectLst>
                    <a:glow rad="101600">
                      <a:srgbClr val="EC9684">
                        <a:lumMod val="60000"/>
                        <a:lumOff val="40000"/>
                        <a:alpha val="60000"/>
                      </a:srgbClr>
                    </a:glow>
                  </a:effectLst>
                  <a:latin typeface="iCiel Cadena" panose="02000503000000020004" pitchFamily="50" charset="0"/>
                  <a:cs typeface="Arial"/>
                  <a:sym typeface="Arial"/>
                </a:rPr>
                <a:t>2</a:t>
              </a:r>
              <a:endParaRPr lang="en-US" sz="3000" kern="0" dirty="0">
                <a:solidFill>
                  <a:srgbClr val="2C9151"/>
                </a:solidFill>
                <a:latin typeface="iCiel Cadena" panose="02000503000000020004" pitchFamily="50" charset="0"/>
                <a:cs typeface="Arial"/>
                <a:sym typeface="Arial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23EAA73-CEA5-7EFB-8141-6E4372E78B9F}"/>
              </a:ext>
            </a:extLst>
          </p:cNvPr>
          <p:cNvGrpSpPr/>
          <p:nvPr/>
        </p:nvGrpSpPr>
        <p:grpSpPr>
          <a:xfrm>
            <a:off x="2051720" y="2525000"/>
            <a:ext cx="712206" cy="553998"/>
            <a:chOff x="-230882" y="2541047"/>
            <a:chExt cx="835518" cy="63911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4531C84-7172-43EC-67BC-B706A0D16D9C}"/>
                </a:ext>
              </a:extLst>
            </p:cNvPr>
            <p:cNvSpPr/>
            <p:nvPr/>
          </p:nvSpPr>
          <p:spPr>
            <a:xfrm>
              <a:off x="-230882" y="2630724"/>
              <a:ext cx="502882" cy="486638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2768D5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EC9684"/>
                </a:solidFill>
                <a:latin typeface="Arial"/>
                <a:sym typeface="Arial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1909A24-C9C7-55C6-44D7-6AC106CB101B}"/>
                </a:ext>
              </a:extLst>
            </p:cNvPr>
            <p:cNvSpPr txBox="1"/>
            <p:nvPr/>
          </p:nvSpPr>
          <p:spPr>
            <a:xfrm>
              <a:off x="-195465" y="2541047"/>
              <a:ext cx="800101" cy="6391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000" kern="0" dirty="0">
                  <a:ln>
                    <a:solidFill>
                      <a:srgbClr val="FFCCA9">
                        <a:lumMod val="10000"/>
                      </a:srgbClr>
                    </a:solidFill>
                  </a:ln>
                  <a:solidFill>
                    <a:srgbClr val="C00000"/>
                  </a:solidFill>
                  <a:effectLst>
                    <a:glow rad="101600">
                      <a:srgbClr val="EC9684">
                        <a:lumMod val="60000"/>
                        <a:lumOff val="40000"/>
                        <a:alpha val="60000"/>
                      </a:srgbClr>
                    </a:glow>
                  </a:effectLst>
                  <a:latin typeface="iCiel Cadena" panose="02000503000000020004" pitchFamily="50" charset="0"/>
                  <a:cs typeface="Arial"/>
                  <a:sym typeface="Arial"/>
                </a:rPr>
                <a:t>3</a:t>
              </a:r>
              <a:endParaRPr lang="en-US" sz="3000" kern="0" dirty="0">
                <a:solidFill>
                  <a:srgbClr val="C00000"/>
                </a:solidFill>
                <a:latin typeface="iCiel Cadena" panose="02000503000000020004" pitchFamily="50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646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10;p31">
            <a:extLst>
              <a:ext uri="{FF2B5EF4-FFF2-40B4-BE49-F238E27FC236}">
                <a16:creationId xmlns:a16="http://schemas.microsoft.com/office/drawing/2014/main" id="{7E941DB3-1367-6CB2-FF6C-E1C7149C14C7}"/>
              </a:ext>
            </a:extLst>
          </p:cNvPr>
          <p:cNvSpPr txBox="1">
            <a:spLocks/>
          </p:cNvSpPr>
          <p:nvPr/>
        </p:nvSpPr>
        <p:spPr>
          <a:xfrm>
            <a:off x="745348" y="237423"/>
            <a:ext cx="6826198" cy="724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Chango"/>
              <a:buNone/>
              <a:defRPr sz="3500" b="0" i="0" u="none" strike="noStrike" cap="none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Clr>
                <a:srgbClr val="FFFFFF"/>
              </a:buClr>
            </a:pPr>
            <a:r>
              <a:rPr lang="en-US" sz="12000" kern="0" dirty="0" err="1">
                <a:ln w="12700">
                  <a:solidFill>
                    <a:srgbClr val="FFFFFF"/>
                  </a:solidFill>
                </a:ln>
                <a:solidFill>
                  <a:srgbClr val="CE2C81"/>
                </a:solidFill>
                <a:latin typeface="#9Slide05 SVNSweetie" panose="02000000000000000000" pitchFamily="2" charset="0"/>
              </a:rPr>
              <a:t>Luyện</a:t>
            </a:r>
            <a:r>
              <a:rPr lang="en-US" sz="12000" kern="0" dirty="0">
                <a:ln w="12700">
                  <a:solidFill>
                    <a:srgbClr val="FFFFFF"/>
                  </a:solidFill>
                </a:ln>
                <a:solidFill>
                  <a:srgbClr val="CE2C81"/>
                </a:solidFill>
                <a:latin typeface="#9Slide05 SVNSweetie" panose="02000000000000000000" pitchFamily="2" charset="0"/>
              </a:rPr>
              <a:t> </a:t>
            </a:r>
            <a:r>
              <a:rPr lang="en-US" sz="12000" kern="0" dirty="0" err="1">
                <a:ln w="12700">
                  <a:solidFill>
                    <a:srgbClr val="FFFFFF"/>
                  </a:solidFill>
                </a:ln>
                <a:solidFill>
                  <a:srgbClr val="CE2C81"/>
                </a:solidFill>
                <a:latin typeface="#9Slide05 SVNSweetie" panose="02000000000000000000" pitchFamily="2" charset="0"/>
              </a:rPr>
              <a:t>đọc</a:t>
            </a:r>
            <a:r>
              <a:rPr lang="en-US" sz="12000" kern="0" dirty="0">
                <a:ln w="12700">
                  <a:solidFill>
                    <a:srgbClr val="FFFFFF"/>
                  </a:solidFill>
                </a:ln>
                <a:solidFill>
                  <a:srgbClr val="CE2C81"/>
                </a:solidFill>
                <a:latin typeface="#9Slide05 SVNSweetie" panose="02000000000000000000" pitchFamily="2" charset="0"/>
              </a:rPr>
              <a:t> </a:t>
            </a:r>
            <a:r>
              <a:rPr lang="en-US" sz="12000" kern="0" dirty="0" err="1">
                <a:ln w="12700">
                  <a:solidFill>
                    <a:srgbClr val="FFFFFF"/>
                  </a:solidFill>
                </a:ln>
                <a:solidFill>
                  <a:srgbClr val="CE2C81"/>
                </a:solidFill>
                <a:latin typeface="#9Slide05 SVNSweetie" panose="02000000000000000000" pitchFamily="2" charset="0"/>
              </a:rPr>
              <a:t>từ</a:t>
            </a:r>
            <a:r>
              <a:rPr lang="en-US" sz="12000" kern="0" dirty="0">
                <a:ln w="12700">
                  <a:solidFill>
                    <a:srgbClr val="FFFFFF"/>
                  </a:solidFill>
                </a:ln>
                <a:solidFill>
                  <a:srgbClr val="CE2C81"/>
                </a:solidFill>
                <a:latin typeface="#9Slide05 SVNSweetie" panose="02000000000000000000" pitchFamily="2" charset="0"/>
              </a:rPr>
              <a:t> </a:t>
            </a:r>
            <a:r>
              <a:rPr lang="en-US" sz="12000" kern="0" dirty="0" err="1">
                <a:ln w="12700">
                  <a:solidFill>
                    <a:srgbClr val="FFFFFF"/>
                  </a:solidFill>
                </a:ln>
                <a:solidFill>
                  <a:srgbClr val="CE2C81"/>
                </a:solidFill>
                <a:latin typeface="#9Slide05 SVNSweetie" panose="02000000000000000000" pitchFamily="2" charset="0"/>
              </a:rPr>
              <a:t>khó</a:t>
            </a:r>
            <a:endParaRPr lang="en-US" sz="12000" kern="0" dirty="0">
              <a:ln w="12700">
                <a:solidFill>
                  <a:srgbClr val="FFFFFF"/>
                </a:solidFill>
              </a:ln>
              <a:solidFill>
                <a:srgbClr val="CE2C81"/>
              </a:solidFill>
              <a:latin typeface="#9Slide05 SVNSweetie" panose="02000000000000000000" pitchFamily="2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C63C92D-84AA-4FBF-4C07-278825C6C1AC}"/>
              </a:ext>
            </a:extLst>
          </p:cNvPr>
          <p:cNvGrpSpPr/>
          <p:nvPr/>
        </p:nvGrpSpPr>
        <p:grpSpPr>
          <a:xfrm>
            <a:off x="3138061" y="1168088"/>
            <a:ext cx="2844430" cy="1254387"/>
            <a:chOff x="2157098" y="2221349"/>
            <a:chExt cx="3866191" cy="1860883"/>
          </a:xfrm>
        </p:grpSpPr>
        <p:sp>
          <p:nvSpPr>
            <p:cNvPr id="6" name="Freeform: Shape 8">
              <a:extLst>
                <a:ext uri="{FF2B5EF4-FFF2-40B4-BE49-F238E27FC236}">
                  <a16:creationId xmlns:a16="http://schemas.microsoft.com/office/drawing/2014/main" id="{58245217-77D1-04F5-1A0F-ACEC991A9615}"/>
                </a:ext>
              </a:extLst>
            </p:cNvPr>
            <p:cNvSpPr/>
            <p:nvPr/>
          </p:nvSpPr>
          <p:spPr>
            <a:xfrm>
              <a:off x="2315329" y="2221349"/>
              <a:ext cx="3250548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3DCDA8"/>
            </a:solidFill>
            <a:ln w="254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d-ID" sz="25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5BD5560-E7D2-6AC8-9D2C-A6505DFA0F3C}"/>
                </a:ext>
              </a:extLst>
            </p:cNvPr>
            <p:cNvSpPr txBox="1"/>
            <p:nvPr/>
          </p:nvSpPr>
          <p:spPr>
            <a:xfrm>
              <a:off x="2157098" y="2726567"/>
              <a:ext cx="3866191" cy="995173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500" b="1" i="0" u="none" strike="noStrike" kern="0" cap="none" spc="0" normalizeH="0" baseline="0" noProof="0" dirty="0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  <a:sym typeface="Arial"/>
                </a:rPr>
                <a:t>1977</a:t>
              </a:r>
              <a:endParaRPr kumimoji="0" lang="vi-VN" sz="2500" b="1" i="0" u="none" strike="noStrike" kern="0" cap="none" spc="0" normalizeH="0" baseline="0" noProof="0" dirty="0">
                <a:ln>
                  <a:noFill/>
                </a:ln>
                <a:solidFill>
                  <a:srgbClr val="6351CA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2F5611D-870C-B08D-27F1-22B8DEB50AA3}"/>
              </a:ext>
            </a:extLst>
          </p:cNvPr>
          <p:cNvGrpSpPr/>
          <p:nvPr/>
        </p:nvGrpSpPr>
        <p:grpSpPr>
          <a:xfrm>
            <a:off x="476203" y="2432574"/>
            <a:ext cx="2844430" cy="1254387"/>
            <a:chOff x="2105101" y="2221349"/>
            <a:chExt cx="3866191" cy="1860883"/>
          </a:xfrm>
        </p:grpSpPr>
        <p:sp>
          <p:nvSpPr>
            <p:cNvPr id="9" name="Freeform: Shape 11">
              <a:extLst>
                <a:ext uri="{FF2B5EF4-FFF2-40B4-BE49-F238E27FC236}">
                  <a16:creationId xmlns:a16="http://schemas.microsoft.com/office/drawing/2014/main" id="{F821D484-6178-0C20-996F-98B2F40CD388}"/>
                </a:ext>
              </a:extLst>
            </p:cNvPr>
            <p:cNvSpPr/>
            <p:nvPr/>
          </p:nvSpPr>
          <p:spPr>
            <a:xfrm>
              <a:off x="2315329" y="2221349"/>
              <a:ext cx="3250548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92E8E9"/>
            </a:solidFill>
            <a:ln w="254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d-ID" sz="25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10CCAF6-BA4B-ADBD-731F-5834F937124B}"/>
                </a:ext>
              </a:extLst>
            </p:cNvPr>
            <p:cNvSpPr txBox="1"/>
            <p:nvPr/>
          </p:nvSpPr>
          <p:spPr>
            <a:xfrm>
              <a:off x="2105101" y="2608968"/>
              <a:ext cx="3866191" cy="995173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500" b="1" i="0" u="none" strike="noStrike" kern="0" cap="none" spc="0" normalizeH="0" baseline="0" noProof="0" dirty="0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  <a:sym typeface="Arial"/>
                </a:rPr>
                <a:t>6km</a:t>
              </a:r>
              <a:endParaRPr kumimoji="0" lang="vi-VN" sz="2500" b="1" i="0" u="none" strike="noStrike" kern="0" cap="none" spc="0" normalizeH="0" baseline="0" noProof="0" dirty="0">
                <a:ln>
                  <a:noFill/>
                </a:ln>
                <a:solidFill>
                  <a:srgbClr val="6351CA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4555BC2-47D0-0938-DFF5-F9541E4B7872}"/>
              </a:ext>
            </a:extLst>
          </p:cNvPr>
          <p:cNvGrpSpPr/>
          <p:nvPr/>
        </p:nvGrpSpPr>
        <p:grpSpPr>
          <a:xfrm>
            <a:off x="5696020" y="1157067"/>
            <a:ext cx="2844430" cy="1254387"/>
            <a:chOff x="2109830" y="2221349"/>
            <a:chExt cx="3866191" cy="1860883"/>
          </a:xfrm>
        </p:grpSpPr>
        <p:sp>
          <p:nvSpPr>
            <p:cNvPr id="12" name="Freeform: Shape 14">
              <a:extLst>
                <a:ext uri="{FF2B5EF4-FFF2-40B4-BE49-F238E27FC236}">
                  <a16:creationId xmlns:a16="http://schemas.microsoft.com/office/drawing/2014/main" id="{2FBA679D-ABB0-B343-6AEC-C69BFC0C24F6}"/>
                </a:ext>
              </a:extLst>
            </p:cNvPr>
            <p:cNvSpPr/>
            <p:nvPr/>
          </p:nvSpPr>
          <p:spPr>
            <a:xfrm>
              <a:off x="2315329" y="2221349"/>
              <a:ext cx="3250548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FFE5A4">
                <a:lumMod val="90000"/>
              </a:srgbClr>
            </a:solidFill>
            <a:ln w="254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d-ID" sz="25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93DAE04-26AC-D54F-F66B-BB2A7A2D1C47}"/>
                </a:ext>
              </a:extLst>
            </p:cNvPr>
            <p:cNvSpPr txBox="1"/>
            <p:nvPr/>
          </p:nvSpPr>
          <p:spPr>
            <a:xfrm>
              <a:off x="2109830" y="2828517"/>
              <a:ext cx="3866191" cy="995173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500" b="1" i="0" u="none" strike="noStrike" kern="0" cap="none" spc="0" normalizeH="0" baseline="0" noProof="0" dirty="0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  <a:sym typeface="Arial"/>
                </a:rPr>
                <a:t>2003</a:t>
              </a:r>
              <a:endParaRPr kumimoji="0" lang="vi-VN" sz="2500" b="1" i="0" u="none" strike="noStrike" kern="0" cap="none" spc="0" normalizeH="0" baseline="0" noProof="0" dirty="0">
                <a:ln>
                  <a:noFill/>
                </a:ln>
                <a:solidFill>
                  <a:srgbClr val="6351CA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8AC8383-47A8-312B-B60D-3028B6F16431}"/>
              </a:ext>
            </a:extLst>
          </p:cNvPr>
          <p:cNvGrpSpPr/>
          <p:nvPr/>
        </p:nvGrpSpPr>
        <p:grpSpPr>
          <a:xfrm>
            <a:off x="3027586" y="2491583"/>
            <a:ext cx="2844430" cy="1254387"/>
            <a:chOff x="2118699" y="2221349"/>
            <a:chExt cx="3866191" cy="1860883"/>
          </a:xfrm>
        </p:grpSpPr>
        <p:sp>
          <p:nvSpPr>
            <p:cNvPr id="15" name="Freeform: Shape 17">
              <a:extLst>
                <a:ext uri="{FF2B5EF4-FFF2-40B4-BE49-F238E27FC236}">
                  <a16:creationId xmlns:a16="http://schemas.microsoft.com/office/drawing/2014/main" id="{A485BEA0-FCA6-EA99-24A8-6D1649F27417}"/>
                </a:ext>
              </a:extLst>
            </p:cNvPr>
            <p:cNvSpPr/>
            <p:nvPr/>
          </p:nvSpPr>
          <p:spPr>
            <a:xfrm>
              <a:off x="2315329" y="2221349"/>
              <a:ext cx="3250548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FFFFFF"/>
            </a:solidFill>
            <a:ln w="25400" cap="flat" cmpd="sng" algn="ctr">
              <a:solidFill>
                <a:srgbClr val="CC427C">
                  <a:lumMod val="75000"/>
                </a:srgbClr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d-ID" sz="25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6175D45-9B38-E582-2847-96F7979B80A6}"/>
                </a:ext>
              </a:extLst>
            </p:cNvPr>
            <p:cNvSpPr txBox="1"/>
            <p:nvPr/>
          </p:nvSpPr>
          <p:spPr>
            <a:xfrm>
              <a:off x="2118699" y="2671312"/>
              <a:ext cx="3866191" cy="995173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  <a:sym typeface="Arial"/>
                </a:rPr>
                <a:t>cống</a:t>
              </a:r>
              <a:r>
                <a:rPr kumimoji="0" lang="en-US" sz="2500" b="1" i="0" u="none" strike="noStrike" kern="0" cap="none" spc="0" normalizeH="0" baseline="0" noProof="0" dirty="0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  <a:sym typeface="Arial"/>
                </a:rPr>
                <a:t> </a:t>
              </a:r>
              <a:r>
                <a:rPr kumimoji="0" lang="en-US" sz="2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  <a:sym typeface="Arial"/>
                </a:rPr>
                <a:t>hoá</a:t>
              </a:r>
              <a:endParaRPr kumimoji="0" lang="vi-VN" sz="2500" b="1" i="0" u="none" strike="noStrike" kern="0" cap="none" spc="0" normalizeH="0" baseline="0" noProof="0" dirty="0">
                <a:ln>
                  <a:noFill/>
                </a:ln>
                <a:solidFill>
                  <a:srgbClr val="6351CA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A8C45E2-5845-91D0-4C8B-E42803387CFE}"/>
              </a:ext>
            </a:extLst>
          </p:cNvPr>
          <p:cNvGrpSpPr/>
          <p:nvPr/>
        </p:nvGrpSpPr>
        <p:grpSpPr>
          <a:xfrm>
            <a:off x="520101" y="1208709"/>
            <a:ext cx="2844430" cy="1254387"/>
            <a:chOff x="2035835" y="2221349"/>
            <a:chExt cx="3866191" cy="1860883"/>
          </a:xfrm>
        </p:grpSpPr>
        <p:sp>
          <p:nvSpPr>
            <p:cNvPr id="18" name="Freeform: Shape 20">
              <a:extLst>
                <a:ext uri="{FF2B5EF4-FFF2-40B4-BE49-F238E27FC236}">
                  <a16:creationId xmlns:a16="http://schemas.microsoft.com/office/drawing/2014/main" id="{9D8B2458-8624-ECE1-68E7-C911D2FDBBE8}"/>
                </a:ext>
              </a:extLst>
            </p:cNvPr>
            <p:cNvSpPr/>
            <p:nvPr/>
          </p:nvSpPr>
          <p:spPr>
            <a:xfrm>
              <a:off x="2315329" y="2221349"/>
              <a:ext cx="3250548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597000">
                <a:lumMod val="20000"/>
                <a:lumOff val="80000"/>
              </a:srgbClr>
            </a:solidFill>
            <a:ln w="25400" cap="flat" cmpd="sng" algn="ctr">
              <a:solidFill>
                <a:srgbClr val="F369AC"/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d-ID" sz="25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61FB972-9EDE-0618-65E5-7EE45B2A545E}"/>
                </a:ext>
              </a:extLst>
            </p:cNvPr>
            <p:cNvSpPr txBox="1"/>
            <p:nvPr/>
          </p:nvSpPr>
          <p:spPr>
            <a:xfrm>
              <a:off x="2035835" y="2781425"/>
              <a:ext cx="3866191" cy="995173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500" b="1" i="0" u="none" strike="noStrike" kern="0" cap="none" spc="0" normalizeH="0" baseline="0" noProof="0" dirty="0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  <a:sym typeface="Arial"/>
                </a:rPr>
                <a:t>Xơ-un</a:t>
              </a:r>
              <a:endParaRPr kumimoji="0" lang="vi-VN" sz="2500" b="1" i="0" u="none" strike="noStrike" kern="0" cap="none" spc="0" normalizeH="0" baseline="0" noProof="0" dirty="0">
                <a:ln>
                  <a:noFill/>
                </a:ln>
                <a:solidFill>
                  <a:srgbClr val="6351CA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C934ED3-688B-EC64-CFB4-00793E6572B0}"/>
              </a:ext>
            </a:extLst>
          </p:cNvPr>
          <p:cNvGrpSpPr/>
          <p:nvPr/>
        </p:nvGrpSpPr>
        <p:grpSpPr>
          <a:xfrm>
            <a:off x="5551076" y="2701112"/>
            <a:ext cx="3104354" cy="1254387"/>
            <a:chOff x="1908092" y="2221349"/>
            <a:chExt cx="4219484" cy="1860883"/>
          </a:xfrm>
        </p:grpSpPr>
        <p:sp>
          <p:nvSpPr>
            <p:cNvPr id="21" name="Freeform: Shape 23">
              <a:extLst>
                <a:ext uri="{FF2B5EF4-FFF2-40B4-BE49-F238E27FC236}">
                  <a16:creationId xmlns:a16="http://schemas.microsoft.com/office/drawing/2014/main" id="{F0ADDF8C-6E2C-D769-5F09-7D9FDE81B63E}"/>
                </a:ext>
              </a:extLst>
            </p:cNvPr>
            <p:cNvSpPr/>
            <p:nvPr/>
          </p:nvSpPr>
          <p:spPr>
            <a:xfrm>
              <a:off x="2315329" y="2221349"/>
              <a:ext cx="3250548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A2DF48"/>
            </a:solidFill>
            <a:ln w="254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d-ID" sz="25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7D8F017-25D6-0183-EEE6-3559F5049EDB}"/>
                </a:ext>
              </a:extLst>
            </p:cNvPr>
            <p:cNvSpPr txBox="1"/>
            <p:nvPr/>
          </p:nvSpPr>
          <p:spPr>
            <a:xfrm>
              <a:off x="1908092" y="2772552"/>
              <a:ext cx="4219484" cy="995173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500" b="1" i="0" u="none" strike="noStrike" kern="0" cap="none" spc="0" normalizeH="0" baseline="0" noProof="0" dirty="0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  <a:sym typeface="Arial"/>
                </a:rPr>
                <a:t>đường cao tốc</a:t>
              </a:r>
              <a:endParaRPr kumimoji="0" lang="vi-VN" sz="2500" b="1" i="0" u="none" strike="noStrike" kern="0" cap="none" spc="0" normalizeH="0" baseline="0" noProof="0" dirty="0">
                <a:ln>
                  <a:noFill/>
                </a:ln>
                <a:solidFill>
                  <a:srgbClr val="6351CA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0551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15616" y="2071902"/>
            <a:ext cx="7272808" cy="2456185"/>
          </a:xfrm>
          <a:prstGeom prst="rect">
            <a:avLst/>
          </a:prstGeom>
          <a:noFill/>
          <a:effectLst>
            <a:outerShdw dist="50800" dir="1200000" algn="tl" rotWithShape="0">
              <a:sysClr val="window" lastClr="FFFFFF"/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lvl="0" algn="ctr">
              <a:lnSpc>
                <a:spcPct val="117000"/>
              </a:lnSpc>
              <a:defRPr/>
            </a:pPr>
            <a:r>
              <a:rPr lang="en-US" sz="7200" b="1" kern="0" dirty="0">
                <a:ln w="22225">
                  <a:solidFill>
                    <a:srgbClr val="CE2C81"/>
                  </a:solidFill>
                  <a:prstDash val="solid"/>
                </a:ln>
                <a:solidFill>
                  <a:srgbClr val="F369AC"/>
                </a:solidFill>
                <a:latin typeface="iCiel Cadena" panose="02000503000000020004" pitchFamily="50" charset="0"/>
                <a:sym typeface="Arial"/>
              </a:rPr>
              <a:t>GIẢI NGHĨA TỪ</a:t>
            </a:r>
          </a:p>
          <a:p>
            <a:pPr algn="ctr">
              <a:lnSpc>
                <a:spcPct val="117000"/>
              </a:lnSpc>
              <a:defRPr/>
            </a:pPr>
            <a:endParaRPr lang="en-US" sz="7200" b="1" kern="0" dirty="0">
              <a:ln w="22225">
                <a:solidFill>
                  <a:srgbClr val="FABE00"/>
                </a:solidFill>
                <a:prstDash val="solid"/>
              </a:ln>
              <a:solidFill>
                <a:srgbClr val="FFC000"/>
              </a:solidFill>
              <a:latin typeface="iCiel Cadena" panose="02000503000000020004" pitchFamily="50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557" y="2778741"/>
            <a:ext cx="1219306" cy="10425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590264">
            <a:off x="-671301" y="-1187470"/>
            <a:ext cx="3005588" cy="25666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267494"/>
            <a:ext cx="1249788" cy="94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505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10"/>
          <p:cNvGrpSpPr/>
          <p:nvPr/>
        </p:nvGrpSpPr>
        <p:grpSpPr>
          <a:xfrm>
            <a:off x="4681158" y="1261091"/>
            <a:ext cx="2077814" cy="720080"/>
            <a:chOff x="542755" y="1394510"/>
            <a:chExt cx="1997629" cy="644400"/>
          </a:xfrm>
          <a:pattFill prst="wdDnDiag">
            <a:fgClr>
              <a:schemeClr val="bg1"/>
            </a:fgClr>
            <a:bgClr>
              <a:srgbClr val="EED6DF"/>
            </a:bgClr>
          </a:pattFill>
        </p:grpSpPr>
        <p:sp>
          <p:nvSpPr>
            <p:cNvPr id="3" name="สี่เหลี่ยมผืนผ้ามุมมน 111"/>
            <p:cNvSpPr/>
            <p:nvPr/>
          </p:nvSpPr>
          <p:spPr>
            <a:xfrm>
              <a:off x="691339" y="1488893"/>
              <a:ext cx="1849045" cy="437281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" name="วงรี 112"/>
            <p:cNvSpPr/>
            <p:nvPr/>
          </p:nvSpPr>
          <p:spPr>
            <a:xfrm>
              <a:off x="542755" y="1394510"/>
              <a:ext cx="644869" cy="64440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5" name="กลุ่ม 107"/>
          <p:cNvGrpSpPr/>
          <p:nvPr/>
        </p:nvGrpSpPr>
        <p:grpSpPr>
          <a:xfrm>
            <a:off x="98570" y="1256277"/>
            <a:ext cx="2077814" cy="720080"/>
            <a:chOff x="542755" y="1394510"/>
            <a:chExt cx="1997629" cy="644400"/>
          </a:xfrm>
          <a:pattFill prst="wdDnDiag">
            <a:fgClr>
              <a:schemeClr val="bg1"/>
            </a:fgClr>
            <a:bgClr>
              <a:srgbClr val="EED6DF"/>
            </a:bgClr>
          </a:pattFill>
        </p:grpSpPr>
        <p:sp>
          <p:nvSpPr>
            <p:cNvPr id="6" name="สี่เหลี่ยมผืนผ้ามุมมน 108"/>
            <p:cNvSpPr/>
            <p:nvPr/>
          </p:nvSpPr>
          <p:spPr>
            <a:xfrm>
              <a:off x="691339" y="1488893"/>
              <a:ext cx="1849045" cy="437281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" name="วงรี 109"/>
            <p:cNvSpPr/>
            <p:nvPr/>
          </p:nvSpPr>
          <p:spPr>
            <a:xfrm>
              <a:off x="542755" y="1394510"/>
              <a:ext cx="644869" cy="64440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8" name="กลุ่ม 82"/>
          <p:cNvGrpSpPr/>
          <p:nvPr/>
        </p:nvGrpSpPr>
        <p:grpSpPr>
          <a:xfrm>
            <a:off x="4656996" y="1279616"/>
            <a:ext cx="2077814" cy="644400"/>
            <a:chOff x="542755" y="1394510"/>
            <a:chExt cx="1997629" cy="644400"/>
          </a:xfrm>
        </p:grpSpPr>
        <p:sp>
          <p:nvSpPr>
            <p:cNvPr id="9" name="สี่เหลี่ยมผืนผ้ามุมมน 83"/>
            <p:cNvSpPr/>
            <p:nvPr/>
          </p:nvSpPr>
          <p:spPr>
            <a:xfrm>
              <a:off x="691339" y="1488893"/>
              <a:ext cx="1849045" cy="437281"/>
            </a:xfrm>
            <a:prstGeom prst="roundRect">
              <a:avLst>
                <a:gd name="adj" fmla="val 50000"/>
              </a:avLst>
            </a:prstGeom>
            <a:solidFill>
              <a:srgbClr val="E8C6D2"/>
            </a:solidFill>
            <a:ln>
              <a:solidFill>
                <a:srgbClr val="C36B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0" name="วงรี 84"/>
            <p:cNvSpPr/>
            <p:nvPr/>
          </p:nvSpPr>
          <p:spPr>
            <a:xfrm>
              <a:off x="542755" y="1394510"/>
              <a:ext cx="527122" cy="6444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36B8A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11" name="กลุ่ม 79"/>
          <p:cNvGrpSpPr/>
          <p:nvPr/>
        </p:nvGrpSpPr>
        <p:grpSpPr>
          <a:xfrm>
            <a:off x="2413137" y="1258568"/>
            <a:ext cx="2077814" cy="644400"/>
            <a:chOff x="542755" y="1394510"/>
            <a:chExt cx="1997629" cy="644400"/>
          </a:xfrm>
        </p:grpSpPr>
        <p:sp>
          <p:nvSpPr>
            <p:cNvPr id="12" name="สี่เหลี่ยมผืนผ้ามุมมน 80"/>
            <p:cNvSpPr/>
            <p:nvPr/>
          </p:nvSpPr>
          <p:spPr>
            <a:xfrm>
              <a:off x="691339" y="1488893"/>
              <a:ext cx="1849045" cy="437281"/>
            </a:xfrm>
            <a:prstGeom prst="roundRect">
              <a:avLst>
                <a:gd name="adj" fmla="val 50000"/>
              </a:avLst>
            </a:prstGeom>
            <a:solidFill>
              <a:srgbClr val="E8C6D2"/>
            </a:solidFill>
            <a:ln>
              <a:solidFill>
                <a:srgbClr val="C36B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3" name="วงรี 81"/>
            <p:cNvSpPr/>
            <p:nvPr/>
          </p:nvSpPr>
          <p:spPr>
            <a:xfrm>
              <a:off x="542755" y="1394510"/>
              <a:ext cx="525685" cy="6444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36B8A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14" name="กลุ่ม 52"/>
          <p:cNvGrpSpPr/>
          <p:nvPr/>
        </p:nvGrpSpPr>
        <p:grpSpPr>
          <a:xfrm>
            <a:off x="98570" y="1333042"/>
            <a:ext cx="2077814" cy="592697"/>
            <a:chOff x="542755" y="1446212"/>
            <a:chExt cx="1997629" cy="592697"/>
          </a:xfrm>
        </p:grpSpPr>
        <p:sp>
          <p:nvSpPr>
            <p:cNvPr id="15" name="สี่เหลี่ยมผืนผ้ามุมมน 50"/>
            <p:cNvSpPr/>
            <p:nvPr/>
          </p:nvSpPr>
          <p:spPr>
            <a:xfrm>
              <a:off x="691339" y="1488893"/>
              <a:ext cx="1849045" cy="437281"/>
            </a:xfrm>
            <a:prstGeom prst="roundRect">
              <a:avLst>
                <a:gd name="adj" fmla="val 50000"/>
              </a:avLst>
            </a:prstGeom>
            <a:solidFill>
              <a:srgbClr val="E8C6D2"/>
            </a:solidFill>
            <a:ln>
              <a:solidFill>
                <a:srgbClr val="C36B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6" name="วงรี 47"/>
            <p:cNvSpPr/>
            <p:nvPr/>
          </p:nvSpPr>
          <p:spPr>
            <a:xfrm>
              <a:off x="542755" y="1446212"/>
              <a:ext cx="457449" cy="59269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36B8A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14267D87-EB0B-47C9-8629-5D6C96AF99C6}"/>
              </a:ext>
            </a:extLst>
          </p:cNvPr>
          <p:cNvSpPr txBox="1"/>
          <p:nvPr/>
        </p:nvSpPr>
        <p:spPr>
          <a:xfrm>
            <a:off x="2804402" y="1319316"/>
            <a:ext cx="17531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FC Onigiri Outline Color" pitchFamily="2" charset="-34"/>
              </a:rPr>
              <a:t>Thanh </a:t>
            </a:r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FC Onigiri Outline Color" pitchFamily="2" charset="-34"/>
              </a:rPr>
              <a:t>bình</a:t>
            </a:r>
            <a:endParaRPr lang="en-US" sz="20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FC Onigiri Outline Color" pitchFamily="2" charset="-3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2673091-BB07-4C46-9C59-F57B94EED6FF}"/>
              </a:ext>
            </a:extLst>
          </p:cNvPr>
          <p:cNvSpPr txBox="1"/>
          <p:nvPr/>
        </p:nvSpPr>
        <p:spPr>
          <a:xfrm>
            <a:off x="5259839" y="1375802"/>
            <a:ext cx="1531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FC Onigiri Outline Color" pitchFamily="2" charset="-34"/>
              </a:rPr>
              <a:t>Cống</a:t>
            </a: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FC Onigiri Outline Color" pitchFamily="2" charset="-34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FC Onigiri Outline Color" pitchFamily="2" charset="-34"/>
              </a:rPr>
              <a:t>hóa</a:t>
            </a:r>
            <a:endParaRPr lang="en-US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FC Onigiri Outline Color" pitchFamily="2" charset="-34"/>
            </a:endParaRPr>
          </a:p>
        </p:txBody>
      </p:sp>
      <p:pic>
        <p:nvPicPr>
          <p:cNvPr id="19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11" y="1370959"/>
            <a:ext cx="362097" cy="500039"/>
          </a:xfrm>
          <a:prstGeom prst="rect">
            <a:avLst/>
          </a:prstGeom>
        </p:spPr>
      </p:pic>
      <p:pic>
        <p:nvPicPr>
          <p:cNvPr id="20" name="รูปภาพ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992" y="1265021"/>
            <a:ext cx="402013" cy="510891"/>
          </a:xfrm>
          <a:prstGeom prst="rect">
            <a:avLst/>
          </a:prstGeom>
        </p:spPr>
      </p:pic>
      <p:pic>
        <p:nvPicPr>
          <p:cNvPr id="21" name="รูปภาพ 3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937" y="1347006"/>
            <a:ext cx="401777" cy="46752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5017B8D-3891-411C-A7A8-05724E2C895B}"/>
              </a:ext>
            </a:extLst>
          </p:cNvPr>
          <p:cNvSpPr txBox="1"/>
          <p:nvPr/>
        </p:nvSpPr>
        <p:spPr>
          <a:xfrm>
            <a:off x="525587" y="1385216"/>
            <a:ext cx="17511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FC Onigiri Outline Color" pitchFamily="2" charset="-34"/>
              </a:rPr>
              <a:t>Hàn</a:t>
            </a:r>
            <a:r>
              <a:rPr lang="en-US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FC Onigiri Outline Color" pitchFamily="2" charset="-34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FC Onigiri Outline Color" pitchFamily="2" charset="-34"/>
              </a:rPr>
              <a:t>Quốc</a:t>
            </a:r>
            <a:endParaRPr lang="en-US" sz="2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FC Onigiri Outline Color" pitchFamily="2" charset="-34"/>
            </a:endParaRPr>
          </a:p>
        </p:txBody>
      </p:sp>
      <p:sp>
        <p:nvSpPr>
          <p:cNvPr id="24" name="สี่เหลี่ยมผืนผ้ามุมมน 80"/>
          <p:cNvSpPr/>
          <p:nvPr/>
        </p:nvSpPr>
        <p:spPr>
          <a:xfrm>
            <a:off x="6954354" y="1321663"/>
            <a:ext cx="1923266" cy="437281"/>
          </a:xfrm>
          <a:prstGeom prst="roundRect">
            <a:avLst>
              <a:gd name="adj" fmla="val 50000"/>
            </a:avLst>
          </a:prstGeom>
          <a:solidFill>
            <a:srgbClr val="E8C6D2"/>
          </a:solidFill>
          <a:ln>
            <a:solidFill>
              <a:srgbClr val="C36B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4267D87-EB0B-47C9-8629-5D6C96AF99C6}"/>
              </a:ext>
            </a:extLst>
          </p:cNvPr>
          <p:cNvSpPr txBox="1"/>
          <p:nvPr/>
        </p:nvSpPr>
        <p:spPr>
          <a:xfrm>
            <a:off x="6727362" y="1318414"/>
            <a:ext cx="2377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FC Onigiri Outline Color" pitchFamily="2" charset="-34"/>
              </a:rPr>
              <a:t>đường cao tốc</a:t>
            </a:r>
            <a:endParaRPr lang="en-US" sz="2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FC Onigiri Outline Color" pitchFamily="2" charset="-34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467544" y="2139702"/>
            <a:ext cx="1708840" cy="201622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Một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nước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ở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châu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Á,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thủ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đô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là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Xơ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- un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2606832" y="2139702"/>
            <a:ext cx="1699685" cy="201622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Yên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</a:rPr>
              <a:t> ả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4736967" y="2139702"/>
            <a:ext cx="1708840" cy="201622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70C0"/>
                </a:solidFill>
                <a:latin typeface="UTM Avo" panose="02040603050506020204" pitchFamily="18" charset="0"/>
              </a:rPr>
              <a:t>Làm</a:t>
            </a:r>
            <a:r>
              <a:rPr lang="en-US" sz="20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UTM Avo" panose="02040603050506020204" pitchFamily="18" charset="0"/>
              </a:rPr>
              <a:t>cống</a:t>
            </a:r>
            <a:r>
              <a:rPr lang="en-US" sz="20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UTM Avo" panose="02040603050506020204" pitchFamily="18" charset="0"/>
              </a:rPr>
              <a:t>bằng</a:t>
            </a:r>
            <a:r>
              <a:rPr lang="en-US" sz="20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UTM Avo" panose="02040603050506020204" pitchFamily="18" charset="0"/>
              </a:rPr>
              <a:t>bê</a:t>
            </a:r>
            <a:r>
              <a:rPr lang="en-US" sz="20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UTM Avo" panose="02040603050506020204" pitchFamily="18" charset="0"/>
              </a:rPr>
              <a:t>tông</a:t>
            </a:r>
            <a:r>
              <a:rPr lang="en-US" sz="20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UTM Avo" panose="02040603050506020204" pitchFamily="18" charset="0"/>
              </a:rPr>
              <a:t>để</a:t>
            </a:r>
            <a:r>
              <a:rPr lang="en-US" sz="20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UTM Avo" panose="02040603050506020204" pitchFamily="18" charset="0"/>
              </a:rPr>
              <a:t>che</a:t>
            </a:r>
            <a:r>
              <a:rPr lang="en-US" sz="20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UTM Avo" panose="02040603050506020204" pitchFamily="18" charset="0"/>
              </a:rPr>
              <a:t>kín</a:t>
            </a:r>
            <a:r>
              <a:rPr lang="en-US" sz="20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UTM Avo" panose="02040603050506020204" pitchFamily="18" charset="0"/>
              </a:rPr>
              <a:t>dòng</a:t>
            </a:r>
            <a:r>
              <a:rPr lang="en-US" sz="20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UTM Avo" panose="02040603050506020204" pitchFamily="18" charset="0"/>
              </a:rPr>
              <a:t>kênh</a:t>
            </a:r>
            <a:endParaRPr lang="en-US" sz="20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6876256" y="2139702"/>
            <a:ext cx="1708840" cy="201622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Đường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dành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riêng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cho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xe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cơ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giới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chạy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với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tốc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độ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cao</a:t>
            </a:r>
            <a:endParaRPr lang="en-US" sz="2000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559785" y="257680"/>
            <a:ext cx="5688632" cy="773160"/>
          </a:xfrm>
          <a:prstGeom prst="rect">
            <a:avLst/>
          </a:prstGeom>
          <a:noFill/>
          <a:effectLst>
            <a:outerShdw dist="50800" dir="1200000" algn="tl" rotWithShape="0">
              <a:sysClr val="window" lastClr="FFFFFF"/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lvl="0" algn="ctr">
              <a:lnSpc>
                <a:spcPct val="117000"/>
              </a:lnSpc>
              <a:defRPr/>
            </a:pPr>
            <a:r>
              <a:rPr lang="en-US" sz="4800" b="1" kern="0" dirty="0">
                <a:ln w="22225">
                  <a:solidFill>
                    <a:srgbClr val="CE2C81"/>
                  </a:solidFill>
                  <a:prstDash val="solid"/>
                </a:ln>
                <a:solidFill>
                  <a:srgbClr val="F369AC"/>
                </a:solidFill>
                <a:latin typeface="iCiel Cadena" panose="02000503000000020004" pitchFamily="50" charset="0"/>
                <a:sym typeface="Arial"/>
              </a:rPr>
              <a:t>GIẢI NGHĨA TỪ</a:t>
            </a:r>
            <a:endParaRPr lang="en-US" sz="7200" b="1" kern="0" dirty="0">
              <a:ln w="22225">
                <a:solidFill>
                  <a:srgbClr val="FABE00"/>
                </a:solidFill>
                <a:prstDash val="solid"/>
              </a:ln>
              <a:solidFill>
                <a:srgbClr val="FFC000"/>
              </a:solidFill>
              <a:latin typeface="iCiel Cadena" panose="0200050300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174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910;p31">
            <a:extLst>
              <a:ext uri="{FF2B5EF4-FFF2-40B4-BE49-F238E27FC236}">
                <a16:creationId xmlns:a16="http://schemas.microsoft.com/office/drawing/2014/main" id="{E0BD9B94-049C-0C47-5F5B-60CF78D7F8C9}"/>
              </a:ext>
            </a:extLst>
          </p:cNvPr>
          <p:cNvSpPr txBox="1">
            <a:spLocks/>
          </p:cNvSpPr>
          <p:nvPr/>
        </p:nvSpPr>
        <p:spPr>
          <a:xfrm>
            <a:off x="1043608" y="123478"/>
            <a:ext cx="6464040" cy="724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Chango"/>
              <a:buNone/>
              <a:defRPr sz="3500" b="0" i="0" u="none" strike="noStrike" cap="none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Clr>
                <a:srgbClr val="FFFFFF"/>
              </a:buClr>
            </a:pPr>
            <a:r>
              <a:rPr lang="en-US" sz="10000" kern="0" dirty="0" err="1">
                <a:ln w="12700">
                  <a:solidFill>
                    <a:srgbClr val="FFFFFF"/>
                  </a:solidFill>
                </a:ln>
                <a:solidFill>
                  <a:srgbClr val="D34827"/>
                </a:solidFill>
                <a:latin typeface="#9Slide05 SVNSweetie" panose="02000000000000000000" pitchFamily="2" charset="0"/>
              </a:rPr>
              <a:t>Luyện</a:t>
            </a:r>
            <a:r>
              <a:rPr lang="en-US" sz="10000" kern="0" dirty="0">
                <a:ln w="12700">
                  <a:solidFill>
                    <a:srgbClr val="FFFFFF"/>
                  </a:solidFill>
                </a:ln>
                <a:solidFill>
                  <a:srgbClr val="D34827"/>
                </a:solidFill>
                <a:latin typeface="#9Slide05 SVNSweetie" panose="02000000000000000000" pitchFamily="2" charset="0"/>
              </a:rPr>
              <a:t> </a:t>
            </a:r>
            <a:r>
              <a:rPr lang="en-US" sz="10000" kern="0" dirty="0" err="1">
                <a:ln w="12700">
                  <a:solidFill>
                    <a:srgbClr val="FFFFFF"/>
                  </a:solidFill>
                </a:ln>
                <a:solidFill>
                  <a:srgbClr val="D34827"/>
                </a:solidFill>
                <a:latin typeface="#9Slide05 SVNSweetie" panose="02000000000000000000" pitchFamily="2" charset="0"/>
              </a:rPr>
              <a:t>đọc</a:t>
            </a:r>
            <a:r>
              <a:rPr lang="en-US" sz="10000" kern="0" dirty="0">
                <a:ln w="12700">
                  <a:solidFill>
                    <a:srgbClr val="FFFFFF"/>
                  </a:solidFill>
                </a:ln>
                <a:solidFill>
                  <a:srgbClr val="D34827"/>
                </a:solidFill>
                <a:latin typeface="#9Slide05 SVNSweetie" panose="02000000000000000000" pitchFamily="2" charset="0"/>
              </a:rPr>
              <a:t> </a:t>
            </a:r>
            <a:r>
              <a:rPr lang="en-US" sz="10000" kern="0" dirty="0" err="1">
                <a:ln w="12700">
                  <a:solidFill>
                    <a:srgbClr val="FFFFFF"/>
                  </a:solidFill>
                </a:ln>
                <a:solidFill>
                  <a:srgbClr val="D34827"/>
                </a:solidFill>
                <a:latin typeface="#9Slide05 SVNSweetie" panose="02000000000000000000" pitchFamily="2" charset="0"/>
              </a:rPr>
              <a:t>câu</a:t>
            </a:r>
            <a:r>
              <a:rPr lang="en-US" sz="10000" kern="0" dirty="0">
                <a:ln w="12700">
                  <a:solidFill>
                    <a:srgbClr val="FFFFFF"/>
                  </a:solidFill>
                </a:ln>
                <a:solidFill>
                  <a:srgbClr val="D34827"/>
                </a:solidFill>
                <a:latin typeface="#9Slide05 SVNSweetie" panose="02000000000000000000" pitchFamily="2" charset="0"/>
              </a:rPr>
              <a:t> </a:t>
            </a:r>
            <a:r>
              <a:rPr lang="en-US" sz="10000" kern="0" dirty="0" err="1">
                <a:ln w="12700">
                  <a:solidFill>
                    <a:srgbClr val="FFFFFF"/>
                  </a:solidFill>
                </a:ln>
                <a:solidFill>
                  <a:srgbClr val="D34827"/>
                </a:solidFill>
                <a:latin typeface="#9Slide05 SVNSweetie" panose="02000000000000000000" pitchFamily="2" charset="0"/>
              </a:rPr>
              <a:t>dài</a:t>
            </a:r>
            <a:endParaRPr lang="en-US" sz="10000" kern="0" dirty="0">
              <a:ln w="12700">
                <a:solidFill>
                  <a:srgbClr val="FFFFFF"/>
                </a:solidFill>
              </a:ln>
              <a:solidFill>
                <a:srgbClr val="D34827"/>
              </a:solidFill>
              <a:latin typeface="#9Slide05 SVNSweetie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733DB9-BA3A-541A-9674-2309D2D2277B}"/>
              </a:ext>
            </a:extLst>
          </p:cNvPr>
          <p:cNvSpPr txBox="1"/>
          <p:nvPr/>
        </p:nvSpPr>
        <p:spPr>
          <a:xfrm>
            <a:off x="473047" y="1271303"/>
            <a:ext cx="8197906" cy="374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52400" algn="just">
              <a:lnSpc>
                <a:spcPct val="120000"/>
              </a:lnSpc>
            </a:pPr>
            <a:r>
              <a:rPr lang="en-US" sz="180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i="1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hạn</a:t>
            </a:r>
            <a:r>
              <a:rPr lang="en-US" i="1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chế</a:t>
            </a:r>
            <a:r>
              <a:rPr lang="en-US" i="1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mùi</a:t>
            </a:r>
            <a:r>
              <a:rPr lang="en-US" i="1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hôi</a:t>
            </a:r>
            <a:r>
              <a:rPr lang="en-US" i="1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i="1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i="1" dirty="0" err="1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kênh</a:t>
            </a:r>
            <a:r>
              <a:rPr lang="en-US" i="1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 </a:t>
            </a:r>
            <a:r>
              <a:rPr lang="en-US" i="1" dirty="0" err="1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i="1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i="1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phát</a:t>
            </a:r>
            <a:r>
              <a:rPr lang="en-US" i="1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triển</a:t>
            </a:r>
            <a:r>
              <a:rPr lang="en-US" i="1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giao</a:t>
            </a:r>
            <a:r>
              <a:rPr lang="en-US" i="1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thông</a:t>
            </a:r>
            <a:r>
              <a:rPr lang="en-US" i="1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,/ </a:t>
            </a:r>
            <a:r>
              <a:rPr lang="en-US" i="1" dirty="0" err="1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năm</a:t>
            </a:r>
            <a:r>
              <a:rPr lang="en-US" i="1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1977,/ con </a:t>
            </a:r>
            <a:r>
              <a:rPr lang="en-US" i="1" dirty="0" err="1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kênh</a:t>
            </a:r>
            <a:r>
              <a:rPr lang="en-US" i="1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i="1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cống</a:t>
            </a:r>
            <a:r>
              <a:rPr lang="en-US" i="1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hoá</a:t>
            </a:r>
            <a:r>
              <a:rPr lang="en-US" i="1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.//</a:t>
            </a:r>
            <a:endParaRPr lang="en-US" dirty="0">
              <a:solidFill>
                <a:srgbClr val="00206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209550" algn="just">
              <a:lnSpc>
                <a:spcPct val="120000"/>
              </a:lnSpc>
            </a:pPr>
            <a:r>
              <a:rPr lang="en-US" i="1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 </a:t>
            </a:r>
            <a:r>
              <a:rPr lang="en-US" i="1" dirty="0" err="1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kênh</a:t>
            </a:r>
            <a:r>
              <a:rPr lang="en-US" i="1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i="1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góp</a:t>
            </a:r>
            <a:r>
              <a:rPr lang="en-US" i="1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i="1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thay</a:t>
            </a:r>
            <a:r>
              <a:rPr lang="en-US" i="1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đổi</a:t>
            </a:r>
            <a:r>
              <a:rPr lang="en-US" i="1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</a:t>
            </a:r>
            <a:r>
              <a:rPr lang="en-US" i="1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mặt</a:t>
            </a:r>
            <a:r>
              <a:rPr lang="en-US" i="1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đô</a:t>
            </a:r>
            <a:r>
              <a:rPr lang="en-US" i="1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thị</a:t>
            </a:r>
            <a:r>
              <a:rPr lang="en-US" i="1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,/ </a:t>
            </a:r>
            <a:r>
              <a:rPr lang="en-US" i="1" dirty="0" err="1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tạo</a:t>
            </a:r>
            <a:r>
              <a:rPr lang="en-US" i="1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điều</a:t>
            </a:r>
            <a:r>
              <a:rPr lang="en-US" i="1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kiện</a:t>
            </a:r>
            <a:r>
              <a:rPr lang="en-US" i="1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i="1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i="1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dân</a:t>
            </a:r>
            <a:r>
              <a:rPr lang="en-US" i="1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i="1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tận</a:t>
            </a:r>
            <a:r>
              <a:rPr lang="en-US" i="1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hưởng</a:t>
            </a:r>
            <a:r>
              <a:rPr lang="en-US" i="1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 </a:t>
            </a:r>
            <a:r>
              <a:rPr lang="en-US" i="1" dirty="0" err="1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vẻ</a:t>
            </a:r>
            <a:r>
              <a:rPr lang="en-US" i="1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đẹp</a:t>
            </a:r>
            <a:r>
              <a:rPr lang="en-US" i="1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thiên</a:t>
            </a:r>
            <a:r>
              <a:rPr lang="en-US" i="1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nhiên</a:t>
            </a:r>
            <a:r>
              <a:rPr lang="en-US" i="1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giữa</a:t>
            </a:r>
            <a:r>
              <a:rPr lang="en-US" i="1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lòng</a:t>
            </a:r>
            <a:r>
              <a:rPr lang="en-US" i="1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i="1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phố</a:t>
            </a:r>
            <a:r>
              <a:rPr lang="en-US" i="1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.//</a:t>
            </a:r>
            <a:endParaRPr lang="en-US" dirty="0">
              <a:solidFill>
                <a:srgbClr val="00206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414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910;p31">
            <a:extLst>
              <a:ext uri="{FF2B5EF4-FFF2-40B4-BE49-F238E27FC236}">
                <a16:creationId xmlns:a16="http://schemas.microsoft.com/office/drawing/2014/main" id="{E0BD9B94-049C-0C47-5F5B-60CF78D7F8C9}"/>
              </a:ext>
            </a:extLst>
          </p:cNvPr>
          <p:cNvSpPr txBox="1">
            <a:spLocks/>
          </p:cNvSpPr>
          <p:nvPr/>
        </p:nvSpPr>
        <p:spPr>
          <a:xfrm>
            <a:off x="539552" y="123478"/>
            <a:ext cx="6464040" cy="724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Chango"/>
              <a:buNone/>
              <a:defRPr sz="3500" b="0" i="0" u="none" strike="noStrike" cap="none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Clr>
                <a:srgbClr val="FFFFFF"/>
              </a:buClr>
            </a:pPr>
            <a:r>
              <a:rPr lang="en-US" sz="10000" kern="0" dirty="0" err="1">
                <a:ln w="12700">
                  <a:solidFill>
                    <a:srgbClr val="FFFFFF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#9Slide05 SVNSweetie" panose="02000000000000000000" pitchFamily="2" charset="0"/>
              </a:rPr>
              <a:t>Luyện</a:t>
            </a:r>
            <a:r>
              <a:rPr lang="en-US" sz="10000" kern="0" dirty="0">
                <a:ln w="12700">
                  <a:solidFill>
                    <a:srgbClr val="FFFFFF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#9Slide05 SVNSweetie" panose="02000000000000000000" pitchFamily="2" charset="0"/>
              </a:rPr>
              <a:t> </a:t>
            </a:r>
            <a:r>
              <a:rPr lang="en-US" sz="10000" kern="0" dirty="0" err="1">
                <a:ln w="12700">
                  <a:solidFill>
                    <a:srgbClr val="FFFFFF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#9Slide05 SVNSweetie" panose="02000000000000000000" pitchFamily="2" charset="0"/>
              </a:rPr>
              <a:t>đọc</a:t>
            </a:r>
            <a:r>
              <a:rPr lang="en-US" sz="10000" kern="0" dirty="0">
                <a:ln w="12700">
                  <a:solidFill>
                    <a:srgbClr val="FFFFFF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#9Slide05 SVNSweetie" panose="02000000000000000000" pitchFamily="2" charset="0"/>
              </a:rPr>
              <a:t> </a:t>
            </a:r>
            <a:r>
              <a:rPr lang="en-US" sz="10000" kern="0" dirty="0" err="1">
                <a:ln w="12700">
                  <a:solidFill>
                    <a:srgbClr val="FFFFFF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#9Slide05 SVNSweetie" panose="02000000000000000000" pitchFamily="2" charset="0"/>
              </a:rPr>
              <a:t>nhóm</a:t>
            </a:r>
            <a:endParaRPr lang="en-US" sz="10000" kern="0" dirty="0">
              <a:ln w="12700">
                <a:solidFill>
                  <a:srgbClr val="FFFFFF"/>
                </a:solidFill>
              </a:ln>
              <a:solidFill>
                <a:schemeClr val="accent5">
                  <a:lumMod val="75000"/>
                </a:schemeClr>
              </a:solidFill>
              <a:latin typeface="#9Slide05 SVNSweetie" panose="02000000000000000000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9D793F-288B-4E1A-87C8-7FE2AD47B3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934826"/>
            <a:ext cx="4824536" cy="184925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6843B93-643B-4B2D-AA16-71D22A09CC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2884" y="2571750"/>
            <a:ext cx="5329977" cy="2145630"/>
          </a:xfrm>
          <a:prstGeom prst="rect">
            <a:avLst/>
          </a:prstGeom>
        </p:spPr>
      </p:pic>
      <p:pic>
        <p:nvPicPr>
          <p:cNvPr id="19" name="Picture 18" descr="A picture containing text, toy, vector graphics&#10;&#10;Description automatically generated">
            <a:extLst>
              <a:ext uri="{FF2B5EF4-FFF2-40B4-BE49-F238E27FC236}">
                <a16:creationId xmlns:a16="http://schemas.microsoft.com/office/drawing/2014/main" id="{D6BE2F45-08CC-4C7B-A9F3-48C3802F43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087301"/>
            <a:ext cx="3210948" cy="300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447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590264">
            <a:off x="-671301" y="-1187470"/>
            <a:ext cx="3005588" cy="25666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67494"/>
            <a:ext cx="1249788" cy="94496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777905" y="2211710"/>
            <a:ext cx="4256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7200" b="1" dirty="0">
                <a:ln w="9525">
                  <a:solidFill>
                    <a:srgbClr val="EC9684"/>
                  </a:solidFill>
                  <a:prstDash val="solid"/>
                </a:ln>
                <a:solidFill>
                  <a:srgbClr val="EAB200"/>
                </a:solidFill>
                <a:effectLst>
                  <a:outerShdw blurRad="12700" dist="38100" dir="2700000" algn="tl" rotWithShape="0">
                    <a:srgbClr val="EC9684">
                      <a:lumMod val="50000"/>
                    </a:srgbClr>
                  </a:outerShdw>
                </a:effectLst>
                <a:latin typeface="iCiel Cadena" panose="02000503000000020004" pitchFamily="50" charset="0"/>
                <a:sym typeface="Arial"/>
              </a:rPr>
              <a:t>ĐỌC HIỂU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43429" y="2835671"/>
            <a:ext cx="9104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UTM Avo" panose="02040603050506020204" pitchFamily="18" charset="0"/>
              </a:rPr>
              <a:t>trà</a:t>
            </a:r>
            <a:endParaRPr lang="en-US" sz="1600" dirty="0">
              <a:latin typeface="UTM Avo" panose="0204060305050602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575" y="2649923"/>
            <a:ext cx="1219306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285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10F858F-04DE-2556-8AF3-6D96C6675554}"/>
              </a:ext>
            </a:extLst>
          </p:cNvPr>
          <p:cNvSpPr/>
          <p:nvPr/>
        </p:nvSpPr>
        <p:spPr>
          <a:xfrm>
            <a:off x="-702527" y="512957"/>
            <a:ext cx="11351942" cy="4059043"/>
          </a:xfrm>
          <a:prstGeom prst="rect">
            <a:avLst/>
          </a:prstGeom>
          <a:solidFill>
            <a:schemeClr val="accent5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EC9684"/>
              </a:solidFill>
              <a:sym typeface="Arial"/>
            </a:endParaRPr>
          </a:p>
        </p:txBody>
      </p:sp>
      <p:sp>
        <p:nvSpPr>
          <p:cNvPr id="5" name="Google Shape;1910;p31">
            <a:extLst>
              <a:ext uri="{FF2B5EF4-FFF2-40B4-BE49-F238E27FC236}">
                <a16:creationId xmlns:a16="http://schemas.microsoft.com/office/drawing/2014/main" id="{F5E9377F-5766-E66E-5048-43366C792A15}"/>
              </a:ext>
            </a:extLst>
          </p:cNvPr>
          <p:cNvSpPr txBox="1">
            <a:spLocks/>
          </p:cNvSpPr>
          <p:nvPr/>
        </p:nvSpPr>
        <p:spPr>
          <a:xfrm>
            <a:off x="3655419" y="446759"/>
            <a:ext cx="5488581" cy="724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Chango"/>
              <a:buNone/>
              <a:defRPr sz="3500" b="0" i="0" u="none" strike="noStrike" cap="none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Clr>
                <a:srgbClr val="FFFFFF"/>
              </a:buClr>
            </a:pPr>
            <a:r>
              <a:rPr lang="en-US" sz="4500" kern="0">
                <a:ln w="12700">
                  <a:solidFill>
                    <a:srgbClr val="FFFFFF"/>
                  </a:solidFill>
                </a:ln>
                <a:solidFill>
                  <a:srgbClr val="002060"/>
                </a:solidFill>
                <a:latin typeface="UTM Thanh Nhac TL" panose="02040603050506020204" pitchFamily="18" charset="0"/>
              </a:rPr>
              <a:t>Tìm hiểu bài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CA278C7-E013-EA8A-FAE0-165136BC54D2}"/>
              </a:ext>
            </a:extLst>
          </p:cNvPr>
          <p:cNvGrpSpPr/>
          <p:nvPr/>
        </p:nvGrpSpPr>
        <p:grpSpPr>
          <a:xfrm rot="20669035">
            <a:off x="-205395" y="-37502"/>
            <a:ext cx="3479180" cy="1582265"/>
            <a:chOff x="2303081" y="2295860"/>
            <a:chExt cx="3866191" cy="1860883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7A89C19-1E70-352E-E982-2CC5952150B3}"/>
                </a:ext>
              </a:extLst>
            </p:cNvPr>
            <p:cNvSpPr/>
            <p:nvPr/>
          </p:nvSpPr>
          <p:spPr>
            <a:xfrm>
              <a:off x="2303557" y="2295860"/>
              <a:ext cx="3599571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solidFill>
                <a:srgbClr val="F369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id-ID" sz="4400" b="1" kern="0">
                <a:solidFill>
                  <a:srgbClr val="FFFFFF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FC80632-915A-6F69-C9BE-2C4311FE3896}"/>
                </a:ext>
              </a:extLst>
            </p:cNvPr>
            <p:cNvSpPr txBox="1"/>
            <p:nvPr/>
          </p:nvSpPr>
          <p:spPr>
            <a:xfrm rot="21373733">
              <a:off x="2303081" y="2871348"/>
              <a:ext cx="3866191" cy="1272504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4400" b="1" kern="0">
                  <a:solidFill>
                    <a:srgbClr val="D3482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ngelline" pitchFamily="2" charset="0"/>
                  <a:ea typeface="Cambria" panose="02040503050406030204" pitchFamily="18" charset="0"/>
                  <a:sym typeface="Arial"/>
                </a:rPr>
                <a:t>Trò chơi</a:t>
              </a:r>
              <a:endParaRPr lang="vi-VN" sz="4400" b="1" kern="0">
                <a:solidFill>
                  <a:srgbClr val="D348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Angelline" pitchFamily="2" charset="0"/>
                <a:ea typeface="Cambria" panose="02040503050406030204" pitchFamily="18" charset="0"/>
                <a:sym typeface="Arial"/>
              </a:endParaRPr>
            </a:p>
          </p:txBody>
        </p:sp>
      </p:grpSp>
      <p:pic>
        <p:nvPicPr>
          <p:cNvPr id="42" name="Picture 41">
            <a:hlinkClick r:id="rId3" action="ppaction://hlinksldjump"/>
            <a:extLst>
              <a:ext uri="{FF2B5EF4-FFF2-40B4-BE49-F238E27FC236}">
                <a16:creationId xmlns:a16="http://schemas.microsoft.com/office/drawing/2014/main" id="{66B74D8A-0011-A1F4-72E2-1FB8D9FD5F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423" y="2155111"/>
            <a:ext cx="2315735" cy="2882854"/>
          </a:xfrm>
          <a:prstGeom prst="rect">
            <a:avLst/>
          </a:prstGeom>
        </p:spPr>
      </p:pic>
      <p:pic>
        <p:nvPicPr>
          <p:cNvPr id="43" name="Picture 42">
            <a:hlinkClick r:id="rId5" action="ppaction://hlinksldjump"/>
            <a:extLst>
              <a:ext uri="{FF2B5EF4-FFF2-40B4-BE49-F238E27FC236}">
                <a16:creationId xmlns:a16="http://schemas.microsoft.com/office/drawing/2014/main" id="{E4A3E8FE-CD9E-92C7-0529-6523E2B451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5383" y="2707948"/>
            <a:ext cx="2085013" cy="2603218"/>
          </a:xfrm>
          <a:prstGeom prst="rect">
            <a:avLst/>
          </a:prstGeom>
        </p:spPr>
      </p:pic>
      <p:pic>
        <p:nvPicPr>
          <p:cNvPr id="44" name="Picture 43">
            <a:hlinkClick r:id="rId7" action="ppaction://hlinksldjump"/>
            <a:extLst>
              <a:ext uri="{FF2B5EF4-FFF2-40B4-BE49-F238E27FC236}">
                <a16:creationId xmlns:a16="http://schemas.microsoft.com/office/drawing/2014/main" id="{C64D307C-B015-D7D4-5AB7-CF8BF669B8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32866" y="2364292"/>
            <a:ext cx="2315735" cy="2882854"/>
          </a:xfrm>
          <a:prstGeom prst="rect">
            <a:avLst/>
          </a:prstGeom>
        </p:spPr>
      </p:pic>
      <p:pic>
        <p:nvPicPr>
          <p:cNvPr id="45" name="Picture 44">
            <a:hlinkClick r:id="rId9" action="ppaction://hlinksldjump"/>
            <a:extLst>
              <a:ext uri="{FF2B5EF4-FFF2-40B4-BE49-F238E27FC236}">
                <a16:creationId xmlns:a16="http://schemas.microsoft.com/office/drawing/2014/main" id="{0DE95429-2B20-4694-71DF-0CD7463D8CA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48601" y="2707948"/>
            <a:ext cx="2091109" cy="2603218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  <a:extLst>
              <a:ext uri="{FF2B5EF4-FFF2-40B4-BE49-F238E27FC236}">
                <a16:creationId xmlns:a16="http://schemas.microsoft.com/office/drawing/2014/main" id="{3AE82074-C01B-7F9C-B8FA-7CD32ADC174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5725" y="1275117"/>
            <a:ext cx="7992549" cy="10851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C333B7-809E-02C2-556A-53D1207A121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625" y="-299793"/>
            <a:ext cx="1774726" cy="177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3586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8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8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8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FFDCEBF-84C9-C341-3D54-1BD3B7A120F5}"/>
              </a:ext>
            </a:extLst>
          </p:cNvPr>
          <p:cNvSpPr/>
          <p:nvPr/>
        </p:nvSpPr>
        <p:spPr>
          <a:xfrm>
            <a:off x="-539796" y="326365"/>
            <a:ext cx="11351942" cy="1704761"/>
          </a:xfrm>
          <a:prstGeom prst="rect">
            <a:avLst/>
          </a:prstGeom>
          <a:solidFill>
            <a:schemeClr val="accent6">
              <a:lumMod val="20000"/>
              <a:lumOff val="80000"/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EC9684"/>
              </a:solidFill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55AF1D-E58D-7555-540E-6D943337997F}"/>
              </a:ext>
            </a:extLst>
          </p:cNvPr>
          <p:cNvSpPr txBox="1"/>
          <p:nvPr/>
        </p:nvSpPr>
        <p:spPr>
          <a:xfrm>
            <a:off x="1093404" y="515309"/>
            <a:ext cx="7918860" cy="105560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FFC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b="1" kern="0" dirty="0">
                <a:solidFill>
                  <a:srgbClr val="000000"/>
                </a:solidFill>
                <a:latin typeface="UTM Avo" panose="02040603050506020204" pitchFamily="18" charset="0"/>
                <a:ea typeface="Cambria" panose="02040503050406030204" pitchFamily="18" charset="0"/>
                <a:sym typeface="Arial"/>
              </a:rPr>
              <a:t>Câu 1: Những thông tin sau được nêu ở đoạn nào? Ghép đúng:</a:t>
            </a:r>
            <a:endParaRPr lang="vi-VN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4" name="Picture 3">
            <a:hlinkClick r:id="rId2" action="ppaction://hlinksldjump"/>
            <a:extLst>
              <a:ext uri="{FF2B5EF4-FFF2-40B4-BE49-F238E27FC236}">
                <a16:creationId xmlns:a16="http://schemas.microsoft.com/office/drawing/2014/main" id="{D7171D79-1760-4B64-2719-F275BF692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4901"/>
            <a:ext cx="1417351" cy="1764457"/>
          </a:xfrm>
          <a:prstGeom prst="rect">
            <a:avLst/>
          </a:prstGeom>
        </p:spPr>
      </p:pic>
      <p:pic>
        <p:nvPicPr>
          <p:cNvPr id="6" name="Picture 5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C7E47C81-C0D9-84A3-8D61-FB9CC3BB3A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074" y="2200524"/>
            <a:ext cx="6639852" cy="236253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D4D95AE-3EF1-1F98-06B9-57B62006957E}"/>
              </a:ext>
            </a:extLst>
          </p:cNvPr>
          <p:cNvCxnSpPr/>
          <p:nvPr/>
        </p:nvCxnSpPr>
        <p:spPr>
          <a:xfrm>
            <a:off x="5292080" y="2571750"/>
            <a:ext cx="1008112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C40FEFE-FD7D-7E88-27EF-69714431C33E}"/>
              </a:ext>
            </a:extLst>
          </p:cNvPr>
          <p:cNvCxnSpPr>
            <a:cxnSpLocks/>
          </p:cNvCxnSpPr>
          <p:nvPr/>
        </p:nvCxnSpPr>
        <p:spPr>
          <a:xfrm>
            <a:off x="5292080" y="3311939"/>
            <a:ext cx="1008112" cy="84398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A2209CD-2E00-495A-16E1-568989E0E032}"/>
              </a:ext>
            </a:extLst>
          </p:cNvPr>
          <p:cNvCxnSpPr>
            <a:cxnSpLocks/>
          </p:cNvCxnSpPr>
          <p:nvPr/>
        </p:nvCxnSpPr>
        <p:spPr>
          <a:xfrm flipV="1">
            <a:off x="5292080" y="3381789"/>
            <a:ext cx="1008112" cy="67033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4852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26108" y="0"/>
            <a:ext cx="9158797" cy="5300663"/>
          </a:xfrm>
          <a:prstGeom prst="rect">
            <a:avLst/>
          </a:prstGeom>
        </p:spPr>
      </p:pic>
      <p:pic>
        <p:nvPicPr>
          <p:cNvPr id="1026" name="Picture 2" descr="Tree Cartoon Wallpapers - Top Free Tree Cartoon Backgrounds -  WallpaperAcces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051" y="228600"/>
            <a:ext cx="4454036" cy="4692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tar Sparkling Sticker for iOS &amp;amp; Android | GIPHY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130" y="1157023"/>
            <a:ext cx="923765" cy="923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apphire&amp;#39;s Profile - MyDramaList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851" y="-80989"/>
            <a:ext cx="1905815" cy="2170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Sapphire&amp;#39;s Profile - MyDramaList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282" y="594658"/>
            <a:ext cx="1905815" cy="2170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Sapphire&amp;#39;s Profile - MyDramaList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96160">
            <a:off x="5378247" y="1764861"/>
            <a:ext cx="1905815" cy="2170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w to draw cartoon star fruit Archives - How to draw step by step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30" b="97980" l="8108" r="835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909" y="2400300"/>
            <a:ext cx="1120970" cy="89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ow to draw cartoon star fruit Archives - How to draw step by step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30" b="97980" l="8108" r="835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13348" y="2765343"/>
            <a:ext cx="1120970" cy="89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Bird GIFs - Get the best GIF on GIPHY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937" y="134661"/>
            <a:ext cx="2576259" cy="1873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>
            <a:off x="11311" y="1648471"/>
            <a:ext cx="2663429" cy="1528763"/>
          </a:xfrm>
          <a:prstGeom prst="cloudCallout">
            <a:avLst>
              <a:gd name="adj1" fmla="val 61523"/>
              <a:gd name="adj2" fmla="val -617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2700" b="1" kern="0">
                <a:solidFill>
                  <a:srgbClr val="FFFF00"/>
                </a:solidFill>
                <a:latin typeface="UTM Cookies" pitchFamily="18" charset="0"/>
                <a:sym typeface="Arial" panose="020B0604020202020204"/>
              </a:rPr>
              <a:t>ĂN KHẾ </a:t>
            </a:r>
          </a:p>
          <a:p>
            <a:pPr algn="ctr">
              <a:buClr>
                <a:srgbClr val="000000"/>
              </a:buClr>
            </a:pPr>
            <a:r>
              <a:rPr lang="en-US" sz="2700" b="1" kern="0">
                <a:solidFill>
                  <a:srgbClr val="FFFF00"/>
                </a:solidFill>
                <a:latin typeface="UTM Cookies" pitchFamily="18" charset="0"/>
                <a:sym typeface="Arial" panose="020B0604020202020204"/>
              </a:rPr>
              <a:t>TRẢ VÀNG</a:t>
            </a:r>
          </a:p>
        </p:txBody>
      </p:sp>
      <p:pic>
        <p:nvPicPr>
          <p:cNvPr id="22" name="Nhac-chuong-bao-thuc-nhe-nh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486900" y="2073835"/>
            <a:ext cx="457200" cy="457200"/>
          </a:xfrm>
          <a:prstGeom prst="rect">
            <a:avLst/>
          </a:prstGeom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572" y="2850203"/>
            <a:ext cx="1858160" cy="2141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 descr="Welcome to Basky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19" y="3969545"/>
            <a:ext cx="1847613" cy="972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khế 1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595" y="1612950"/>
            <a:ext cx="626269" cy="787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khế 2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069" y="765902"/>
            <a:ext cx="631031" cy="782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khế 2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182" y="1615331"/>
            <a:ext cx="631031" cy="782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khế 4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046" y="1689667"/>
            <a:ext cx="631031" cy="782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8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155" y="1486450"/>
            <a:ext cx="690858" cy="746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455" y="1085851"/>
            <a:ext cx="690858" cy="746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030" y="1135858"/>
            <a:ext cx="690858" cy="746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414" y="1160013"/>
            <a:ext cx="690858" cy="746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798" y="1458914"/>
            <a:ext cx="690858" cy="746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14109" r="85396">
                        <a14:foregroundMark x1="22277" y1="22819" x2="48020" y2="38255"/>
                        <a14:foregroundMark x1="16089" y1="2013" x2="22277" y2="16779"/>
                        <a14:foregroundMark x1="24010" y1="18792" x2="33168" y2="24161"/>
                        <a14:foregroundMark x1="36386" y1="27517" x2="50990" y2="30872"/>
                        <a14:foregroundMark x1="50990" y1="30872" x2="67079" y2="25503"/>
                        <a14:foregroundMark x1="68317" y1="24832" x2="79208" y2="14094"/>
                        <a14:foregroundMark x1="79950" y1="14094" x2="83416" y2="671"/>
                        <a14:foregroundMark x1="81436" y1="22819" x2="72277" y2="72483"/>
                        <a14:foregroundMark x1="83416" y1="14765" x2="71287" y2="83221"/>
                        <a14:foregroundMark x1="71040" y1="36242" x2="60149" y2="95973"/>
                        <a14:foregroundMark x1="48020" y1="44295" x2="45050" y2="91275"/>
                        <a14:foregroundMark x1="18812" y1="23490" x2="34158" y2="88591"/>
                        <a14:foregroundMark x1="25990" y1="77181" x2="28960" y2="85906"/>
                        <a14:foregroundMark x1="15842" y1="10067" x2="23267" y2="74497"/>
                        <a14:foregroundMark x1="32178" y1="91275" x2="43317" y2="97315"/>
                        <a14:foregroundMark x1="82921" y1="25503" x2="75495" y2="83893"/>
                        <a14:foregroundMark x1="82178" y1="36242" x2="81188" y2="61745"/>
                        <a14:foregroundMark x1="79455" y1="67114" x2="75248" y2="77181"/>
                        <a14:foregroundMark x1="73515" y1="79866" x2="69059" y2="92617"/>
                        <a14:backgroundMark x1="32426" y1="12752" x2="67327" y2="12752"/>
                        <a14:backgroundMark x1="21287" y1="5369" x2="31683" y2="161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20" y="4270727"/>
            <a:ext cx="1846660" cy="681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2" name="Picture 28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661" y="2844928"/>
            <a:ext cx="1565134" cy="2212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>
            <a:hlinkClick r:id="rId28" action="ppaction://hlinksldjump"/>
            <a:extLst>
              <a:ext uri="{FF2B5EF4-FFF2-40B4-BE49-F238E27FC236}">
                <a16:creationId xmlns:a16="http://schemas.microsoft.com/office/drawing/2014/main" id="{16B041F2-2E30-443C-B9A1-5AB1CDA1F11A}"/>
              </a:ext>
            </a:extLst>
          </p:cNvPr>
          <p:cNvSpPr/>
          <p:nvPr/>
        </p:nvSpPr>
        <p:spPr>
          <a:xfrm>
            <a:off x="7719879" y="64294"/>
            <a:ext cx="1231240" cy="4143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>
                <a:solidFill>
                  <a:srgbClr val="FFF6E5"/>
                </a:solidFill>
              </a:rPr>
              <a:t>Học</a:t>
            </a:r>
            <a:r>
              <a:rPr lang="en-US" sz="1350" dirty="0">
                <a:solidFill>
                  <a:srgbClr val="FFF6E5"/>
                </a:solidFill>
              </a:rPr>
              <a:t> </a:t>
            </a:r>
            <a:r>
              <a:rPr lang="en-US" sz="1350" dirty="0" err="1">
                <a:solidFill>
                  <a:srgbClr val="FFF6E5"/>
                </a:solidFill>
              </a:rPr>
              <a:t>tiếp</a:t>
            </a:r>
            <a:endParaRPr lang="en-US" sz="1350" dirty="0">
              <a:solidFill>
                <a:srgbClr val="FFF6E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107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4455E-7 -7.40741E-6 C -0.00183 0.00161 -0.00379 0.00254 -0.00535 0.00486 C -0.01331 0.01666 -0.00274 0.00902 -0.01214 0.01435 C -0.01305 0.01666 -0.01357 0.01944 -0.01475 0.02152 C -0.01592 0.02361 -0.01775 0.02407 -0.01879 0.02615 C -0.02388 0.03634 -0.02206 0.0405 -0.02819 0.04536 C -0.0308 0.04745 -0.03354 0.04837 -0.03628 0.04999 C -0.03759 0.05069 -0.04033 0.05231 -0.04033 0.05231 C -0.04594 0.06782 -0.04476 0.08425 -0.05233 0.09768 C -0.05572 0.11435 -0.05116 0.09467 -0.05768 0.11203 C -0.05847 0.11411 -0.05833 0.11689 -0.05912 0.11898 C -0.06055 0.12268 -0.06264 0.12546 -0.06447 0.1287 C -0.0676 0.14004 -0.0693 0.14467 -0.07517 0.15231 C -0.08365 0.1824 -0.0723 0.14606 -0.08195 0.16666 C -0.08326 0.16944 -0.08339 0.17337 -0.08456 0.17615 C -0.08561 0.17893 -0.08731 0.18101 -0.08861 0.18333 C -0.09109 0.19675 -0.0954 0.20902 -0.10205 0.21666 C -0.10518 0.23379 -0.11523 0.24467 -0.12084 0.25948 C -0.12267 0.26967 -0.12672 0.27291 -0.13154 0.2787 C -0.13963 0.29907 -0.12841 0.27268 -0.13833 0.2905 C -0.1429 0.29884 -0.13937 0.29583 -0.14224 0.30486 C -0.14564 0.3155 -0.14916 0.32453 -0.15569 0.3287 C -0.16795 0.34976 -0.15373 0.32314 -0.16104 0.34282 C -0.16391 0.35046 -0.16874 0.35694 -0.17187 0.36435 C -0.18022 0.38356 -0.17343 0.3743 -0.18126 0.38333 C -0.19066 0.40925 -0.17657 0.37222 -0.18792 0.39536 C -0.19001 0.39953 -0.19144 0.40486 -0.19327 0.40948 C -0.19418 0.4118 -0.19601 0.41666 -0.19601 0.41666 C -0.19914 0.43425 -0.19666 0.42754 -0.20266 0.43819 C -0.20606 0.45555 -0.20684 0.46759 -0.21741 0.47384 C -0.22015 0.47708 -0.22446 0.47777 -0.2255 0.48333 C -0.2272 0.49282 -0.2255 0.48981 -0.23085 0.49282 C -0.23529 0.50439 -0.24403 0.5081 -0.25108 0.51435 C -0.25251 0.52245 -0.25499 0.52708 -0.25499 0.53564 " pathEditMode="relative" ptsTypes="fffffffffffffffffffffffffffffffffA">
                                      <p:cBhvr>
                                        <p:cTn id="2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00" numSld="4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8966E-6 -4.85549E-6 C -0.00718 0.00486 -0.01214 0.01295 -0.01788 0.02128 C -0.02101 0.02567 -0.02154 0.02428 -0.02389 0.0296 C -0.02871 0.04024 -0.03511 0.05573 -0.04177 0.06336 C -0.0462 0.07561 -0.05247 0.0837 -0.05847 0.09295 C -0.06317 0.10012 -0.06643 0.10821 -0.07139 0.11422 C -0.07283 0.11769 -0.07426 0.12209 -0.07622 0.12486 C -0.07935 0.12925 -0.08575 0.13735 -0.08575 0.13758 C -0.08914 0.14659 -0.09489 0.15469 -0.10011 0.1607 C -0.10298 0.16787 -0.10637 0.17526 -0.10963 0.18174 C -0.11146 0.18544 -0.11407 0.18821 -0.11564 0.19237 C -0.1172 0.19654 -0.12034 0.20509 -0.12034 0.20532 C -0.12073 0.20787 -0.1206 0.2111 -0.12151 0.21365 C -0.12229 0.21573 -0.12412 0.21596 -0.12516 0.21781 C -0.12778 0.2222 -0.1296 0.22798 -0.13234 0.23261 C -0.13521 0.2481 -0.13287 0.24209 -0.13822 0.25157 C -0.1407 0.26405 -0.14435 0.27376 -0.14787 0.28532 C -0.15075 0.3059 -0.14827 0.29781 -0.15375 0.31076 C -0.15466 0.31561 -0.15479 0.32116 -0.15623 0.32555 C -0.15701 0.3281 -0.15884 0.32948 -0.15975 0.33203 C -0.16341 0.34128 -0.16393 0.35122 -0.17045 0.35515 C -0.17241 0.35862 -0.17489 0.36162 -0.17646 0.36579 C -0.17724 0.36787 -0.17776 0.37041 -0.17881 0.37203 C -0.18102 0.3755 -0.18598 0.38058 -0.18598 0.38081 C -0.18703 0.39584 -0.18677 0.39816 -0.19186 0.4081 C -0.19368 0.4229 -0.19525 0.43399 -0.19786 0.4481 C -0.19864 0.45226 -0.19943 0.45665 -0.20021 0.46081 C -0.2006 0.4629 -0.20139 0.46729 -0.20139 0.46752 C -0.20256 0.47492 -0.2237 0.54405 -0.22475 0.55029 " pathEditMode="relative" rAng="0" ptsTypes="fffffffffffffffffffffffffffff">
                                      <p:cBhvr>
                                        <p:cTn id="36" dur="2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37" y="27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2 -4.81481E-6 C -0.00365 0.00487 -0.0086 0.01297 -0.01434 0.0213 C -0.01747 0.0257 -0.01799 0.02431 -0.02034 0.02963 C -0.02517 0.04028 -0.03156 0.05579 -0.03821 0.06343 C -0.04264 0.0757 -0.0489 0.0838 -0.0549 0.09306 C -0.0596 0.10024 -0.06286 0.10811 -0.06781 0.11413 C -0.06925 0.1176 -0.07068 0.122 -0.07264 0.12477 C -0.07577 0.12917 -0.08229 0.13727 -0.08229 0.1375 C -0.08568 0.14653 -0.09142 0.15463 -0.09663 0.16065 C -0.0995 0.16783 -0.10289 0.17524 -0.10615 0.18172 C -0.10798 0.18542 -0.11059 0.1882 -0.11215 0.19237 C -0.11372 0.19653 -0.11685 0.2051 -0.11685 0.20533 C -0.11724 0.20788 -0.11711 0.21112 -0.11802 0.21366 C -0.1188 0.21575 -0.12063 0.21598 -0.12167 0.21783 C -0.12428 0.22223 -0.12611 0.22801 -0.12884 0.23264 C -0.13171 0.24815 -0.12937 0.24213 -0.13471 0.25163 C -0.13719 0.26413 -0.14084 0.27385 -0.14436 0.28542 C -0.14723 0.30579 -0.14476 0.29792 -0.15023 0.31065 C -0.15115 0.31551 -0.15128 0.32107 -0.15271 0.32547 C -0.15349 0.32801 -0.15532 0.3294 -0.15623 0.33195 C -0.15988 0.34121 -0.1604 0.35116 -0.16693 0.3551 C -0.16888 0.35857 -0.17136 0.36158 -0.17292 0.36575 C -0.17371 0.36783 -0.17423 0.37038 -0.17527 0.372 C -0.17749 0.37547 -0.18244 0.38056 -0.18244 0.38079 C -0.18349 0.39584 -0.18323 0.39815 -0.18831 0.40811 C -0.19014 0.42292 -0.1917 0.43403 -0.19431 0.44815 C -0.19509 0.45232 -0.19588 0.45672 -0.19666 0.46088 C -0.19705 0.46297 -0.19783 0.46737 -0.19783 0.4676 C -0.19901 0.475 -0.1887 0.59352 -0.18975 0.59977 " pathEditMode="relative" rAng="0" ptsTypes="fffffffffffffffffffffffffffff">
                                      <p:cBhvr>
                                        <p:cTn id="4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33" y="2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796E-6 2.96296E-6 C -0.00639 0.00301 -0.01135 0.0081 -0.01748 0.01203 C -0.02414 0.03032 -0.01553 0.00902 -0.02414 0.02384 C -0.02662 0.02824 -0.02845 0.03379 -0.03093 0.03819 C -0.03275 0.04791 -0.0351 0.0493 -0.04032 0.05254 C -0.04228 0.05787 -0.04384 0.06296 -0.04698 0.06666 C -0.04815 0.06805 -0.04972 0.06805 -0.05102 0.06921 C -0.05494 0.07315 -0.06342 0.08171 -0.06707 0.08819 C -0.06981 0.09305 -0.07203 0.09884 -0.07516 0.10254 C -0.0779 0.10578 -0.08326 0.11203 -0.08326 0.11227 C -0.08587 0.12615 -0.08247 0.11296 -0.08861 0.12384 C -0.08978 0.12592 -0.09004 0.12893 -0.09122 0.13102 C -0.09369 0.13541 -0.09683 0.13842 -0.09931 0.14282 C -0.10218 0.1581 -0.10792 0.15602 -0.11562 0.15949 C -0.11836 0.16088 -0.1224 0.16458 -0.12488 0.16666 C -0.13363 0.18264 -0.12306 0.16597 -0.13558 0.17615 C -0.14681 0.18518 -0.14107 0.18541 -0.15307 0.19051 C -0.15881 0.20092 -0.16442 0.20671 -0.17186 0.21203 C -0.17278 0.21527 -0.1733 0.21875 -0.17447 0.22152 C -0.17552 0.2243 -0.17747 0.22592 -0.17852 0.2287 C -0.1793 0.23078 -0.17917 0.23379 -0.17982 0.23588 C -0.18139 0.24074 -0.18413 0.24467 -0.18517 0.25 C -0.18844 0.26713 -0.18635 0.26018 -0.19065 0.27152 C -0.19261 0.28541 -0.19405 0.29652 -0.19731 0.30949 C -0.19809 0.31273 -0.19901 0.3162 -0.20005 0.31921 C -0.20175 0.32407 -0.2054 0.33333 -0.2054 0.33356 C -0.20866 0.35115 -0.20671 0.34328 -0.21075 0.35717 C -0.21219 0.36782 -0.21271 0.37268 -0.21884 0.37615 C -0.22119 0.38935 -0.22263 0.40277 -0.2268 0.41435 C -0.22811 0.42315 -0.23085 0.4294 -0.23215 0.43819 C -0.23502 0.45671 -0.23555 0.47338 -0.24024 0.49051 C -0.24207 0.49722 -0.2405 0.50602 -0.24298 0.51203 C -0.24403 0.51458 -0.24651 0.51365 -0.24833 0.51435 C -0.25055 0.52662 -0.25512 0.57338 -0.25656 0.58518 " pathEditMode="relative" rAng="0" ptsTypes="ffffffffffffffffffffffffffffffffff">
                                      <p:cBhvr>
                                        <p:cTn id="6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28" y="2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2904E-6 1.48148E-6 C -0.00417 0.00741 -0.00665 0.01597 -0.0107 0.02384 C -0.01448 0.03125 -0.0197 0.03657 -0.02283 0.04514 C -0.02584 0.05347 -0.02884 0.05879 -0.03354 0.06435 C -0.03654 0.07199 -0.04006 0.07778 -0.04293 0.08565 C -0.04332 0.08889 -0.04345 0.09213 -0.04424 0.09514 C -0.04489 0.09768 -0.04645 0.09954 -0.04698 0.10231 C -0.05011 0.12083 -0.04711 0.12153 -0.05507 0.13565 C -0.05676 0.14514 -0.05911 0.15 -0.06303 0.15717 C -0.06485 0.17176 -0.06394 0.17986 -0.07112 0.18796 C -0.07477 0.19745 -0.07973 0.20463 -0.08456 0.2118 C -0.086 0.21389 -0.08743 0.21643 -0.08861 0.21898 C -0.08965 0.22106 -0.09004 0.2243 -0.09122 0.22616 C -0.09369 0.22986 -0.09657 0.23241 -0.09931 0.23565 C -0.10061 0.23727 -0.10335 0.24051 -0.10335 0.24074 C -0.1057 0.25301 -0.10348 0.24629 -0.11275 0.25717 C -0.11405 0.25879 -0.11679 0.2618 -0.11679 0.26204 C -0.11914 0.27454 -0.12097 0.26944 -0.12749 0.27384 C -0.13271 0.27731 -0.13676 0.28102 -0.14224 0.28333 C -0.14498 0.28819 -0.14681 0.29236 -0.15033 0.29514 C -0.15294 0.29722 -0.15842 0.3 -0.15842 0.30023 C -0.16025 0.30231 -0.16168 0.30602 -0.16377 0.30717 C -0.16925 0.31042 -0.17617 0.31042 -0.18256 0.31435 C -0.18583 0.32292 -0.18987 0.32523 -0.19457 0.33102 C -0.19653 0.34028 -0.19874 0.34537 -0.20266 0.35231 C -0.20462 0.36319 -0.20671 0.38565 -0.20671 0.38588 C -0.20723 0.39537 -0.20684 0.40717 -0.20945 0.41667 C -0.21349 0.43125 -0.20814 0.44282 -0.21101 0.45833 " pathEditMode="relative" rAng="0" ptsTypes="ffffffffffffffffffffffffffff">
                                      <p:cBhvr>
                                        <p:cTn id="7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75" y="2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7653755-AA73-7E39-B2C8-66028E8ADE07}"/>
              </a:ext>
            </a:extLst>
          </p:cNvPr>
          <p:cNvSpPr/>
          <p:nvPr/>
        </p:nvSpPr>
        <p:spPr>
          <a:xfrm>
            <a:off x="-1548680" y="3343835"/>
            <a:ext cx="11351942" cy="1569983"/>
          </a:xfrm>
          <a:prstGeom prst="rect">
            <a:avLst/>
          </a:prstGeom>
          <a:solidFill>
            <a:schemeClr val="accent1">
              <a:lumMod val="20000"/>
              <a:lumOff val="80000"/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EC9684"/>
              </a:solidFill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1F5A03-7EED-EABD-772C-5A06677920AF}"/>
              </a:ext>
            </a:extLst>
          </p:cNvPr>
          <p:cNvSpPr txBox="1"/>
          <p:nvPr/>
        </p:nvSpPr>
        <p:spPr>
          <a:xfrm>
            <a:off x="-44404" y="2251725"/>
            <a:ext cx="8676457" cy="228147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3200" kern="0" dirty="0">
                <a:solidFill>
                  <a:srgbClr val="000000"/>
                </a:solidFill>
                <a:latin typeface="UTM Avo" panose="02040603050506020204" pitchFamily="18" charset="0"/>
                <a:ea typeface="Cambria" panose="02040503050406030204" pitchFamily="18" charset="0"/>
                <a:sym typeface="Arial"/>
              </a:rPr>
              <a:t>Khi con kênh ô nhiễm được cải tạo, người dân được sống trong bầu không khí trong lành, được tận hưởng vẻ đẹp thiên nhiên giữa lòng thành phố. </a:t>
            </a:r>
            <a:endParaRPr lang="vi-VN" sz="32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2" name="Picture 1">
            <a:hlinkClick r:id="rId2" action="ppaction://hlinksldjump"/>
            <a:extLst>
              <a:ext uri="{FF2B5EF4-FFF2-40B4-BE49-F238E27FC236}">
                <a16:creationId xmlns:a16="http://schemas.microsoft.com/office/drawing/2014/main" id="{B454FC8A-9218-5035-7A66-5135F3393F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9034" y="3593347"/>
            <a:ext cx="1698623" cy="18797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6FFE11-F5C9-6359-43CD-4C176C222155}"/>
              </a:ext>
            </a:extLst>
          </p:cNvPr>
          <p:cNvSpPr txBox="1"/>
          <p:nvPr/>
        </p:nvSpPr>
        <p:spPr>
          <a:xfrm>
            <a:off x="251520" y="627534"/>
            <a:ext cx="8084610" cy="153233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b="1" kern="0" dirty="0">
                <a:solidFill>
                  <a:srgbClr val="597000">
                    <a:lumMod val="50000"/>
                  </a:srgbClr>
                </a:solidFill>
                <a:latin typeface="UTM Avo" panose="02040603050506020204" pitchFamily="18" charset="0"/>
                <a:ea typeface="Cambria" panose="02040503050406030204" pitchFamily="18" charset="0"/>
                <a:sym typeface="Arial"/>
              </a:rPr>
              <a:t>Câu 2: Người dân được hưởng lợi ích gì khi con kênh ô nhiễm và hai bên bờ được cải tạo thành công viên?</a:t>
            </a:r>
            <a:endParaRPr lang="vi-VN" b="1" kern="0" dirty="0">
              <a:solidFill>
                <a:srgbClr val="597000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053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8DEFB90-CE09-3442-7C17-A0F6E762F4E8}"/>
              </a:ext>
            </a:extLst>
          </p:cNvPr>
          <p:cNvSpPr/>
          <p:nvPr/>
        </p:nvSpPr>
        <p:spPr>
          <a:xfrm>
            <a:off x="-702734" y="154170"/>
            <a:ext cx="10549679" cy="1569983"/>
          </a:xfrm>
          <a:prstGeom prst="rect">
            <a:avLst/>
          </a:prstGeom>
          <a:solidFill>
            <a:schemeClr val="accent4">
              <a:lumMod val="20000"/>
              <a:lumOff val="80000"/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EC9684"/>
              </a:solidFill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8710ED-C345-8F4A-FBAA-BAA8152CF024}"/>
              </a:ext>
            </a:extLst>
          </p:cNvPr>
          <p:cNvSpPr txBox="1"/>
          <p:nvPr/>
        </p:nvSpPr>
        <p:spPr>
          <a:xfrm>
            <a:off x="323528" y="352269"/>
            <a:ext cx="7401876" cy="119181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CE2C8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b="1" kern="0" dirty="0" err="1">
                <a:solidFill>
                  <a:srgbClr val="000000"/>
                </a:solidFill>
                <a:latin typeface="UTM Avo" panose="02040603050506020204" pitchFamily="18" charset="0"/>
                <a:ea typeface="Cambria" panose="02040503050406030204" pitchFamily="18" charset="0"/>
                <a:sym typeface="Arial"/>
              </a:rPr>
              <a:t>Câu</a:t>
            </a:r>
            <a:r>
              <a:rPr lang="en-US" sz="3200" b="1" kern="0" dirty="0">
                <a:solidFill>
                  <a:srgbClr val="000000"/>
                </a:solidFill>
                <a:latin typeface="UTM Avo" panose="02040603050506020204" pitchFamily="18" charset="0"/>
                <a:ea typeface="Cambria" panose="02040503050406030204" pitchFamily="18" charset="0"/>
                <a:sym typeface="Arial"/>
              </a:rPr>
              <a:t> 3: Theo </a:t>
            </a:r>
            <a:r>
              <a:rPr lang="en-US" sz="3200" b="1" kern="0" dirty="0" err="1">
                <a:solidFill>
                  <a:srgbClr val="000000"/>
                </a:solidFill>
                <a:latin typeface="UTM Avo" panose="02040603050506020204" pitchFamily="18" charset="0"/>
                <a:ea typeface="Cambria" panose="02040503050406030204" pitchFamily="18" charset="0"/>
                <a:sym typeface="Arial"/>
              </a:rPr>
              <a:t>em</a:t>
            </a:r>
            <a:r>
              <a:rPr lang="en-US" sz="3200" b="1" kern="0" dirty="0">
                <a:solidFill>
                  <a:srgbClr val="000000"/>
                </a:solidFill>
                <a:latin typeface="UTM Avo" panose="02040603050506020204" pitchFamily="18" charset="0"/>
                <a:ea typeface="Cambria" panose="02040503050406030204" pitchFamily="18" charset="0"/>
                <a:sym typeface="Arial"/>
              </a:rPr>
              <a:t>, </a:t>
            </a:r>
            <a:r>
              <a:rPr lang="en-US" sz="3200" b="1" kern="0" dirty="0" err="1">
                <a:solidFill>
                  <a:srgbClr val="000000"/>
                </a:solidFill>
                <a:latin typeface="UTM Avo" panose="02040603050506020204" pitchFamily="18" charset="0"/>
                <a:ea typeface="Cambria" panose="02040503050406030204" pitchFamily="18" charset="0"/>
                <a:sym typeface="Arial"/>
              </a:rPr>
              <a:t>lợi</a:t>
            </a:r>
            <a:r>
              <a:rPr lang="en-US" sz="3200" b="1" kern="0" dirty="0">
                <a:solidFill>
                  <a:srgbClr val="000000"/>
                </a:solidFill>
                <a:latin typeface="UTM Avo" panose="0204060305050602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UTM Avo" panose="02040603050506020204" pitchFamily="18" charset="0"/>
                <a:ea typeface="Cambria" panose="02040503050406030204" pitchFamily="18" charset="0"/>
                <a:sym typeface="Arial"/>
              </a:rPr>
              <a:t>ích</a:t>
            </a:r>
            <a:r>
              <a:rPr lang="en-US" sz="3200" b="1" kern="0" dirty="0">
                <a:solidFill>
                  <a:srgbClr val="000000"/>
                </a:solidFill>
                <a:latin typeface="UTM Avo" panose="0204060305050602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UTM Avo" panose="02040603050506020204" pitchFamily="18" charset="0"/>
                <a:ea typeface="Cambria" panose="02040503050406030204" pitchFamily="18" charset="0"/>
                <a:sym typeface="Arial"/>
              </a:rPr>
              <a:t>nói</a:t>
            </a:r>
            <a:r>
              <a:rPr lang="en-US" sz="3200" b="1" kern="0" dirty="0">
                <a:solidFill>
                  <a:srgbClr val="000000"/>
                </a:solidFill>
                <a:latin typeface="UTM Avo" panose="0204060305050602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UTM Avo" panose="02040603050506020204" pitchFamily="18" charset="0"/>
                <a:ea typeface="Cambria" panose="02040503050406030204" pitchFamily="18" charset="0"/>
                <a:sym typeface="Arial"/>
              </a:rPr>
              <a:t>trên</a:t>
            </a:r>
            <a:r>
              <a:rPr lang="en-US" sz="3200" b="1" kern="0" dirty="0">
                <a:solidFill>
                  <a:srgbClr val="000000"/>
                </a:solidFill>
                <a:latin typeface="UTM Avo" panose="0204060305050602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UTM Avo" panose="02040603050506020204" pitchFamily="18" charset="0"/>
                <a:ea typeface="Cambria" panose="02040503050406030204" pitchFamily="18" charset="0"/>
                <a:sym typeface="Arial"/>
              </a:rPr>
              <a:t>có</a:t>
            </a:r>
            <a:r>
              <a:rPr lang="en-US" sz="3200" b="1" kern="0" dirty="0">
                <a:solidFill>
                  <a:srgbClr val="000000"/>
                </a:solidFill>
                <a:latin typeface="UTM Avo" panose="0204060305050602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UTM Avo" panose="02040603050506020204" pitchFamily="18" charset="0"/>
                <a:ea typeface="Cambria" panose="02040503050406030204" pitchFamily="18" charset="0"/>
                <a:sym typeface="Arial"/>
              </a:rPr>
              <a:t>quan</a:t>
            </a:r>
            <a:r>
              <a:rPr lang="en-US" sz="3200" b="1" kern="0" dirty="0">
                <a:solidFill>
                  <a:srgbClr val="000000"/>
                </a:solidFill>
                <a:latin typeface="UTM Avo" panose="0204060305050602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UTM Avo" panose="02040603050506020204" pitchFamily="18" charset="0"/>
                <a:ea typeface="Cambria" panose="02040503050406030204" pitchFamily="18" charset="0"/>
                <a:sym typeface="Arial"/>
              </a:rPr>
              <a:t>trọng</a:t>
            </a:r>
            <a:r>
              <a:rPr lang="en-US" sz="3200" b="1" kern="0" dirty="0">
                <a:solidFill>
                  <a:srgbClr val="000000"/>
                </a:solidFill>
                <a:latin typeface="UTM Avo" panose="0204060305050602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UTM Avo" panose="02040603050506020204" pitchFamily="18" charset="0"/>
                <a:ea typeface="Cambria" panose="02040503050406030204" pitchFamily="18" charset="0"/>
                <a:sym typeface="Arial"/>
              </a:rPr>
              <a:t>không</a:t>
            </a:r>
            <a:r>
              <a:rPr lang="en-US" sz="3200" b="1" kern="0" dirty="0">
                <a:solidFill>
                  <a:srgbClr val="000000"/>
                </a:solidFill>
                <a:latin typeface="UTM Avo" panose="02040603050506020204" pitchFamily="18" charset="0"/>
                <a:ea typeface="Cambria" panose="02040503050406030204" pitchFamily="18" charset="0"/>
                <a:sym typeface="Arial"/>
              </a:rPr>
              <a:t>? </a:t>
            </a:r>
            <a:r>
              <a:rPr lang="en-US" sz="3200" b="1" kern="0" dirty="0" err="1">
                <a:solidFill>
                  <a:srgbClr val="000000"/>
                </a:solidFill>
                <a:latin typeface="UTM Avo" panose="02040603050506020204" pitchFamily="18" charset="0"/>
                <a:ea typeface="Cambria" panose="02040503050406030204" pitchFamily="18" charset="0"/>
                <a:sym typeface="Arial"/>
              </a:rPr>
              <a:t>Vì</a:t>
            </a:r>
            <a:r>
              <a:rPr lang="en-US" sz="3200" b="1" kern="0" dirty="0">
                <a:solidFill>
                  <a:srgbClr val="000000"/>
                </a:solidFill>
                <a:latin typeface="UTM Avo" panose="0204060305050602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UTM Avo" panose="02040603050506020204" pitchFamily="18" charset="0"/>
                <a:ea typeface="Cambria" panose="02040503050406030204" pitchFamily="18" charset="0"/>
                <a:sym typeface="Arial"/>
              </a:rPr>
              <a:t>sao</a:t>
            </a:r>
            <a:r>
              <a:rPr lang="en-US" sz="3200" b="1" kern="0" dirty="0">
                <a:solidFill>
                  <a:srgbClr val="000000"/>
                </a:solidFill>
                <a:latin typeface="UTM Avo" panose="02040603050506020204" pitchFamily="18" charset="0"/>
                <a:ea typeface="Cambria" panose="02040503050406030204" pitchFamily="18" charset="0"/>
                <a:sym typeface="Arial"/>
              </a:rPr>
              <a:t>? </a:t>
            </a:r>
            <a:endParaRPr lang="vi-VN" sz="3200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2" name="Picture 1">
            <a:hlinkClick r:id="rId2" action="ppaction://hlinksldjump"/>
            <a:extLst>
              <a:ext uri="{FF2B5EF4-FFF2-40B4-BE49-F238E27FC236}">
                <a16:creationId xmlns:a16="http://schemas.microsoft.com/office/drawing/2014/main" id="{041DEE10-63F5-AE8E-79E4-FE2B476964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6934" y="0"/>
            <a:ext cx="1591734" cy="19815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BB55A6-4A9B-C4C5-E0F7-599DFDD0B6F2}"/>
              </a:ext>
            </a:extLst>
          </p:cNvPr>
          <p:cNvSpPr txBox="1"/>
          <p:nvPr/>
        </p:nvSpPr>
        <p:spPr>
          <a:xfrm>
            <a:off x="431540" y="2140128"/>
            <a:ext cx="8280920" cy="2079308"/>
          </a:xfrm>
          <a:prstGeom prst="roundRect">
            <a:avLst>
              <a:gd name="adj" fmla="val 22030"/>
            </a:avLst>
          </a:prstGeom>
          <a:solidFill>
            <a:schemeClr val="bg1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vi-VN" kern="0" dirty="0">
                <a:solidFill>
                  <a:srgbClr val="597000">
                    <a:lumMod val="50000"/>
                  </a:srgbClr>
                </a:solidFill>
                <a:latin typeface="UTM Avo" panose="02040603050506020204" pitchFamily="18" charset="0"/>
                <a:ea typeface="Cambria" panose="02040503050406030204" pitchFamily="18" charset="0"/>
                <a:sym typeface="Arial"/>
              </a:rPr>
              <a:t>Lợi ích này rất quan</a:t>
            </a:r>
            <a:r>
              <a:rPr lang="en-US" kern="0" dirty="0">
                <a:solidFill>
                  <a:srgbClr val="597000">
                    <a:lumMod val="50000"/>
                  </a:srgbClr>
                </a:solidFill>
                <a:latin typeface="UTM Avo" panose="0204060305050602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vi-VN" kern="0" dirty="0">
                <a:solidFill>
                  <a:srgbClr val="597000">
                    <a:lumMod val="50000"/>
                  </a:srgbClr>
                </a:solidFill>
                <a:latin typeface="UTM Avo" panose="02040603050506020204" pitchFamily="18" charset="0"/>
                <a:ea typeface="Cambria" panose="02040503050406030204" pitchFamily="18" charset="0"/>
                <a:sym typeface="Arial"/>
              </a:rPr>
              <a:t>trọng vì vừa giúp cho người dân có chỗ vui chơi, ngắm cảnh; vừa tốt cho sức khoẻ của người dân vì họ được hít thở không khí trong lành,</a:t>
            </a:r>
            <a:r>
              <a:rPr lang="en-US" kern="0" dirty="0">
                <a:solidFill>
                  <a:srgbClr val="597000">
                    <a:lumMod val="50000"/>
                  </a:srgbClr>
                </a:solidFill>
                <a:latin typeface="UTM Avo" panose="0204060305050602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vi-VN" kern="0" dirty="0">
                <a:solidFill>
                  <a:srgbClr val="597000">
                    <a:lumMod val="50000"/>
                  </a:srgbClr>
                </a:solidFill>
                <a:latin typeface="UTM Avo" panose="02040603050506020204" pitchFamily="18" charset="0"/>
                <a:ea typeface="Cambria" panose="02040503050406030204" pitchFamily="18" charset="0"/>
                <a:sym typeface="Arial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20932233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74FFF7E-E3CB-CCFF-348B-39BEFFC62FEA}"/>
              </a:ext>
            </a:extLst>
          </p:cNvPr>
          <p:cNvSpPr/>
          <p:nvPr/>
        </p:nvSpPr>
        <p:spPr>
          <a:xfrm>
            <a:off x="-460301" y="1203598"/>
            <a:ext cx="10549679" cy="3689187"/>
          </a:xfrm>
          <a:prstGeom prst="rect">
            <a:avLst/>
          </a:prstGeom>
          <a:solidFill>
            <a:srgbClr val="F2EFF5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EC9684"/>
              </a:solidFill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05F8EE-42E2-460B-6338-B4500F77C923}"/>
              </a:ext>
            </a:extLst>
          </p:cNvPr>
          <p:cNvSpPr txBox="1"/>
          <p:nvPr/>
        </p:nvSpPr>
        <p:spPr>
          <a:xfrm>
            <a:off x="1253066" y="308960"/>
            <a:ext cx="7620000" cy="95345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CE2C8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500" b="1" kern="0" dirty="0" err="1">
                <a:solidFill>
                  <a:srgbClr val="597000">
                    <a:lumMod val="50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  <a:sym typeface="Arial"/>
              </a:rPr>
              <a:t>Câu</a:t>
            </a:r>
            <a:r>
              <a:rPr lang="en-US" sz="2500" b="1" kern="0" dirty="0">
                <a:solidFill>
                  <a:srgbClr val="597000">
                    <a:lumMod val="50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  <a:sym typeface="Arial"/>
              </a:rPr>
              <a:t> 4: </a:t>
            </a:r>
            <a:r>
              <a:rPr lang="en-US" sz="2500" b="1" kern="0" dirty="0" err="1">
                <a:solidFill>
                  <a:srgbClr val="597000">
                    <a:lumMod val="50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  <a:sym typeface="Arial"/>
              </a:rPr>
              <a:t>Bài</a:t>
            </a:r>
            <a:r>
              <a:rPr lang="en-US" sz="2500" b="1" kern="0" dirty="0">
                <a:solidFill>
                  <a:srgbClr val="597000">
                    <a:lumMod val="50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2500" b="1" kern="0" dirty="0" err="1">
                <a:solidFill>
                  <a:srgbClr val="597000">
                    <a:lumMod val="50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  <a:sym typeface="Arial"/>
              </a:rPr>
              <a:t>đọc</a:t>
            </a:r>
            <a:r>
              <a:rPr lang="en-US" sz="2500" b="1" kern="0" dirty="0">
                <a:solidFill>
                  <a:srgbClr val="597000">
                    <a:lumMod val="50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2500" b="1" kern="0" dirty="0" err="1">
                <a:solidFill>
                  <a:srgbClr val="597000">
                    <a:lumMod val="50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  <a:sym typeface="Arial"/>
              </a:rPr>
              <a:t>gợi</a:t>
            </a:r>
            <a:r>
              <a:rPr lang="en-US" sz="2500" b="1" kern="0" dirty="0">
                <a:solidFill>
                  <a:srgbClr val="597000">
                    <a:lumMod val="50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2500" b="1" kern="0" dirty="0" err="1">
                <a:solidFill>
                  <a:srgbClr val="597000">
                    <a:lumMod val="50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  <a:sym typeface="Arial"/>
              </a:rPr>
              <a:t>cho</a:t>
            </a:r>
            <a:r>
              <a:rPr lang="en-US" sz="2500" b="1" kern="0" dirty="0">
                <a:solidFill>
                  <a:srgbClr val="597000">
                    <a:lumMod val="50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2500" b="1" kern="0" dirty="0" err="1">
                <a:solidFill>
                  <a:srgbClr val="597000">
                    <a:lumMod val="50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  <a:sym typeface="Arial"/>
              </a:rPr>
              <a:t>em</a:t>
            </a:r>
            <a:r>
              <a:rPr lang="en-US" sz="2500" b="1" kern="0" dirty="0">
                <a:solidFill>
                  <a:srgbClr val="597000">
                    <a:lumMod val="50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2500" b="1" kern="0" dirty="0" err="1">
                <a:solidFill>
                  <a:srgbClr val="597000">
                    <a:lumMod val="50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  <a:sym typeface="Arial"/>
              </a:rPr>
              <a:t>suy</a:t>
            </a:r>
            <a:r>
              <a:rPr lang="en-US" sz="2500" b="1" kern="0" dirty="0">
                <a:solidFill>
                  <a:srgbClr val="597000">
                    <a:lumMod val="50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2500" b="1" kern="0" dirty="0" err="1">
                <a:solidFill>
                  <a:srgbClr val="597000">
                    <a:lumMod val="50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  <a:sym typeface="Arial"/>
              </a:rPr>
              <a:t>nghĩ</a:t>
            </a:r>
            <a:r>
              <a:rPr lang="en-US" sz="2500" b="1" kern="0" dirty="0">
                <a:solidFill>
                  <a:srgbClr val="597000">
                    <a:lumMod val="50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2500" b="1" kern="0" dirty="0" err="1">
                <a:solidFill>
                  <a:srgbClr val="597000">
                    <a:lumMod val="50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  <a:sym typeface="Arial"/>
              </a:rPr>
              <a:t>gì</a:t>
            </a:r>
            <a:r>
              <a:rPr lang="en-US" sz="2500" b="1" kern="0" dirty="0">
                <a:solidFill>
                  <a:srgbClr val="597000">
                    <a:lumMod val="50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  <a:sym typeface="Arial"/>
              </a:rPr>
              <a:t>? </a:t>
            </a:r>
            <a:r>
              <a:rPr lang="en-US" sz="2500" b="1" kern="0" dirty="0" err="1">
                <a:solidFill>
                  <a:srgbClr val="597000">
                    <a:lumMod val="50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  <a:sym typeface="Arial"/>
              </a:rPr>
              <a:t>Chọn</a:t>
            </a:r>
            <a:r>
              <a:rPr lang="en-US" sz="2500" b="1" kern="0" dirty="0">
                <a:solidFill>
                  <a:srgbClr val="597000">
                    <a:lumMod val="50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  <a:sym typeface="Arial"/>
              </a:rPr>
              <a:t> ý </a:t>
            </a:r>
            <a:r>
              <a:rPr lang="en-US" sz="2500" b="1" kern="0" dirty="0" err="1">
                <a:solidFill>
                  <a:srgbClr val="597000">
                    <a:lumMod val="50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  <a:sym typeface="Arial"/>
              </a:rPr>
              <a:t>em</a:t>
            </a:r>
            <a:r>
              <a:rPr lang="en-US" sz="2500" b="1" kern="0" dirty="0">
                <a:solidFill>
                  <a:srgbClr val="597000">
                    <a:lumMod val="50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2500" b="1" kern="0" dirty="0" err="1">
                <a:solidFill>
                  <a:srgbClr val="597000">
                    <a:lumMod val="50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  <a:sym typeface="Arial"/>
              </a:rPr>
              <a:t>thích</a:t>
            </a:r>
            <a:r>
              <a:rPr lang="en-US" sz="2500" b="1" kern="0" dirty="0">
                <a:solidFill>
                  <a:srgbClr val="597000">
                    <a:lumMod val="50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  <a:sym typeface="Arial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AEF9A1-8A6E-5257-C2B0-174A007AFF63}"/>
              </a:ext>
            </a:extLst>
          </p:cNvPr>
          <p:cNvSpPr txBox="1"/>
          <p:nvPr/>
        </p:nvSpPr>
        <p:spPr>
          <a:xfrm>
            <a:off x="611561" y="1576678"/>
            <a:ext cx="8261506" cy="476726"/>
          </a:xfrm>
          <a:prstGeom prst="roundRect">
            <a:avLst/>
          </a:prstGeom>
          <a:solidFill>
            <a:srgbClr val="008000"/>
          </a:solidFill>
          <a:ln>
            <a:solidFill>
              <a:schemeClr val="accent5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vi-VN" sz="2200" b="1" kern="0" dirty="0">
                <a:solidFill>
                  <a:srgbClr val="FFFFFF"/>
                </a:solidFill>
                <a:latin typeface="UTM Avo" panose="02040603050506020204" pitchFamily="18" charset="0"/>
                <a:ea typeface="Times New Roman" panose="02020603050405020304" pitchFamily="18" charset="0"/>
                <a:sym typeface="Arial"/>
              </a:rPr>
              <a:t>a) Cần giữ cho môi trường đô thị luôn xanh, sạch, đẹp.</a:t>
            </a:r>
            <a:endParaRPr lang="en-US" sz="2200" b="1" kern="0" dirty="0">
              <a:solidFill>
                <a:srgbClr val="FFFFFF"/>
              </a:solidFill>
              <a:latin typeface="UTM Avo" panose="02040603050506020204" pitchFamily="18" charset="0"/>
              <a:ea typeface="Times New Roman" panose="02020603050405020304" pitchFamily="18" charset="0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5CE832-7F71-2383-E33C-1C5467C88D65}"/>
              </a:ext>
            </a:extLst>
          </p:cNvPr>
          <p:cNvSpPr txBox="1"/>
          <p:nvPr/>
        </p:nvSpPr>
        <p:spPr>
          <a:xfrm>
            <a:off x="327729" y="2238800"/>
            <a:ext cx="8545336" cy="85129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vi-VN" sz="2200" b="1" kern="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  <a:ea typeface="Times New Roman" panose="02020603050405020304" pitchFamily="18" charset="0"/>
                <a:sym typeface="Arial"/>
              </a:rPr>
              <a:t>b) Cần làm sạch kênh rạch để hạn chế ô nhiễm mạch nước ngầm.</a:t>
            </a:r>
            <a:endParaRPr lang="en-US" sz="2200" b="1" kern="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UTM Avo" panose="02040603050506020204" pitchFamily="18" charset="0"/>
              <a:ea typeface="Times New Roman" panose="02020603050405020304" pitchFamily="18" charset="0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76C76F-BBB8-E572-6086-586C70625A69}"/>
              </a:ext>
            </a:extLst>
          </p:cNvPr>
          <p:cNvSpPr txBox="1"/>
          <p:nvPr/>
        </p:nvSpPr>
        <p:spPr>
          <a:xfrm>
            <a:off x="327728" y="3202405"/>
            <a:ext cx="8545337" cy="783193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buClr>
                <a:srgbClr val="000000"/>
              </a:buClr>
              <a:buFont typeface="Arial"/>
              <a:buNone/>
            </a:pPr>
            <a:r>
              <a:rPr lang="vi-VN" sz="2000" b="1" kern="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  <a:ea typeface="Times New Roman" panose="02020603050405020304" pitchFamily="18" charset="0"/>
                <a:sym typeface="Arial"/>
              </a:rPr>
              <a:t>c) Em mong con kênh (dòng sông) nơi em ở cũng được cải tạo sạch, đẹp</a:t>
            </a:r>
            <a:endParaRPr lang="en-US" sz="2000" b="1" kern="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UTM Avo" panose="02040603050506020204" pitchFamily="18" charset="0"/>
              <a:ea typeface="Times New Roman" panose="02020603050405020304" pitchFamily="18" charset="0"/>
              <a:sym typeface="Arial"/>
            </a:endParaRPr>
          </a:p>
        </p:txBody>
      </p:sp>
      <p:pic>
        <p:nvPicPr>
          <p:cNvPr id="2" name="Picture 1">
            <a:hlinkClick r:id="rId3" action="ppaction://hlinksldjump"/>
            <a:extLst>
              <a:ext uri="{FF2B5EF4-FFF2-40B4-BE49-F238E27FC236}">
                <a16:creationId xmlns:a16="http://schemas.microsoft.com/office/drawing/2014/main" id="{CAFFEFC6-1FBF-B1F9-9953-BA50DCACDC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59" y="195486"/>
            <a:ext cx="1484094" cy="1847547"/>
          </a:xfrm>
          <a:prstGeom prst="rect">
            <a:avLst/>
          </a:prstGeom>
        </p:spPr>
      </p:pic>
      <p:sp>
        <p:nvSpPr>
          <p:cNvPr id="9" name="Google Shape;1910;p31">
            <a:extLst>
              <a:ext uri="{FF2B5EF4-FFF2-40B4-BE49-F238E27FC236}">
                <a16:creationId xmlns:a16="http://schemas.microsoft.com/office/drawing/2014/main" id="{8C490204-FDBF-ADBB-1FD7-E4894515A0BE}"/>
              </a:ext>
            </a:extLst>
          </p:cNvPr>
          <p:cNvSpPr txBox="1">
            <a:spLocks/>
          </p:cNvSpPr>
          <p:nvPr/>
        </p:nvSpPr>
        <p:spPr>
          <a:xfrm>
            <a:off x="3058160" y="-1385066"/>
            <a:ext cx="243840" cy="277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ctr" anchorCtr="0">
            <a:prstTxWarp prst="textArchUp">
              <a:avLst>
                <a:gd name="adj" fmla="val 10975581"/>
              </a:avLst>
            </a:prstTxWarp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Chango"/>
              <a:buNone/>
              <a:defRPr sz="3500" b="0" i="0" u="none" strike="noStrike" cap="none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Clr>
                <a:srgbClr val="FFFFFF"/>
              </a:buClr>
            </a:pPr>
            <a:r>
              <a:rPr lang="en-US" sz="8000" kern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A2DF48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latin typeface="SVN-Poky's" panose="020B0606040200020203" pitchFamily="34" charset="0"/>
              </a:rPr>
              <a:t>Nội</a:t>
            </a:r>
            <a:r>
              <a:rPr lang="en-US" sz="8000" kern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EC9684">
                    <a:lumMod val="75000"/>
                  </a:srgbClr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latin typeface="SVN-Poky's" panose="020B0606040200020203" pitchFamily="34" charset="0"/>
              </a:rPr>
              <a:t> </a:t>
            </a:r>
            <a:r>
              <a:rPr lang="en-US" sz="8000" kern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CE2C81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latin typeface="SVN-Poky's" panose="020B0606040200020203" pitchFamily="34" charset="0"/>
              </a:rPr>
              <a:t>dung</a:t>
            </a:r>
            <a:r>
              <a:rPr lang="en-US" sz="8000" kern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EC9684">
                    <a:lumMod val="75000"/>
                  </a:srgbClr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latin typeface="SVN-Poky's" panose="020B0606040200020203" pitchFamily="34" charset="0"/>
              </a:rPr>
              <a:t> </a:t>
            </a:r>
            <a:r>
              <a:rPr lang="en-US" sz="8000" kern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0070C0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latin typeface="SVN-Poky's" panose="020B0606040200020203" pitchFamily="34" charset="0"/>
              </a:rPr>
              <a:t>bài </a:t>
            </a:r>
            <a:r>
              <a:rPr lang="en-US" sz="8000" kern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latin typeface="SVN-Poky's" panose="020B0606040200020203" pitchFamily="34" charset="0"/>
              </a:rPr>
              <a:t>học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97F040-7121-CA04-CC0D-11AEB77AD3B5}"/>
              </a:ext>
            </a:extLst>
          </p:cNvPr>
          <p:cNvSpPr txBox="1"/>
          <p:nvPr/>
        </p:nvSpPr>
        <p:spPr>
          <a:xfrm>
            <a:off x="327728" y="4214637"/>
            <a:ext cx="8545337" cy="442674"/>
          </a:xfrm>
          <a:prstGeom prst="roundRect">
            <a:avLst/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buClr>
                <a:srgbClr val="000000"/>
              </a:buClr>
              <a:buFont typeface="Arial"/>
              <a:buNone/>
            </a:pPr>
            <a:r>
              <a:rPr lang="vi-VN" sz="2000" b="1" kern="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  <a:ea typeface="Times New Roman" panose="02020603050405020304" pitchFamily="18" charset="0"/>
                <a:sym typeface="Arial"/>
              </a:rPr>
              <a:t>d) Suy nghĩ khác (nêu cụ thể suy nghĩ đó). </a:t>
            </a:r>
            <a:endParaRPr lang="en-US" sz="2000" b="1" kern="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UTM Avo" panose="02040603050506020204" pitchFamily="18" charset="0"/>
              <a:ea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51619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11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8FC56D7-68D9-473B-898E-29F3CF5CFA3E}"/>
              </a:ext>
            </a:extLst>
          </p:cNvPr>
          <p:cNvGrpSpPr/>
          <p:nvPr/>
        </p:nvGrpSpPr>
        <p:grpSpPr>
          <a:xfrm>
            <a:off x="755576" y="1491630"/>
            <a:ext cx="7920880" cy="3398337"/>
            <a:chOff x="457200" y="1828800"/>
            <a:chExt cx="11353800" cy="5198537"/>
          </a:xfrm>
        </p:grpSpPr>
        <p:sp>
          <p:nvSpPr>
            <p:cNvPr id="6" name="Rectangle: Top Corners Rounded 43">
              <a:extLst>
                <a:ext uri="{FF2B5EF4-FFF2-40B4-BE49-F238E27FC236}">
                  <a16:creationId xmlns:a16="http://schemas.microsoft.com/office/drawing/2014/main" id="{5BDE2D2C-703E-44A8-8C5F-112E42DDF889}"/>
                </a:ext>
              </a:extLst>
            </p:cNvPr>
            <p:cNvSpPr/>
            <p:nvPr/>
          </p:nvSpPr>
          <p:spPr>
            <a:xfrm>
              <a:off x="457200" y="1828800"/>
              <a:ext cx="11353800" cy="5198537"/>
            </a:xfrm>
            <a:prstGeom prst="round2SameRect">
              <a:avLst/>
            </a:prstGeom>
            <a:solidFill>
              <a:srgbClr val="FFABC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800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Rectangle: Top Corners Rounded 44">
              <a:extLst>
                <a:ext uri="{FF2B5EF4-FFF2-40B4-BE49-F238E27FC236}">
                  <a16:creationId xmlns:a16="http://schemas.microsoft.com/office/drawing/2014/main" id="{2372F8C4-CFA3-4C14-8A1C-96332C52F5C8}"/>
                </a:ext>
              </a:extLst>
            </p:cNvPr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657091" y="1997583"/>
              <a:ext cx="10954018" cy="5029754"/>
            </a:xfrm>
            <a:prstGeom prst="round2SameRect">
              <a:avLst/>
            </a:prstGeom>
            <a:blipFill dpi="0" rotWithShape="0">
              <a:blip r:embed="rId3" cstate="print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5896" t="-39715" r="-5896" b="-22595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800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339752" y="267494"/>
            <a:ext cx="4896544" cy="1076604"/>
            <a:chOff x="289671" y="3263477"/>
            <a:chExt cx="10591800" cy="1541513"/>
          </a:xfrm>
        </p:grpSpPr>
        <p:sp>
          <p:nvSpPr>
            <p:cNvPr id="9" name="Rectangle: Rounded Corners 11"/>
            <p:cNvSpPr/>
            <p:nvPr/>
          </p:nvSpPr>
          <p:spPr>
            <a:xfrm>
              <a:off x="289671" y="3263477"/>
              <a:ext cx="10591800" cy="1541513"/>
            </a:xfrm>
            <a:prstGeom prst="roundRect">
              <a:avLst>
                <a:gd name="adj" fmla="val 35907"/>
              </a:avLst>
            </a:prstGeom>
            <a:solidFill>
              <a:srgbClr val="FFABC1"/>
            </a:solidFill>
            <a:ln w="38100" cap="flat" cmpd="sng" algn="ctr">
              <a:solidFill>
                <a:srgbClr val="BF465A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0" name="Rectangle: Rounded Corners 12"/>
            <p:cNvSpPr/>
            <p:nvPr/>
          </p:nvSpPr>
          <p:spPr>
            <a:xfrm>
              <a:off x="493974" y="3405401"/>
              <a:ext cx="10183192" cy="1257663"/>
            </a:xfrm>
            <a:prstGeom prst="roundRect">
              <a:avLst>
                <a:gd name="adj" fmla="val 38173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8384" y="3853557"/>
            <a:ext cx="914479" cy="10364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953625">
            <a:off x="-269445" y="4113125"/>
            <a:ext cx="1456031" cy="8330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7D53035-917E-4D30-B40A-1E364C427CCD}"/>
              </a:ext>
            </a:extLst>
          </p:cNvPr>
          <p:cNvSpPr txBox="1"/>
          <p:nvPr/>
        </p:nvSpPr>
        <p:spPr>
          <a:xfrm>
            <a:off x="2555797" y="646463"/>
            <a:ext cx="4464451" cy="830997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000" b="1" dirty="0">
                <a:ln w="12700">
                  <a:solidFill>
                    <a:srgbClr val="41C9EB">
                      <a:lumMod val="75000"/>
                    </a:srgbClr>
                  </a:solidFill>
                  <a:prstDash val="solid"/>
                </a:ln>
                <a:solidFill>
                  <a:srgbClr val="597000">
                    <a:lumMod val="40000"/>
                    <a:lumOff val="60000"/>
                  </a:srgbClr>
                </a:solidFill>
                <a:effectLst>
                  <a:outerShdw dist="38100" dir="2640000" algn="bl" rotWithShape="0">
                    <a:srgbClr val="41C9EB">
                      <a:lumMod val="75000"/>
                    </a:srgbClr>
                  </a:outerShdw>
                </a:effectLst>
                <a:latin typeface="iCiel Cadena" panose="02000503000000020004" pitchFamily="50" charset="0"/>
                <a:cs typeface="Arial"/>
                <a:sym typeface="Arial"/>
              </a:rPr>
              <a:t>NỘI DUNG BÀI HỌC</a:t>
            </a:r>
          </a:p>
        </p:txBody>
      </p:sp>
      <p:sp>
        <p:nvSpPr>
          <p:cNvPr id="16" name="圆角矩形 2"/>
          <p:cNvSpPr/>
          <p:nvPr/>
        </p:nvSpPr>
        <p:spPr>
          <a:xfrm>
            <a:off x="1301833" y="1707654"/>
            <a:ext cx="7086591" cy="3024336"/>
          </a:xfrm>
          <a:prstGeom prst="roundRect">
            <a:avLst>
              <a:gd name="adj" fmla="val 19265"/>
            </a:avLst>
          </a:prstGeom>
          <a:solidFill>
            <a:sysClr val="window" lastClr="FFFFFF"/>
          </a:solidFill>
          <a:ln w="28575" cap="flat" cmpd="sng" algn="ctr">
            <a:solidFill>
              <a:srgbClr val="6EBA35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vi-VN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 đọc nói về những nỗ lực của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 quyền và người dân thủ đô Xơ-un đã làm “hồi sinh” một con kênh sau hàng thế kỉ bị ô nhiễm và nằm im dưới những lớp bê-tông cống hoá. Sự hồi sinh của con kênh giúp cho thành phố thêm xanh, sạch, đẹp và người dân nơi đây được sống gần gũi với thiên nhiên hơn.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023" y="2852513"/>
            <a:ext cx="923221" cy="203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372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-7.40741E-7 L -3.958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1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10;p31">
            <a:extLst>
              <a:ext uri="{FF2B5EF4-FFF2-40B4-BE49-F238E27FC236}">
                <a16:creationId xmlns:a16="http://schemas.microsoft.com/office/drawing/2014/main" id="{6D7CADC4-4202-B42D-F9EB-9542B2CD20CA}"/>
              </a:ext>
            </a:extLst>
          </p:cNvPr>
          <p:cNvSpPr txBox="1">
            <a:spLocks/>
          </p:cNvSpPr>
          <p:nvPr/>
        </p:nvSpPr>
        <p:spPr>
          <a:xfrm>
            <a:off x="918296" y="32418"/>
            <a:ext cx="6464040" cy="724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Chango"/>
              <a:buNone/>
              <a:defRPr sz="3500" b="0" i="0" u="none" strike="noStrike" cap="none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Clr>
                <a:srgbClr val="FFFFFF"/>
              </a:buClr>
            </a:pPr>
            <a:r>
              <a:rPr lang="en-US" sz="10000" kern="0" dirty="0" err="1">
                <a:ln w="12700">
                  <a:solidFill>
                    <a:srgbClr val="FFFFFF"/>
                  </a:solidFill>
                </a:ln>
                <a:solidFill>
                  <a:srgbClr val="002060"/>
                </a:solidFill>
                <a:latin typeface="#9Slide05 SVNSweetie" panose="02000000000000000000" pitchFamily="2" charset="0"/>
              </a:rPr>
              <a:t>Luyện</a:t>
            </a:r>
            <a:r>
              <a:rPr lang="en-US" sz="10000" kern="0" dirty="0">
                <a:ln w="12700">
                  <a:solidFill>
                    <a:srgbClr val="FFFFFF"/>
                  </a:solidFill>
                </a:ln>
                <a:solidFill>
                  <a:srgbClr val="002060"/>
                </a:solidFill>
                <a:latin typeface="#9Slide05 SVNSweetie" panose="02000000000000000000" pitchFamily="2" charset="0"/>
              </a:rPr>
              <a:t> </a:t>
            </a:r>
            <a:r>
              <a:rPr lang="en-US" sz="10000" kern="0" dirty="0" err="1">
                <a:ln w="12700">
                  <a:solidFill>
                    <a:srgbClr val="FFFFFF"/>
                  </a:solidFill>
                </a:ln>
                <a:solidFill>
                  <a:srgbClr val="002060"/>
                </a:solidFill>
                <a:latin typeface="#9Slide05 SVNSweetie" panose="02000000000000000000" pitchFamily="2" charset="0"/>
              </a:rPr>
              <a:t>đọc</a:t>
            </a:r>
            <a:r>
              <a:rPr lang="en-US" sz="10000" kern="0" dirty="0">
                <a:ln w="12700">
                  <a:solidFill>
                    <a:srgbClr val="FFFFFF"/>
                  </a:solidFill>
                </a:ln>
                <a:solidFill>
                  <a:srgbClr val="002060"/>
                </a:solidFill>
                <a:latin typeface="#9Slide05 SVNSweetie" panose="02000000000000000000" pitchFamily="2" charset="0"/>
              </a:rPr>
              <a:t> </a:t>
            </a:r>
            <a:r>
              <a:rPr lang="en-US" sz="10000" kern="0" dirty="0" err="1">
                <a:ln w="12700">
                  <a:solidFill>
                    <a:srgbClr val="FFFFFF"/>
                  </a:solidFill>
                </a:ln>
                <a:solidFill>
                  <a:srgbClr val="002060"/>
                </a:solidFill>
                <a:latin typeface="#9Slide05 SVNSweetie" panose="02000000000000000000" pitchFamily="2" charset="0"/>
              </a:rPr>
              <a:t>diễn</a:t>
            </a:r>
            <a:r>
              <a:rPr lang="en-US" sz="10000" kern="0" dirty="0">
                <a:ln w="12700">
                  <a:solidFill>
                    <a:srgbClr val="FFFFFF"/>
                  </a:solidFill>
                </a:ln>
                <a:solidFill>
                  <a:srgbClr val="002060"/>
                </a:solidFill>
                <a:latin typeface="#9Slide05 SVNSweetie" panose="02000000000000000000" pitchFamily="2" charset="0"/>
              </a:rPr>
              <a:t> </a:t>
            </a:r>
            <a:r>
              <a:rPr lang="en-US" sz="10000" kern="0" dirty="0" err="1">
                <a:ln w="12700">
                  <a:solidFill>
                    <a:srgbClr val="FFFFFF"/>
                  </a:solidFill>
                </a:ln>
                <a:solidFill>
                  <a:srgbClr val="002060"/>
                </a:solidFill>
                <a:latin typeface="#9Slide05 SVNSweetie" panose="02000000000000000000" pitchFamily="2" charset="0"/>
              </a:rPr>
              <a:t>cảm</a:t>
            </a:r>
            <a:endParaRPr lang="en-US" sz="10000" kern="0" dirty="0">
              <a:ln w="12700">
                <a:solidFill>
                  <a:srgbClr val="FFFFFF"/>
                </a:solidFill>
              </a:ln>
              <a:solidFill>
                <a:srgbClr val="002060"/>
              </a:solidFill>
              <a:latin typeface="#9Slide05 SVNSweetie" panose="02000000000000000000" pitchFamily="2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2545F2B-C9A6-F302-FF47-4594315E87F8}"/>
              </a:ext>
            </a:extLst>
          </p:cNvPr>
          <p:cNvGrpSpPr/>
          <p:nvPr/>
        </p:nvGrpSpPr>
        <p:grpSpPr>
          <a:xfrm rot="207621">
            <a:off x="3309982" y="3679386"/>
            <a:ext cx="5549917" cy="1378644"/>
            <a:chOff x="1959630" y="2352678"/>
            <a:chExt cx="6167269" cy="1517767"/>
          </a:xfrm>
        </p:grpSpPr>
        <p:sp>
          <p:nvSpPr>
            <p:cNvPr id="6" name="Freeform: Shape 17">
              <a:extLst>
                <a:ext uri="{FF2B5EF4-FFF2-40B4-BE49-F238E27FC236}">
                  <a16:creationId xmlns:a16="http://schemas.microsoft.com/office/drawing/2014/main" id="{6EFB534C-A0BD-DA97-86F3-92C1E307DD32}"/>
                </a:ext>
              </a:extLst>
            </p:cNvPr>
            <p:cNvSpPr/>
            <p:nvPr/>
          </p:nvSpPr>
          <p:spPr>
            <a:xfrm>
              <a:off x="2289325" y="2352678"/>
              <a:ext cx="5110581" cy="1517767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FFFFFF"/>
            </a:solidFill>
            <a:ln w="25400" cap="flat" cmpd="sng" algn="ctr">
              <a:solidFill>
                <a:srgbClr val="3DCDA8"/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d-ID" sz="4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3882CEB-A336-21C8-AB2F-1931E8AB1493}"/>
                </a:ext>
              </a:extLst>
            </p:cNvPr>
            <p:cNvSpPr txBox="1"/>
            <p:nvPr/>
          </p:nvSpPr>
          <p:spPr>
            <a:xfrm rot="21373733">
              <a:off x="1959630" y="2815951"/>
              <a:ext cx="6167269" cy="976757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5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5 Angelline" pitchFamily="2" charset="0"/>
                  <a:ea typeface="Cambria" panose="02040503050406030204" pitchFamily="18" charset="0"/>
                  <a:cs typeface="+mn-cs"/>
                  <a:sym typeface="Arial"/>
                </a:rPr>
                <a:t>Chấm điểm nào!</a:t>
              </a:r>
              <a:endParaRPr kumimoji="0" lang="vi-VN" sz="35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Angelline" pitchFamily="2" charset="0"/>
                <a:ea typeface="Cambria" panose="02040503050406030204" pitchFamily="18" charset="0"/>
                <a:cs typeface="+mn-cs"/>
                <a:sym typeface="Arial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0B5EF94-35F0-25C6-6F23-51E4F0FC7CDE}"/>
              </a:ext>
            </a:extLst>
          </p:cNvPr>
          <p:cNvGrpSpPr/>
          <p:nvPr/>
        </p:nvGrpSpPr>
        <p:grpSpPr>
          <a:xfrm>
            <a:off x="-482772" y="1512846"/>
            <a:ext cx="3263891" cy="1820796"/>
            <a:chOff x="-371806" y="1517769"/>
            <a:chExt cx="3479180" cy="1867484"/>
          </a:xfrm>
        </p:grpSpPr>
        <p:pic>
          <p:nvPicPr>
            <p:cNvPr id="9" name="图片 25">
              <a:extLst>
                <a:ext uri="{FF2B5EF4-FFF2-40B4-BE49-F238E27FC236}">
                  <a16:creationId xmlns:a16="http://schemas.microsoft.com/office/drawing/2014/main" id="{9C5FC32E-41A6-8750-502F-3340A6012D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6251" y="1517769"/>
              <a:ext cx="2443093" cy="172261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E3C2C7E-E838-AB26-10F4-141753F1A17E}"/>
                </a:ext>
              </a:extLst>
            </p:cNvPr>
            <p:cNvSpPr txBox="1"/>
            <p:nvPr/>
          </p:nvSpPr>
          <p:spPr>
            <a:xfrm rot="21373733">
              <a:off x="-371806" y="2303273"/>
              <a:ext cx="3479180" cy="1081980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UTM Seagull" panose="02040603050506020204" pitchFamily="18" charset="0"/>
                  <a:ea typeface="Cambria" panose="02040503050406030204" pitchFamily="18" charset="0"/>
                  <a:cs typeface="+mn-cs"/>
                  <a:sym typeface="Arial"/>
                </a:rPr>
                <a:t>Tổ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UTM Seagull" panose="02040603050506020204" pitchFamily="18" charset="0"/>
                  <a:ea typeface="Cambria" panose="02040503050406030204" pitchFamily="18" charset="0"/>
                  <a:cs typeface="+mn-cs"/>
                  <a:sym typeface="Arial"/>
                </a:rPr>
                <a:t> 1</a:t>
              </a:r>
              <a:endParaRPr kumimoji="0" lang="vi-VN" sz="4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5 Angelline" pitchFamily="2" charset="0"/>
                <a:ea typeface="Cambria" panose="02040503050406030204" pitchFamily="18" charset="0"/>
                <a:cs typeface="+mn-cs"/>
                <a:sym typeface="Arial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5A1DDF9-38D1-365A-19E5-09D626B3512B}"/>
              </a:ext>
            </a:extLst>
          </p:cNvPr>
          <p:cNvGrpSpPr/>
          <p:nvPr/>
        </p:nvGrpSpPr>
        <p:grpSpPr>
          <a:xfrm rot="321486">
            <a:off x="1966782" y="1033540"/>
            <a:ext cx="2995478" cy="1716704"/>
            <a:chOff x="2509655" y="2424897"/>
            <a:chExt cx="3479180" cy="1998856"/>
          </a:xfrm>
        </p:grpSpPr>
        <p:pic>
          <p:nvPicPr>
            <p:cNvPr id="12" name="图片 23">
              <a:extLst>
                <a:ext uri="{FF2B5EF4-FFF2-40B4-BE49-F238E27FC236}">
                  <a16:creationId xmlns:a16="http://schemas.microsoft.com/office/drawing/2014/main" id="{BE5816A0-47D4-BE18-2B74-83E3BC1C11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75042" y="2424897"/>
              <a:ext cx="2895682" cy="199885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ABE90E3-91A0-DEC0-CA9A-87A009AE1CDF}"/>
                </a:ext>
              </a:extLst>
            </p:cNvPr>
            <p:cNvSpPr txBox="1"/>
            <p:nvPr/>
          </p:nvSpPr>
          <p:spPr>
            <a:xfrm rot="468063">
              <a:off x="2509655" y="3285154"/>
              <a:ext cx="3479180" cy="1081980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UTM Seagull" panose="02040603050506020204" pitchFamily="18" charset="0"/>
                  <a:ea typeface="Cambria" panose="02040503050406030204" pitchFamily="18" charset="0"/>
                  <a:cs typeface="+mn-cs"/>
                  <a:sym typeface="Arial"/>
                </a:rPr>
                <a:t>Tổ 2</a:t>
              </a:r>
              <a:endParaRPr kumimoji="0" lang="vi-VN" sz="44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5 Angelline" pitchFamily="2" charset="0"/>
                <a:ea typeface="Cambria" panose="02040503050406030204" pitchFamily="18" charset="0"/>
                <a:cs typeface="+mn-cs"/>
                <a:sym typeface="Arial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734CC2E-195A-E9E7-F662-0AD10CB81870}"/>
              </a:ext>
            </a:extLst>
          </p:cNvPr>
          <p:cNvGrpSpPr/>
          <p:nvPr/>
        </p:nvGrpSpPr>
        <p:grpSpPr>
          <a:xfrm>
            <a:off x="4199512" y="1148687"/>
            <a:ext cx="3263891" cy="1627972"/>
            <a:chOff x="4633453" y="1886839"/>
            <a:chExt cx="3479180" cy="1602362"/>
          </a:xfrm>
        </p:grpSpPr>
        <p:pic>
          <p:nvPicPr>
            <p:cNvPr id="15" name="图片 24">
              <a:extLst>
                <a:ext uri="{FF2B5EF4-FFF2-40B4-BE49-F238E27FC236}">
                  <a16:creationId xmlns:a16="http://schemas.microsoft.com/office/drawing/2014/main" id="{41CAFE44-53E0-2F40-A6A1-F123EA0D11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028442" y="1886839"/>
              <a:ext cx="2378332" cy="145748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62FDC47-DD59-9E51-ACC7-B1F68A9F6244}"/>
                </a:ext>
              </a:extLst>
            </p:cNvPr>
            <p:cNvSpPr txBox="1"/>
            <p:nvPr/>
          </p:nvSpPr>
          <p:spPr>
            <a:xfrm rot="366265">
              <a:off x="4633453" y="2407221"/>
              <a:ext cx="3479180" cy="1081980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Seagull" panose="02040603050506020204" pitchFamily="18" charset="0"/>
                  <a:ea typeface="Cambria" panose="02040503050406030204" pitchFamily="18" charset="0"/>
                  <a:cs typeface="+mn-cs"/>
                  <a:sym typeface="Arial"/>
                </a:rPr>
                <a:t>Tổ 3</a:t>
              </a:r>
              <a:endParaRPr kumimoji="0" lang="vi-VN" sz="4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Angelline" pitchFamily="2" charset="0"/>
                <a:ea typeface="Cambria" panose="02040503050406030204" pitchFamily="18" charset="0"/>
                <a:cs typeface="+mn-cs"/>
                <a:sym typeface="Arial"/>
              </a:endParaRPr>
            </a:p>
          </p:txBody>
        </p:sp>
      </p:grpSp>
      <p:pic>
        <p:nvPicPr>
          <p:cNvPr id="21" name="图片 26">
            <a:extLst>
              <a:ext uri="{FF2B5EF4-FFF2-40B4-BE49-F238E27FC236}">
                <a16:creationId xmlns:a16="http://schemas.microsoft.com/office/drawing/2014/main" id="{43BBB29B-48C5-35A1-345A-C18E9A6726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01010" y="812344"/>
            <a:ext cx="2134614" cy="165100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9D87E3B-3E71-5285-9B85-ED9E657BD5E6}"/>
              </a:ext>
            </a:extLst>
          </p:cNvPr>
          <p:cNvSpPr txBox="1"/>
          <p:nvPr/>
        </p:nvSpPr>
        <p:spPr>
          <a:xfrm rot="567434">
            <a:off x="6128698" y="1441119"/>
            <a:ext cx="3479180" cy="1081980"/>
          </a:xfrm>
          <a:prstGeom prst="flowChartTerminator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Seagull" panose="02040603050506020204" pitchFamily="18" charset="0"/>
                <a:ea typeface="Cambria" panose="02040503050406030204" pitchFamily="18" charset="0"/>
                <a:cs typeface="+mn-cs"/>
                <a:sym typeface="Arial"/>
              </a:rPr>
              <a:t>Tổ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Seagull" panose="02040603050506020204" pitchFamily="18" charset="0"/>
                <a:ea typeface="Cambria" panose="02040503050406030204" pitchFamily="18" charset="0"/>
                <a:cs typeface="+mn-cs"/>
                <a:sym typeface="Arial"/>
              </a:rPr>
              <a:t> 4</a:t>
            </a:r>
            <a:endParaRPr kumimoji="0" lang="vi-VN" sz="4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#9Slide05 Angelline" pitchFamily="2" charset="0"/>
              <a:ea typeface="Cambria" panose="02040503050406030204" pitchFamily="18" charset="0"/>
              <a:cs typeface="+mn-cs"/>
              <a:sym typeface="Arial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name="TextBox1" r:id="rId1" imgW="1571760" imgH="942840"/>
        </mc:Choice>
        <mc:Fallback>
          <p:control name="TextBox1" r:id="rId1" imgW="1571760" imgH="942840">
            <p:pic>
              <p:nvPicPr>
                <p:cNvPr id="17" name="TextBox1">
                  <a:extLst>
                    <a:ext uri="{FF2B5EF4-FFF2-40B4-BE49-F238E27FC236}">
                      <a16:creationId xmlns:a16="http://schemas.microsoft.com/office/drawing/2014/main" id="{DB986DEB-9B68-7445-F26E-5587B6BA58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45234" y="3287867"/>
                  <a:ext cx="1570037" cy="942885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2" imgW="1571760" imgH="1038240"/>
        </mc:Choice>
        <mc:Fallback>
          <p:control name="TextBox2" r:id="rId2" imgW="1571760" imgH="1038240">
            <p:pic>
              <p:nvPicPr>
                <p:cNvPr id="18" name="TextBox2">
                  <a:extLst>
                    <a:ext uri="{FF2B5EF4-FFF2-40B4-BE49-F238E27FC236}">
                      <a16:creationId xmlns:a16="http://schemas.microsoft.com/office/drawing/2014/main" id="{5C2F0047-B87A-0708-EEB3-A9709D9707D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704220" y="2878998"/>
                  <a:ext cx="1570038" cy="1041024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3" r:id="rId3" imgW="1590840" imgH="1038240"/>
        </mc:Choice>
        <mc:Fallback>
          <p:control name="TextBox3" r:id="rId3" imgW="1590840" imgH="1038240">
            <p:pic>
              <p:nvPicPr>
                <p:cNvPr id="19" name="TextBox3">
                  <a:extLst>
                    <a:ext uri="{FF2B5EF4-FFF2-40B4-BE49-F238E27FC236}">
                      <a16:creationId xmlns:a16="http://schemas.microsoft.com/office/drawing/2014/main" id="{A2DBDF47-7DA5-C03F-FCC7-77E63B0CABA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942529" y="2704601"/>
                  <a:ext cx="1587500" cy="104102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4" r:id="rId4" imgW="1676520" imgH="1133640"/>
        </mc:Choice>
        <mc:Fallback>
          <p:control name="TextBox4" r:id="rId4" imgW="1676520" imgH="1133640">
            <p:pic>
              <p:nvPicPr>
                <p:cNvPr id="20" name="TextBox4">
                  <a:extLst>
                    <a:ext uri="{FF2B5EF4-FFF2-40B4-BE49-F238E27FC236}">
                      <a16:creationId xmlns:a16="http://schemas.microsoft.com/office/drawing/2014/main" id="{7F1EF21C-2A4F-2A31-2104-5FEF44526AB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7094493" y="2644212"/>
                  <a:ext cx="1680063" cy="1132916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294661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6900680">
            <a:off x="8055114" y="305873"/>
            <a:ext cx="813765" cy="89514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443433" y="1563638"/>
            <a:ext cx="4020909" cy="221599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7200" dirty="0" err="1">
                <a:ln>
                  <a:solidFill>
                    <a:srgbClr val="00B050"/>
                  </a:solidFill>
                </a:ln>
                <a:solidFill>
                  <a:srgbClr val="A2DF48"/>
                </a:solidFill>
                <a:latin typeface="iCiel Cadena" panose="02000503000000020004" pitchFamily="50" charset="0"/>
                <a:sym typeface="Arial"/>
              </a:rPr>
              <a:t>LuyệN</a:t>
            </a:r>
            <a:r>
              <a:rPr lang="en-US" sz="7200" dirty="0">
                <a:ln>
                  <a:solidFill>
                    <a:srgbClr val="00B050"/>
                  </a:solidFill>
                </a:ln>
                <a:solidFill>
                  <a:srgbClr val="A2DF48"/>
                </a:solidFill>
                <a:latin typeface="iCiel Cadena" panose="02000503000000020004" pitchFamily="50" charset="0"/>
                <a:sym typeface="Arial"/>
              </a:rPr>
              <a:t> </a:t>
            </a:r>
            <a:r>
              <a:rPr lang="en-US" sz="7200" dirty="0" err="1">
                <a:ln>
                  <a:solidFill>
                    <a:srgbClr val="00B050"/>
                  </a:solidFill>
                </a:ln>
                <a:solidFill>
                  <a:srgbClr val="A2DF48"/>
                </a:solidFill>
                <a:latin typeface="iCiel Cadena" panose="02000503000000020004" pitchFamily="50" charset="0"/>
                <a:sym typeface="Arial"/>
              </a:rPr>
              <a:t>tập</a:t>
            </a:r>
            <a:endParaRPr lang="en-US" sz="7200" dirty="0">
              <a:ln>
                <a:solidFill>
                  <a:srgbClr val="00B050"/>
                </a:solidFill>
              </a:ln>
              <a:solidFill>
                <a:srgbClr val="A2DF48"/>
              </a:solidFill>
              <a:latin typeface="iCiel Cadena" panose="02000503000000020004" pitchFamily="50" charset="0"/>
              <a:sym typeface="Arial"/>
            </a:endParaRPr>
          </a:p>
          <a:p>
            <a:pPr algn="ctr">
              <a:defRPr/>
            </a:pPr>
            <a:endParaRPr lang="en-US" sz="7200" dirty="0">
              <a:ln>
                <a:solidFill>
                  <a:srgbClr val="4BACC6">
                    <a:lumMod val="75000"/>
                  </a:srgbClr>
                </a:solidFill>
              </a:ln>
              <a:solidFill>
                <a:srgbClr val="4BACC6">
                  <a:lumMod val="60000"/>
                  <a:lumOff val="40000"/>
                </a:srgbClr>
              </a:solidFill>
              <a:latin typeface="iCiel Cadena" panose="02000503000000020004" pitchFamily="50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1779662"/>
            <a:ext cx="2639797" cy="2444708"/>
          </a:xfrm>
          <a:prstGeom prst="rect">
            <a:avLst/>
          </a:prstGeom>
        </p:spPr>
      </p:pic>
      <p:grpSp>
        <p:nvGrpSpPr>
          <p:cNvPr id="18" name="กลุ่ม 95"/>
          <p:cNvGrpSpPr/>
          <p:nvPr/>
        </p:nvGrpSpPr>
        <p:grpSpPr>
          <a:xfrm>
            <a:off x="2585344" y="279438"/>
            <a:ext cx="307072" cy="362768"/>
            <a:chOff x="5181879" y="1475364"/>
            <a:chExt cx="1326034" cy="1566547"/>
          </a:xfrm>
          <a:effectLst>
            <a:outerShdw blurRad="50800" dist="38100" dir="2700000" algn="tl" rotWithShape="0">
              <a:schemeClr val="accent4">
                <a:lumMod val="75000"/>
                <a:alpha val="40000"/>
              </a:schemeClr>
            </a:outerShdw>
          </a:effectLst>
        </p:grpSpPr>
        <p:sp>
          <p:nvSpPr>
            <p:cNvPr id="19" name="ดาว 5 แฉก 1"/>
            <p:cNvSpPr/>
            <p:nvPr/>
          </p:nvSpPr>
          <p:spPr>
            <a:xfrm>
              <a:off x="5181879" y="1475364"/>
              <a:ext cx="1326034" cy="1566547"/>
            </a:xfrm>
            <a:custGeom>
              <a:avLst/>
              <a:gdLst>
                <a:gd name="connsiteX0" fmla="*/ 3 w 2430629"/>
                <a:gd name="connsiteY0" fmla="*/ 976675 h 2556974"/>
                <a:gd name="connsiteX1" fmla="*/ 848911 w 2430629"/>
                <a:gd name="connsiteY1" fmla="*/ 855630 h 2556974"/>
                <a:gd name="connsiteX2" fmla="*/ 1215315 w 2430629"/>
                <a:gd name="connsiteY2" fmla="*/ 0 h 2556974"/>
                <a:gd name="connsiteX3" fmla="*/ 1581718 w 2430629"/>
                <a:gd name="connsiteY3" fmla="*/ 855630 h 2556974"/>
                <a:gd name="connsiteX4" fmla="*/ 2430626 w 2430629"/>
                <a:gd name="connsiteY4" fmla="*/ 976675 h 2556974"/>
                <a:gd name="connsiteX5" fmla="*/ 1808168 w 2430629"/>
                <a:gd name="connsiteY5" fmla="*/ 1626528 h 2556974"/>
                <a:gd name="connsiteX6" fmla="*/ 1966419 w 2430629"/>
                <a:gd name="connsiteY6" fmla="*/ 2556968 h 2556974"/>
                <a:gd name="connsiteX7" fmla="*/ 1215315 w 2430629"/>
                <a:gd name="connsiteY7" fmla="*/ 2102969 h 2556974"/>
                <a:gd name="connsiteX8" fmla="*/ 464210 w 2430629"/>
                <a:gd name="connsiteY8" fmla="*/ 2556968 h 2556974"/>
                <a:gd name="connsiteX9" fmla="*/ 622461 w 2430629"/>
                <a:gd name="connsiteY9" fmla="*/ 1626528 h 2556974"/>
                <a:gd name="connsiteX10" fmla="*/ 3 w 2430629"/>
                <a:gd name="connsiteY10" fmla="*/ 976675 h 2556974"/>
                <a:gd name="connsiteX0" fmla="*/ 43268 w 2473891"/>
                <a:gd name="connsiteY0" fmla="*/ 976675 h 2556968"/>
                <a:gd name="connsiteX1" fmla="*/ 892176 w 2473891"/>
                <a:gd name="connsiteY1" fmla="*/ 855630 h 2556968"/>
                <a:gd name="connsiteX2" fmla="*/ 1258580 w 2473891"/>
                <a:gd name="connsiteY2" fmla="*/ 0 h 2556968"/>
                <a:gd name="connsiteX3" fmla="*/ 1624983 w 2473891"/>
                <a:gd name="connsiteY3" fmla="*/ 855630 h 2556968"/>
                <a:gd name="connsiteX4" fmla="*/ 2473891 w 2473891"/>
                <a:gd name="connsiteY4" fmla="*/ 976675 h 2556968"/>
                <a:gd name="connsiteX5" fmla="*/ 1851433 w 2473891"/>
                <a:gd name="connsiteY5" fmla="*/ 1626528 h 2556968"/>
                <a:gd name="connsiteX6" fmla="*/ 2009684 w 2473891"/>
                <a:gd name="connsiteY6" fmla="*/ 2556968 h 2556968"/>
                <a:gd name="connsiteX7" fmla="*/ 1258580 w 2473891"/>
                <a:gd name="connsiteY7" fmla="*/ 2102969 h 2556968"/>
                <a:gd name="connsiteX8" fmla="*/ 507475 w 2473891"/>
                <a:gd name="connsiteY8" fmla="*/ 2556968 h 2556968"/>
                <a:gd name="connsiteX9" fmla="*/ 665726 w 2473891"/>
                <a:gd name="connsiteY9" fmla="*/ 1626528 h 2556968"/>
                <a:gd name="connsiteX10" fmla="*/ 43268 w 2473891"/>
                <a:gd name="connsiteY10" fmla="*/ 976675 h 2556968"/>
                <a:gd name="connsiteX0" fmla="*/ 43268 w 2541879"/>
                <a:gd name="connsiteY0" fmla="*/ 976675 h 2556968"/>
                <a:gd name="connsiteX1" fmla="*/ 892176 w 2541879"/>
                <a:gd name="connsiteY1" fmla="*/ 855630 h 2556968"/>
                <a:gd name="connsiteX2" fmla="*/ 1258580 w 2541879"/>
                <a:gd name="connsiteY2" fmla="*/ 0 h 2556968"/>
                <a:gd name="connsiteX3" fmla="*/ 1624983 w 2541879"/>
                <a:gd name="connsiteY3" fmla="*/ 855630 h 2556968"/>
                <a:gd name="connsiteX4" fmla="*/ 2473891 w 2541879"/>
                <a:gd name="connsiteY4" fmla="*/ 976675 h 2556968"/>
                <a:gd name="connsiteX5" fmla="*/ 1851433 w 2541879"/>
                <a:gd name="connsiteY5" fmla="*/ 1626528 h 2556968"/>
                <a:gd name="connsiteX6" fmla="*/ 2009684 w 2541879"/>
                <a:gd name="connsiteY6" fmla="*/ 2556968 h 2556968"/>
                <a:gd name="connsiteX7" fmla="*/ 1258580 w 2541879"/>
                <a:gd name="connsiteY7" fmla="*/ 2102969 h 2556968"/>
                <a:gd name="connsiteX8" fmla="*/ 507475 w 2541879"/>
                <a:gd name="connsiteY8" fmla="*/ 2556968 h 2556968"/>
                <a:gd name="connsiteX9" fmla="*/ 665726 w 2541879"/>
                <a:gd name="connsiteY9" fmla="*/ 1626528 h 2556968"/>
                <a:gd name="connsiteX10" fmla="*/ 43268 w 2541879"/>
                <a:gd name="connsiteY10" fmla="*/ 976675 h 2556968"/>
                <a:gd name="connsiteX0" fmla="*/ 43268 w 2541879"/>
                <a:gd name="connsiteY0" fmla="*/ 992355 h 2572648"/>
                <a:gd name="connsiteX1" fmla="*/ 892176 w 2541879"/>
                <a:gd name="connsiteY1" fmla="*/ 871310 h 2572648"/>
                <a:gd name="connsiteX2" fmla="*/ 1258580 w 2541879"/>
                <a:gd name="connsiteY2" fmla="*/ 15680 h 2572648"/>
                <a:gd name="connsiteX3" fmla="*/ 1624983 w 2541879"/>
                <a:gd name="connsiteY3" fmla="*/ 871310 h 2572648"/>
                <a:gd name="connsiteX4" fmla="*/ 2473891 w 2541879"/>
                <a:gd name="connsiteY4" fmla="*/ 992355 h 2572648"/>
                <a:gd name="connsiteX5" fmla="*/ 1851433 w 2541879"/>
                <a:gd name="connsiteY5" fmla="*/ 1642208 h 2572648"/>
                <a:gd name="connsiteX6" fmla="*/ 2009684 w 2541879"/>
                <a:gd name="connsiteY6" fmla="*/ 2572648 h 2572648"/>
                <a:gd name="connsiteX7" fmla="*/ 1258580 w 2541879"/>
                <a:gd name="connsiteY7" fmla="*/ 2118649 h 2572648"/>
                <a:gd name="connsiteX8" fmla="*/ 507475 w 2541879"/>
                <a:gd name="connsiteY8" fmla="*/ 2572648 h 2572648"/>
                <a:gd name="connsiteX9" fmla="*/ 665726 w 2541879"/>
                <a:gd name="connsiteY9" fmla="*/ 1642208 h 2572648"/>
                <a:gd name="connsiteX10" fmla="*/ 43268 w 2541879"/>
                <a:gd name="connsiteY10" fmla="*/ 992355 h 2572648"/>
                <a:gd name="connsiteX0" fmla="*/ 43268 w 2541879"/>
                <a:gd name="connsiteY0" fmla="*/ 992355 h 2591794"/>
                <a:gd name="connsiteX1" fmla="*/ 892176 w 2541879"/>
                <a:gd name="connsiteY1" fmla="*/ 871310 h 2591794"/>
                <a:gd name="connsiteX2" fmla="*/ 1258580 w 2541879"/>
                <a:gd name="connsiteY2" fmla="*/ 15680 h 2591794"/>
                <a:gd name="connsiteX3" fmla="*/ 1624983 w 2541879"/>
                <a:gd name="connsiteY3" fmla="*/ 871310 h 2591794"/>
                <a:gd name="connsiteX4" fmla="*/ 2473891 w 2541879"/>
                <a:gd name="connsiteY4" fmla="*/ 992355 h 2591794"/>
                <a:gd name="connsiteX5" fmla="*/ 1851433 w 2541879"/>
                <a:gd name="connsiteY5" fmla="*/ 1642208 h 2591794"/>
                <a:gd name="connsiteX6" fmla="*/ 2009684 w 2541879"/>
                <a:gd name="connsiteY6" fmla="*/ 2572648 h 2591794"/>
                <a:gd name="connsiteX7" fmla="*/ 1258580 w 2541879"/>
                <a:gd name="connsiteY7" fmla="*/ 2118649 h 2591794"/>
                <a:gd name="connsiteX8" fmla="*/ 507475 w 2541879"/>
                <a:gd name="connsiteY8" fmla="*/ 2572648 h 2591794"/>
                <a:gd name="connsiteX9" fmla="*/ 665726 w 2541879"/>
                <a:gd name="connsiteY9" fmla="*/ 1642208 h 2591794"/>
                <a:gd name="connsiteX10" fmla="*/ 43268 w 2541879"/>
                <a:gd name="connsiteY10" fmla="*/ 992355 h 2591794"/>
                <a:gd name="connsiteX0" fmla="*/ 43268 w 2541879"/>
                <a:gd name="connsiteY0" fmla="*/ 992355 h 2611130"/>
                <a:gd name="connsiteX1" fmla="*/ 892176 w 2541879"/>
                <a:gd name="connsiteY1" fmla="*/ 871310 h 2611130"/>
                <a:gd name="connsiteX2" fmla="*/ 1258580 w 2541879"/>
                <a:gd name="connsiteY2" fmla="*/ 15680 h 2611130"/>
                <a:gd name="connsiteX3" fmla="*/ 1624983 w 2541879"/>
                <a:gd name="connsiteY3" fmla="*/ 871310 h 2611130"/>
                <a:gd name="connsiteX4" fmla="*/ 2473891 w 2541879"/>
                <a:gd name="connsiteY4" fmla="*/ 992355 h 2611130"/>
                <a:gd name="connsiteX5" fmla="*/ 1851433 w 2541879"/>
                <a:gd name="connsiteY5" fmla="*/ 1642208 h 2611130"/>
                <a:gd name="connsiteX6" fmla="*/ 2009684 w 2541879"/>
                <a:gd name="connsiteY6" fmla="*/ 2572648 h 2611130"/>
                <a:gd name="connsiteX7" fmla="*/ 1258580 w 2541879"/>
                <a:gd name="connsiteY7" fmla="*/ 2118649 h 2611130"/>
                <a:gd name="connsiteX8" fmla="*/ 507475 w 2541879"/>
                <a:gd name="connsiteY8" fmla="*/ 2572648 h 2611130"/>
                <a:gd name="connsiteX9" fmla="*/ 665726 w 2541879"/>
                <a:gd name="connsiteY9" fmla="*/ 1642208 h 2611130"/>
                <a:gd name="connsiteX10" fmla="*/ 43268 w 2541879"/>
                <a:gd name="connsiteY10" fmla="*/ 992355 h 2611130"/>
                <a:gd name="connsiteX0" fmla="*/ 43268 w 2541879"/>
                <a:gd name="connsiteY0" fmla="*/ 992355 h 2611130"/>
                <a:gd name="connsiteX1" fmla="*/ 892176 w 2541879"/>
                <a:gd name="connsiteY1" fmla="*/ 871310 h 2611130"/>
                <a:gd name="connsiteX2" fmla="*/ 1258580 w 2541879"/>
                <a:gd name="connsiteY2" fmla="*/ 15680 h 2611130"/>
                <a:gd name="connsiteX3" fmla="*/ 1624983 w 2541879"/>
                <a:gd name="connsiteY3" fmla="*/ 871310 h 2611130"/>
                <a:gd name="connsiteX4" fmla="*/ 2473891 w 2541879"/>
                <a:gd name="connsiteY4" fmla="*/ 992355 h 2611130"/>
                <a:gd name="connsiteX5" fmla="*/ 1851433 w 2541879"/>
                <a:gd name="connsiteY5" fmla="*/ 1642208 h 2611130"/>
                <a:gd name="connsiteX6" fmla="*/ 2009684 w 2541879"/>
                <a:gd name="connsiteY6" fmla="*/ 2572648 h 2611130"/>
                <a:gd name="connsiteX7" fmla="*/ 1258580 w 2541879"/>
                <a:gd name="connsiteY7" fmla="*/ 2118649 h 2611130"/>
                <a:gd name="connsiteX8" fmla="*/ 507475 w 2541879"/>
                <a:gd name="connsiteY8" fmla="*/ 2572648 h 2611130"/>
                <a:gd name="connsiteX9" fmla="*/ 665726 w 2541879"/>
                <a:gd name="connsiteY9" fmla="*/ 1642208 h 2611130"/>
                <a:gd name="connsiteX10" fmla="*/ 43268 w 2541879"/>
                <a:gd name="connsiteY10" fmla="*/ 992355 h 2611130"/>
                <a:gd name="connsiteX0" fmla="*/ 43268 w 2541879"/>
                <a:gd name="connsiteY0" fmla="*/ 992355 h 2596817"/>
                <a:gd name="connsiteX1" fmla="*/ 892176 w 2541879"/>
                <a:gd name="connsiteY1" fmla="*/ 871310 h 2596817"/>
                <a:gd name="connsiteX2" fmla="*/ 1258580 w 2541879"/>
                <a:gd name="connsiteY2" fmla="*/ 15680 h 2596817"/>
                <a:gd name="connsiteX3" fmla="*/ 1624983 w 2541879"/>
                <a:gd name="connsiteY3" fmla="*/ 871310 h 2596817"/>
                <a:gd name="connsiteX4" fmla="*/ 2473891 w 2541879"/>
                <a:gd name="connsiteY4" fmla="*/ 992355 h 2596817"/>
                <a:gd name="connsiteX5" fmla="*/ 1851433 w 2541879"/>
                <a:gd name="connsiteY5" fmla="*/ 1642208 h 2596817"/>
                <a:gd name="connsiteX6" fmla="*/ 2009684 w 2541879"/>
                <a:gd name="connsiteY6" fmla="*/ 2572648 h 2596817"/>
                <a:gd name="connsiteX7" fmla="*/ 1258580 w 2541879"/>
                <a:gd name="connsiteY7" fmla="*/ 2118649 h 2596817"/>
                <a:gd name="connsiteX8" fmla="*/ 507475 w 2541879"/>
                <a:gd name="connsiteY8" fmla="*/ 2572648 h 2596817"/>
                <a:gd name="connsiteX9" fmla="*/ 665726 w 2541879"/>
                <a:gd name="connsiteY9" fmla="*/ 1642208 h 2596817"/>
                <a:gd name="connsiteX10" fmla="*/ 43268 w 2541879"/>
                <a:gd name="connsiteY10" fmla="*/ 992355 h 2596817"/>
                <a:gd name="connsiteX0" fmla="*/ 43268 w 2541879"/>
                <a:gd name="connsiteY0" fmla="*/ 992355 h 2596817"/>
                <a:gd name="connsiteX1" fmla="*/ 892176 w 2541879"/>
                <a:gd name="connsiteY1" fmla="*/ 871310 h 2596817"/>
                <a:gd name="connsiteX2" fmla="*/ 1258580 w 2541879"/>
                <a:gd name="connsiteY2" fmla="*/ 15680 h 2596817"/>
                <a:gd name="connsiteX3" fmla="*/ 1624983 w 2541879"/>
                <a:gd name="connsiteY3" fmla="*/ 871310 h 2596817"/>
                <a:gd name="connsiteX4" fmla="*/ 2473891 w 2541879"/>
                <a:gd name="connsiteY4" fmla="*/ 992355 h 2596817"/>
                <a:gd name="connsiteX5" fmla="*/ 1851433 w 2541879"/>
                <a:gd name="connsiteY5" fmla="*/ 1642208 h 2596817"/>
                <a:gd name="connsiteX6" fmla="*/ 2009684 w 2541879"/>
                <a:gd name="connsiteY6" fmla="*/ 2572648 h 2596817"/>
                <a:gd name="connsiteX7" fmla="*/ 1258580 w 2541879"/>
                <a:gd name="connsiteY7" fmla="*/ 2118649 h 2596817"/>
                <a:gd name="connsiteX8" fmla="*/ 507475 w 2541879"/>
                <a:gd name="connsiteY8" fmla="*/ 2572648 h 2596817"/>
                <a:gd name="connsiteX9" fmla="*/ 665726 w 2541879"/>
                <a:gd name="connsiteY9" fmla="*/ 1642208 h 2596817"/>
                <a:gd name="connsiteX10" fmla="*/ 43268 w 2541879"/>
                <a:gd name="connsiteY10" fmla="*/ 992355 h 2596817"/>
                <a:gd name="connsiteX0" fmla="*/ 51241 w 2549852"/>
                <a:gd name="connsiteY0" fmla="*/ 992355 h 2596817"/>
                <a:gd name="connsiteX1" fmla="*/ 900149 w 2549852"/>
                <a:gd name="connsiteY1" fmla="*/ 871310 h 2596817"/>
                <a:gd name="connsiteX2" fmla="*/ 1266553 w 2549852"/>
                <a:gd name="connsiteY2" fmla="*/ 15680 h 2596817"/>
                <a:gd name="connsiteX3" fmla="*/ 1632956 w 2549852"/>
                <a:gd name="connsiteY3" fmla="*/ 871310 h 2596817"/>
                <a:gd name="connsiteX4" fmla="*/ 2481864 w 2549852"/>
                <a:gd name="connsiteY4" fmla="*/ 992355 h 2596817"/>
                <a:gd name="connsiteX5" fmla="*/ 1859406 w 2549852"/>
                <a:gd name="connsiteY5" fmla="*/ 1642208 h 2596817"/>
                <a:gd name="connsiteX6" fmla="*/ 2017657 w 2549852"/>
                <a:gd name="connsiteY6" fmla="*/ 2572648 h 2596817"/>
                <a:gd name="connsiteX7" fmla="*/ 1266553 w 2549852"/>
                <a:gd name="connsiteY7" fmla="*/ 2118649 h 2596817"/>
                <a:gd name="connsiteX8" fmla="*/ 515448 w 2549852"/>
                <a:gd name="connsiteY8" fmla="*/ 2572648 h 2596817"/>
                <a:gd name="connsiteX9" fmla="*/ 673699 w 2549852"/>
                <a:gd name="connsiteY9" fmla="*/ 1642208 h 2596817"/>
                <a:gd name="connsiteX10" fmla="*/ 51241 w 2549852"/>
                <a:gd name="connsiteY10" fmla="*/ 992355 h 2596817"/>
                <a:gd name="connsiteX0" fmla="*/ 51241 w 2549852"/>
                <a:gd name="connsiteY0" fmla="*/ 992355 h 2596817"/>
                <a:gd name="connsiteX1" fmla="*/ 900149 w 2549852"/>
                <a:gd name="connsiteY1" fmla="*/ 871310 h 2596817"/>
                <a:gd name="connsiteX2" fmla="*/ 1266553 w 2549852"/>
                <a:gd name="connsiteY2" fmla="*/ 15680 h 2596817"/>
                <a:gd name="connsiteX3" fmla="*/ 1632956 w 2549852"/>
                <a:gd name="connsiteY3" fmla="*/ 871310 h 2596817"/>
                <a:gd name="connsiteX4" fmla="*/ 2481864 w 2549852"/>
                <a:gd name="connsiteY4" fmla="*/ 992355 h 2596817"/>
                <a:gd name="connsiteX5" fmla="*/ 1859406 w 2549852"/>
                <a:gd name="connsiteY5" fmla="*/ 1642208 h 2596817"/>
                <a:gd name="connsiteX6" fmla="*/ 2017657 w 2549852"/>
                <a:gd name="connsiteY6" fmla="*/ 2572648 h 2596817"/>
                <a:gd name="connsiteX7" fmla="*/ 1266553 w 2549852"/>
                <a:gd name="connsiteY7" fmla="*/ 2118649 h 2596817"/>
                <a:gd name="connsiteX8" fmla="*/ 515448 w 2549852"/>
                <a:gd name="connsiteY8" fmla="*/ 2572648 h 2596817"/>
                <a:gd name="connsiteX9" fmla="*/ 673699 w 2549852"/>
                <a:gd name="connsiteY9" fmla="*/ 1642208 h 2596817"/>
                <a:gd name="connsiteX10" fmla="*/ 51241 w 2549852"/>
                <a:gd name="connsiteY10" fmla="*/ 992355 h 2596817"/>
                <a:gd name="connsiteX0" fmla="*/ 51241 w 2549852"/>
                <a:gd name="connsiteY0" fmla="*/ 992355 h 2613998"/>
                <a:gd name="connsiteX1" fmla="*/ 900149 w 2549852"/>
                <a:gd name="connsiteY1" fmla="*/ 871310 h 2613998"/>
                <a:gd name="connsiteX2" fmla="*/ 1266553 w 2549852"/>
                <a:gd name="connsiteY2" fmla="*/ 15680 h 2613998"/>
                <a:gd name="connsiteX3" fmla="*/ 1632956 w 2549852"/>
                <a:gd name="connsiteY3" fmla="*/ 871310 h 2613998"/>
                <a:gd name="connsiteX4" fmla="*/ 2481864 w 2549852"/>
                <a:gd name="connsiteY4" fmla="*/ 992355 h 2613998"/>
                <a:gd name="connsiteX5" fmla="*/ 1859406 w 2549852"/>
                <a:gd name="connsiteY5" fmla="*/ 1642208 h 2613998"/>
                <a:gd name="connsiteX6" fmla="*/ 2017657 w 2549852"/>
                <a:gd name="connsiteY6" fmla="*/ 2572648 h 2613998"/>
                <a:gd name="connsiteX7" fmla="*/ 1266553 w 2549852"/>
                <a:gd name="connsiteY7" fmla="*/ 2118649 h 2613998"/>
                <a:gd name="connsiteX8" fmla="*/ 515448 w 2549852"/>
                <a:gd name="connsiteY8" fmla="*/ 2572648 h 2613998"/>
                <a:gd name="connsiteX9" fmla="*/ 673699 w 2549852"/>
                <a:gd name="connsiteY9" fmla="*/ 1642208 h 2613998"/>
                <a:gd name="connsiteX10" fmla="*/ 51241 w 2549852"/>
                <a:gd name="connsiteY10" fmla="*/ 992355 h 2613998"/>
                <a:gd name="connsiteX0" fmla="*/ 51241 w 2549852"/>
                <a:gd name="connsiteY0" fmla="*/ 992355 h 2613998"/>
                <a:gd name="connsiteX1" fmla="*/ 900149 w 2549852"/>
                <a:gd name="connsiteY1" fmla="*/ 871310 h 2613998"/>
                <a:gd name="connsiteX2" fmla="*/ 1266553 w 2549852"/>
                <a:gd name="connsiteY2" fmla="*/ 15680 h 2613998"/>
                <a:gd name="connsiteX3" fmla="*/ 1632956 w 2549852"/>
                <a:gd name="connsiteY3" fmla="*/ 871310 h 2613998"/>
                <a:gd name="connsiteX4" fmla="*/ 2481864 w 2549852"/>
                <a:gd name="connsiteY4" fmla="*/ 992355 h 2613998"/>
                <a:gd name="connsiteX5" fmla="*/ 1859406 w 2549852"/>
                <a:gd name="connsiteY5" fmla="*/ 1642208 h 2613998"/>
                <a:gd name="connsiteX6" fmla="*/ 2017657 w 2549852"/>
                <a:gd name="connsiteY6" fmla="*/ 2572648 h 2613998"/>
                <a:gd name="connsiteX7" fmla="*/ 1266553 w 2549852"/>
                <a:gd name="connsiteY7" fmla="*/ 2118649 h 2613998"/>
                <a:gd name="connsiteX8" fmla="*/ 515448 w 2549852"/>
                <a:gd name="connsiteY8" fmla="*/ 2572648 h 2613998"/>
                <a:gd name="connsiteX9" fmla="*/ 673699 w 2549852"/>
                <a:gd name="connsiteY9" fmla="*/ 1642208 h 2613998"/>
                <a:gd name="connsiteX10" fmla="*/ 51241 w 2549852"/>
                <a:gd name="connsiteY10" fmla="*/ 992355 h 2613998"/>
                <a:gd name="connsiteX0" fmla="*/ 51241 w 2549973"/>
                <a:gd name="connsiteY0" fmla="*/ 992355 h 2613998"/>
                <a:gd name="connsiteX1" fmla="*/ 900149 w 2549973"/>
                <a:gd name="connsiteY1" fmla="*/ 871310 h 2613998"/>
                <a:gd name="connsiteX2" fmla="*/ 1266553 w 2549973"/>
                <a:gd name="connsiteY2" fmla="*/ 15680 h 2613998"/>
                <a:gd name="connsiteX3" fmla="*/ 1632956 w 2549973"/>
                <a:gd name="connsiteY3" fmla="*/ 871310 h 2613998"/>
                <a:gd name="connsiteX4" fmla="*/ 2481864 w 2549973"/>
                <a:gd name="connsiteY4" fmla="*/ 992355 h 2613998"/>
                <a:gd name="connsiteX5" fmla="*/ 1859406 w 2549973"/>
                <a:gd name="connsiteY5" fmla="*/ 1642208 h 2613998"/>
                <a:gd name="connsiteX6" fmla="*/ 2017657 w 2549973"/>
                <a:gd name="connsiteY6" fmla="*/ 2572648 h 2613998"/>
                <a:gd name="connsiteX7" fmla="*/ 1266553 w 2549973"/>
                <a:gd name="connsiteY7" fmla="*/ 2118649 h 2613998"/>
                <a:gd name="connsiteX8" fmla="*/ 515448 w 2549973"/>
                <a:gd name="connsiteY8" fmla="*/ 2572648 h 2613998"/>
                <a:gd name="connsiteX9" fmla="*/ 673699 w 2549973"/>
                <a:gd name="connsiteY9" fmla="*/ 1642208 h 2613998"/>
                <a:gd name="connsiteX10" fmla="*/ 51241 w 2549973"/>
                <a:gd name="connsiteY10" fmla="*/ 992355 h 2613998"/>
                <a:gd name="connsiteX0" fmla="*/ 51241 w 2549975"/>
                <a:gd name="connsiteY0" fmla="*/ 992355 h 2613998"/>
                <a:gd name="connsiteX1" fmla="*/ 900149 w 2549975"/>
                <a:gd name="connsiteY1" fmla="*/ 871310 h 2613998"/>
                <a:gd name="connsiteX2" fmla="*/ 1266553 w 2549975"/>
                <a:gd name="connsiteY2" fmla="*/ 15680 h 2613998"/>
                <a:gd name="connsiteX3" fmla="*/ 1632956 w 2549975"/>
                <a:gd name="connsiteY3" fmla="*/ 871310 h 2613998"/>
                <a:gd name="connsiteX4" fmla="*/ 2481864 w 2549975"/>
                <a:gd name="connsiteY4" fmla="*/ 992355 h 2613998"/>
                <a:gd name="connsiteX5" fmla="*/ 1859406 w 2549975"/>
                <a:gd name="connsiteY5" fmla="*/ 1642208 h 2613998"/>
                <a:gd name="connsiteX6" fmla="*/ 2017657 w 2549975"/>
                <a:gd name="connsiteY6" fmla="*/ 2572648 h 2613998"/>
                <a:gd name="connsiteX7" fmla="*/ 1266553 w 2549975"/>
                <a:gd name="connsiteY7" fmla="*/ 2118649 h 2613998"/>
                <a:gd name="connsiteX8" fmla="*/ 515448 w 2549975"/>
                <a:gd name="connsiteY8" fmla="*/ 2572648 h 2613998"/>
                <a:gd name="connsiteX9" fmla="*/ 673699 w 2549975"/>
                <a:gd name="connsiteY9" fmla="*/ 1642208 h 2613998"/>
                <a:gd name="connsiteX10" fmla="*/ 51241 w 2549975"/>
                <a:gd name="connsiteY10" fmla="*/ 992355 h 2613998"/>
                <a:gd name="connsiteX0" fmla="*/ 51241 w 2549973"/>
                <a:gd name="connsiteY0" fmla="*/ 979974 h 2601617"/>
                <a:gd name="connsiteX1" fmla="*/ 900149 w 2549973"/>
                <a:gd name="connsiteY1" fmla="*/ 858929 h 2601617"/>
                <a:gd name="connsiteX2" fmla="*/ 1266553 w 2549973"/>
                <a:gd name="connsiteY2" fmla="*/ 3299 h 2601617"/>
                <a:gd name="connsiteX3" fmla="*/ 1632956 w 2549973"/>
                <a:gd name="connsiteY3" fmla="*/ 858929 h 2601617"/>
                <a:gd name="connsiteX4" fmla="*/ 2481864 w 2549973"/>
                <a:gd name="connsiteY4" fmla="*/ 979974 h 2601617"/>
                <a:gd name="connsiteX5" fmla="*/ 1859406 w 2549973"/>
                <a:gd name="connsiteY5" fmla="*/ 1629827 h 2601617"/>
                <a:gd name="connsiteX6" fmla="*/ 2017657 w 2549973"/>
                <a:gd name="connsiteY6" fmla="*/ 2560267 h 2601617"/>
                <a:gd name="connsiteX7" fmla="*/ 1266553 w 2549973"/>
                <a:gd name="connsiteY7" fmla="*/ 2106268 h 2601617"/>
                <a:gd name="connsiteX8" fmla="*/ 515448 w 2549973"/>
                <a:gd name="connsiteY8" fmla="*/ 2560267 h 2601617"/>
                <a:gd name="connsiteX9" fmla="*/ 673699 w 2549973"/>
                <a:gd name="connsiteY9" fmla="*/ 1629827 h 2601617"/>
                <a:gd name="connsiteX10" fmla="*/ 51241 w 2549973"/>
                <a:gd name="connsiteY10" fmla="*/ 979974 h 2601617"/>
                <a:gd name="connsiteX0" fmla="*/ 51241 w 2549975"/>
                <a:gd name="connsiteY0" fmla="*/ 979974 h 2602818"/>
                <a:gd name="connsiteX1" fmla="*/ 900149 w 2549975"/>
                <a:gd name="connsiteY1" fmla="*/ 858929 h 2602818"/>
                <a:gd name="connsiteX2" fmla="*/ 1266553 w 2549975"/>
                <a:gd name="connsiteY2" fmla="*/ 3299 h 2602818"/>
                <a:gd name="connsiteX3" fmla="*/ 1632956 w 2549975"/>
                <a:gd name="connsiteY3" fmla="*/ 858929 h 2602818"/>
                <a:gd name="connsiteX4" fmla="*/ 2481864 w 2549975"/>
                <a:gd name="connsiteY4" fmla="*/ 979974 h 2602818"/>
                <a:gd name="connsiteX5" fmla="*/ 1859406 w 2549975"/>
                <a:gd name="connsiteY5" fmla="*/ 1629827 h 2602818"/>
                <a:gd name="connsiteX6" fmla="*/ 2017657 w 2549975"/>
                <a:gd name="connsiteY6" fmla="*/ 2560267 h 2602818"/>
                <a:gd name="connsiteX7" fmla="*/ 1266553 w 2549975"/>
                <a:gd name="connsiteY7" fmla="*/ 2106268 h 2602818"/>
                <a:gd name="connsiteX8" fmla="*/ 515448 w 2549975"/>
                <a:gd name="connsiteY8" fmla="*/ 2560267 h 2602818"/>
                <a:gd name="connsiteX9" fmla="*/ 673699 w 2549975"/>
                <a:gd name="connsiteY9" fmla="*/ 1629827 h 2602818"/>
                <a:gd name="connsiteX10" fmla="*/ 51241 w 2549975"/>
                <a:gd name="connsiteY10" fmla="*/ 979974 h 2602818"/>
                <a:gd name="connsiteX0" fmla="*/ 51241 w 2549973"/>
                <a:gd name="connsiteY0" fmla="*/ 979974 h 2602818"/>
                <a:gd name="connsiteX1" fmla="*/ 900149 w 2549973"/>
                <a:gd name="connsiteY1" fmla="*/ 858929 h 2602818"/>
                <a:gd name="connsiteX2" fmla="*/ 1266553 w 2549973"/>
                <a:gd name="connsiteY2" fmla="*/ 3299 h 2602818"/>
                <a:gd name="connsiteX3" fmla="*/ 1632956 w 2549973"/>
                <a:gd name="connsiteY3" fmla="*/ 858929 h 2602818"/>
                <a:gd name="connsiteX4" fmla="*/ 2481864 w 2549973"/>
                <a:gd name="connsiteY4" fmla="*/ 979974 h 2602818"/>
                <a:gd name="connsiteX5" fmla="*/ 1859406 w 2549973"/>
                <a:gd name="connsiteY5" fmla="*/ 1629827 h 2602818"/>
                <a:gd name="connsiteX6" fmla="*/ 2017657 w 2549973"/>
                <a:gd name="connsiteY6" fmla="*/ 2560267 h 2602818"/>
                <a:gd name="connsiteX7" fmla="*/ 1266553 w 2549973"/>
                <a:gd name="connsiteY7" fmla="*/ 2106268 h 2602818"/>
                <a:gd name="connsiteX8" fmla="*/ 515448 w 2549973"/>
                <a:gd name="connsiteY8" fmla="*/ 2560267 h 2602818"/>
                <a:gd name="connsiteX9" fmla="*/ 673699 w 2549973"/>
                <a:gd name="connsiteY9" fmla="*/ 1629827 h 2602818"/>
                <a:gd name="connsiteX10" fmla="*/ 51241 w 2549973"/>
                <a:gd name="connsiteY10" fmla="*/ 979974 h 2602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49973" h="2602818">
                  <a:moveTo>
                    <a:pt x="51241" y="979974"/>
                  </a:moveTo>
                  <a:lnTo>
                    <a:pt x="900149" y="858929"/>
                  </a:lnTo>
                  <a:cubicBezTo>
                    <a:pt x="1022284" y="573719"/>
                    <a:pt x="1058543" y="-50764"/>
                    <a:pt x="1266553" y="3299"/>
                  </a:cubicBezTo>
                  <a:cubicBezTo>
                    <a:pt x="1519078" y="142658"/>
                    <a:pt x="1510822" y="573719"/>
                    <a:pt x="1632956" y="858929"/>
                  </a:cubicBezTo>
                  <a:lnTo>
                    <a:pt x="2481864" y="979974"/>
                  </a:lnTo>
                  <a:cubicBezTo>
                    <a:pt x="2769312" y="1207681"/>
                    <a:pt x="2066892" y="1413209"/>
                    <a:pt x="1859406" y="1629827"/>
                  </a:cubicBezTo>
                  <a:cubicBezTo>
                    <a:pt x="1917907" y="1968729"/>
                    <a:pt x="2135283" y="2254835"/>
                    <a:pt x="2017657" y="2560267"/>
                  </a:cubicBezTo>
                  <a:cubicBezTo>
                    <a:pt x="1942997" y="2749011"/>
                    <a:pt x="1516921" y="2257601"/>
                    <a:pt x="1266553" y="2106268"/>
                  </a:cubicBezTo>
                  <a:cubicBezTo>
                    <a:pt x="1016185" y="2257601"/>
                    <a:pt x="761918" y="2580099"/>
                    <a:pt x="515448" y="2560267"/>
                  </a:cubicBezTo>
                  <a:cubicBezTo>
                    <a:pt x="205507" y="2484499"/>
                    <a:pt x="620949" y="1939974"/>
                    <a:pt x="673699" y="1629827"/>
                  </a:cubicBezTo>
                  <a:cubicBezTo>
                    <a:pt x="466213" y="1413209"/>
                    <a:pt x="-186057" y="1187400"/>
                    <a:pt x="51241" y="979974"/>
                  </a:cubicBezTo>
                  <a:close/>
                </a:path>
              </a:pathLst>
            </a:custGeom>
            <a:solidFill>
              <a:srgbClr val="FFDE75"/>
            </a:solidFill>
            <a:ln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white"/>
                </a:solidFill>
              </a:endParaRPr>
            </a:p>
          </p:txBody>
        </p:sp>
        <p:sp>
          <p:nvSpPr>
            <p:cNvPr id="20" name="วงรี 2"/>
            <p:cNvSpPr/>
            <p:nvPr/>
          </p:nvSpPr>
          <p:spPr>
            <a:xfrm>
              <a:off x="5675574" y="2185448"/>
              <a:ext cx="90000" cy="90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white"/>
                </a:solidFill>
              </a:endParaRPr>
            </a:p>
          </p:txBody>
        </p:sp>
        <p:sp>
          <p:nvSpPr>
            <p:cNvPr id="21" name="วงรี 89"/>
            <p:cNvSpPr/>
            <p:nvPr/>
          </p:nvSpPr>
          <p:spPr>
            <a:xfrm>
              <a:off x="5913484" y="2185448"/>
              <a:ext cx="90000" cy="90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white"/>
                </a:solidFill>
              </a:endParaRPr>
            </a:p>
          </p:txBody>
        </p:sp>
        <p:sp>
          <p:nvSpPr>
            <p:cNvPr id="22" name="ส่วนโค้ง 39"/>
            <p:cNvSpPr/>
            <p:nvPr/>
          </p:nvSpPr>
          <p:spPr>
            <a:xfrm rot="8263937">
              <a:off x="5754896" y="2202258"/>
              <a:ext cx="180000" cy="180000"/>
            </a:xfrm>
            <a:prstGeom prst="arc">
              <a:avLst/>
            </a:prstGeom>
            <a:ln w="127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black"/>
                </a:solidFill>
              </a:endParaRPr>
            </a:p>
          </p:txBody>
        </p:sp>
        <p:sp>
          <p:nvSpPr>
            <p:cNvPr id="23" name="วงรี 40"/>
            <p:cNvSpPr/>
            <p:nvPr/>
          </p:nvSpPr>
          <p:spPr>
            <a:xfrm>
              <a:off x="5591210" y="2292259"/>
              <a:ext cx="126552" cy="90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white"/>
                </a:solidFill>
              </a:endParaRPr>
            </a:p>
          </p:txBody>
        </p:sp>
        <p:sp>
          <p:nvSpPr>
            <p:cNvPr id="24" name="วงรี 90"/>
            <p:cNvSpPr/>
            <p:nvPr/>
          </p:nvSpPr>
          <p:spPr>
            <a:xfrm>
              <a:off x="5972031" y="2300523"/>
              <a:ext cx="126552" cy="90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white"/>
                </a:solidFill>
              </a:endParaRPr>
            </a:p>
          </p:txBody>
        </p:sp>
      </p:grpSp>
      <p:grpSp>
        <p:nvGrpSpPr>
          <p:cNvPr id="25" name="กลุ่ม 95"/>
          <p:cNvGrpSpPr/>
          <p:nvPr/>
        </p:nvGrpSpPr>
        <p:grpSpPr>
          <a:xfrm>
            <a:off x="6012160" y="887789"/>
            <a:ext cx="307072" cy="362768"/>
            <a:chOff x="5181879" y="1475364"/>
            <a:chExt cx="1326034" cy="1566547"/>
          </a:xfrm>
          <a:effectLst>
            <a:outerShdw blurRad="50800" dist="38100" dir="2700000" algn="tl" rotWithShape="0">
              <a:schemeClr val="accent4">
                <a:lumMod val="75000"/>
                <a:alpha val="40000"/>
              </a:schemeClr>
            </a:outerShdw>
          </a:effectLst>
        </p:grpSpPr>
        <p:sp>
          <p:nvSpPr>
            <p:cNvPr id="26" name="ดาว 5 แฉก 1"/>
            <p:cNvSpPr/>
            <p:nvPr/>
          </p:nvSpPr>
          <p:spPr>
            <a:xfrm>
              <a:off x="5181879" y="1475364"/>
              <a:ext cx="1326034" cy="1566547"/>
            </a:xfrm>
            <a:custGeom>
              <a:avLst/>
              <a:gdLst>
                <a:gd name="connsiteX0" fmla="*/ 3 w 2430629"/>
                <a:gd name="connsiteY0" fmla="*/ 976675 h 2556974"/>
                <a:gd name="connsiteX1" fmla="*/ 848911 w 2430629"/>
                <a:gd name="connsiteY1" fmla="*/ 855630 h 2556974"/>
                <a:gd name="connsiteX2" fmla="*/ 1215315 w 2430629"/>
                <a:gd name="connsiteY2" fmla="*/ 0 h 2556974"/>
                <a:gd name="connsiteX3" fmla="*/ 1581718 w 2430629"/>
                <a:gd name="connsiteY3" fmla="*/ 855630 h 2556974"/>
                <a:gd name="connsiteX4" fmla="*/ 2430626 w 2430629"/>
                <a:gd name="connsiteY4" fmla="*/ 976675 h 2556974"/>
                <a:gd name="connsiteX5" fmla="*/ 1808168 w 2430629"/>
                <a:gd name="connsiteY5" fmla="*/ 1626528 h 2556974"/>
                <a:gd name="connsiteX6" fmla="*/ 1966419 w 2430629"/>
                <a:gd name="connsiteY6" fmla="*/ 2556968 h 2556974"/>
                <a:gd name="connsiteX7" fmla="*/ 1215315 w 2430629"/>
                <a:gd name="connsiteY7" fmla="*/ 2102969 h 2556974"/>
                <a:gd name="connsiteX8" fmla="*/ 464210 w 2430629"/>
                <a:gd name="connsiteY8" fmla="*/ 2556968 h 2556974"/>
                <a:gd name="connsiteX9" fmla="*/ 622461 w 2430629"/>
                <a:gd name="connsiteY9" fmla="*/ 1626528 h 2556974"/>
                <a:gd name="connsiteX10" fmla="*/ 3 w 2430629"/>
                <a:gd name="connsiteY10" fmla="*/ 976675 h 2556974"/>
                <a:gd name="connsiteX0" fmla="*/ 43268 w 2473891"/>
                <a:gd name="connsiteY0" fmla="*/ 976675 h 2556968"/>
                <a:gd name="connsiteX1" fmla="*/ 892176 w 2473891"/>
                <a:gd name="connsiteY1" fmla="*/ 855630 h 2556968"/>
                <a:gd name="connsiteX2" fmla="*/ 1258580 w 2473891"/>
                <a:gd name="connsiteY2" fmla="*/ 0 h 2556968"/>
                <a:gd name="connsiteX3" fmla="*/ 1624983 w 2473891"/>
                <a:gd name="connsiteY3" fmla="*/ 855630 h 2556968"/>
                <a:gd name="connsiteX4" fmla="*/ 2473891 w 2473891"/>
                <a:gd name="connsiteY4" fmla="*/ 976675 h 2556968"/>
                <a:gd name="connsiteX5" fmla="*/ 1851433 w 2473891"/>
                <a:gd name="connsiteY5" fmla="*/ 1626528 h 2556968"/>
                <a:gd name="connsiteX6" fmla="*/ 2009684 w 2473891"/>
                <a:gd name="connsiteY6" fmla="*/ 2556968 h 2556968"/>
                <a:gd name="connsiteX7" fmla="*/ 1258580 w 2473891"/>
                <a:gd name="connsiteY7" fmla="*/ 2102969 h 2556968"/>
                <a:gd name="connsiteX8" fmla="*/ 507475 w 2473891"/>
                <a:gd name="connsiteY8" fmla="*/ 2556968 h 2556968"/>
                <a:gd name="connsiteX9" fmla="*/ 665726 w 2473891"/>
                <a:gd name="connsiteY9" fmla="*/ 1626528 h 2556968"/>
                <a:gd name="connsiteX10" fmla="*/ 43268 w 2473891"/>
                <a:gd name="connsiteY10" fmla="*/ 976675 h 2556968"/>
                <a:gd name="connsiteX0" fmla="*/ 43268 w 2541879"/>
                <a:gd name="connsiteY0" fmla="*/ 976675 h 2556968"/>
                <a:gd name="connsiteX1" fmla="*/ 892176 w 2541879"/>
                <a:gd name="connsiteY1" fmla="*/ 855630 h 2556968"/>
                <a:gd name="connsiteX2" fmla="*/ 1258580 w 2541879"/>
                <a:gd name="connsiteY2" fmla="*/ 0 h 2556968"/>
                <a:gd name="connsiteX3" fmla="*/ 1624983 w 2541879"/>
                <a:gd name="connsiteY3" fmla="*/ 855630 h 2556968"/>
                <a:gd name="connsiteX4" fmla="*/ 2473891 w 2541879"/>
                <a:gd name="connsiteY4" fmla="*/ 976675 h 2556968"/>
                <a:gd name="connsiteX5" fmla="*/ 1851433 w 2541879"/>
                <a:gd name="connsiteY5" fmla="*/ 1626528 h 2556968"/>
                <a:gd name="connsiteX6" fmla="*/ 2009684 w 2541879"/>
                <a:gd name="connsiteY6" fmla="*/ 2556968 h 2556968"/>
                <a:gd name="connsiteX7" fmla="*/ 1258580 w 2541879"/>
                <a:gd name="connsiteY7" fmla="*/ 2102969 h 2556968"/>
                <a:gd name="connsiteX8" fmla="*/ 507475 w 2541879"/>
                <a:gd name="connsiteY8" fmla="*/ 2556968 h 2556968"/>
                <a:gd name="connsiteX9" fmla="*/ 665726 w 2541879"/>
                <a:gd name="connsiteY9" fmla="*/ 1626528 h 2556968"/>
                <a:gd name="connsiteX10" fmla="*/ 43268 w 2541879"/>
                <a:gd name="connsiteY10" fmla="*/ 976675 h 2556968"/>
                <a:gd name="connsiteX0" fmla="*/ 43268 w 2541879"/>
                <a:gd name="connsiteY0" fmla="*/ 992355 h 2572648"/>
                <a:gd name="connsiteX1" fmla="*/ 892176 w 2541879"/>
                <a:gd name="connsiteY1" fmla="*/ 871310 h 2572648"/>
                <a:gd name="connsiteX2" fmla="*/ 1258580 w 2541879"/>
                <a:gd name="connsiteY2" fmla="*/ 15680 h 2572648"/>
                <a:gd name="connsiteX3" fmla="*/ 1624983 w 2541879"/>
                <a:gd name="connsiteY3" fmla="*/ 871310 h 2572648"/>
                <a:gd name="connsiteX4" fmla="*/ 2473891 w 2541879"/>
                <a:gd name="connsiteY4" fmla="*/ 992355 h 2572648"/>
                <a:gd name="connsiteX5" fmla="*/ 1851433 w 2541879"/>
                <a:gd name="connsiteY5" fmla="*/ 1642208 h 2572648"/>
                <a:gd name="connsiteX6" fmla="*/ 2009684 w 2541879"/>
                <a:gd name="connsiteY6" fmla="*/ 2572648 h 2572648"/>
                <a:gd name="connsiteX7" fmla="*/ 1258580 w 2541879"/>
                <a:gd name="connsiteY7" fmla="*/ 2118649 h 2572648"/>
                <a:gd name="connsiteX8" fmla="*/ 507475 w 2541879"/>
                <a:gd name="connsiteY8" fmla="*/ 2572648 h 2572648"/>
                <a:gd name="connsiteX9" fmla="*/ 665726 w 2541879"/>
                <a:gd name="connsiteY9" fmla="*/ 1642208 h 2572648"/>
                <a:gd name="connsiteX10" fmla="*/ 43268 w 2541879"/>
                <a:gd name="connsiteY10" fmla="*/ 992355 h 2572648"/>
                <a:gd name="connsiteX0" fmla="*/ 43268 w 2541879"/>
                <a:gd name="connsiteY0" fmla="*/ 992355 h 2591794"/>
                <a:gd name="connsiteX1" fmla="*/ 892176 w 2541879"/>
                <a:gd name="connsiteY1" fmla="*/ 871310 h 2591794"/>
                <a:gd name="connsiteX2" fmla="*/ 1258580 w 2541879"/>
                <a:gd name="connsiteY2" fmla="*/ 15680 h 2591794"/>
                <a:gd name="connsiteX3" fmla="*/ 1624983 w 2541879"/>
                <a:gd name="connsiteY3" fmla="*/ 871310 h 2591794"/>
                <a:gd name="connsiteX4" fmla="*/ 2473891 w 2541879"/>
                <a:gd name="connsiteY4" fmla="*/ 992355 h 2591794"/>
                <a:gd name="connsiteX5" fmla="*/ 1851433 w 2541879"/>
                <a:gd name="connsiteY5" fmla="*/ 1642208 h 2591794"/>
                <a:gd name="connsiteX6" fmla="*/ 2009684 w 2541879"/>
                <a:gd name="connsiteY6" fmla="*/ 2572648 h 2591794"/>
                <a:gd name="connsiteX7" fmla="*/ 1258580 w 2541879"/>
                <a:gd name="connsiteY7" fmla="*/ 2118649 h 2591794"/>
                <a:gd name="connsiteX8" fmla="*/ 507475 w 2541879"/>
                <a:gd name="connsiteY8" fmla="*/ 2572648 h 2591794"/>
                <a:gd name="connsiteX9" fmla="*/ 665726 w 2541879"/>
                <a:gd name="connsiteY9" fmla="*/ 1642208 h 2591794"/>
                <a:gd name="connsiteX10" fmla="*/ 43268 w 2541879"/>
                <a:gd name="connsiteY10" fmla="*/ 992355 h 2591794"/>
                <a:gd name="connsiteX0" fmla="*/ 43268 w 2541879"/>
                <a:gd name="connsiteY0" fmla="*/ 992355 h 2611130"/>
                <a:gd name="connsiteX1" fmla="*/ 892176 w 2541879"/>
                <a:gd name="connsiteY1" fmla="*/ 871310 h 2611130"/>
                <a:gd name="connsiteX2" fmla="*/ 1258580 w 2541879"/>
                <a:gd name="connsiteY2" fmla="*/ 15680 h 2611130"/>
                <a:gd name="connsiteX3" fmla="*/ 1624983 w 2541879"/>
                <a:gd name="connsiteY3" fmla="*/ 871310 h 2611130"/>
                <a:gd name="connsiteX4" fmla="*/ 2473891 w 2541879"/>
                <a:gd name="connsiteY4" fmla="*/ 992355 h 2611130"/>
                <a:gd name="connsiteX5" fmla="*/ 1851433 w 2541879"/>
                <a:gd name="connsiteY5" fmla="*/ 1642208 h 2611130"/>
                <a:gd name="connsiteX6" fmla="*/ 2009684 w 2541879"/>
                <a:gd name="connsiteY6" fmla="*/ 2572648 h 2611130"/>
                <a:gd name="connsiteX7" fmla="*/ 1258580 w 2541879"/>
                <a:gd name="connsiteY7" fmla="*/ 2118649 h 2611130"/>
                <a:gd name="connsiteX8" fmla="*/ 507475 w 2541879"/>
                <a:gd name="connsiteY8" fmla="*/ 2572648 h 2611130"/>
                <a:gd name="connsiteX9" fmla="*/ 665726 w 2541879"/>
                <a:gd name="connsiteY9" fmla="*/ 1642208 h 2611130"/>
                <a:gd name="connsiteX10" fmla="*/ 43268 w 2541879"/>
                <a:gd name="connsiteY10" fmla="*/ 992355 h 2611130"/>
                <a:gd name="connsiteX0" fmla="*/ 43268 w 2541879"/>
                <a:gd name="connsiteY0" fmla="*/ 992355 h 2611130"/>
                <a:gd name="connsiteX1" fmla="*/ 892176 w 2541879"/>
                <a:gd name="connsiteY1" fmla="*/ 871310 h 2611130"/>
                <a:gd name="connsiteX2" fmla="*/ 1258580 w 2541879"/>
                <a:gd name="connsiteY2" fmla="*/ 15680 h 2611130"/>
                <a:gd name="connsiteX3" fmla="*/ 1624983 w 2541879"/>
                <a:gd name="connsiteY3" fmla="*/ 871310 h 2611130"/>
                <a:gd name="connsiteX4" fmla="*/ 2473891 w 2541879"/>
                <a:gd name="connsiteY4" fmla="*/ 992355 h 2611130"/>
                <a:gd name="connsiteX5" fmla="*/ 1851433 w 2541879"/>
                <a:gd name="connsiteY5" fmla="*/ 1642208 h 2611130"/>
                <a:gd name="connsiteX6" fmla="*/ 2009684 w 2541879"/>
                <a:gd name="connsiteY6" fmla="*/ 2572648 h 2611130"/>
                <a:gd name="connsiteX7" fmla="*/ 1258580 w 2541879"/>
                <a:gd name="connsiteY7" fmla="*/ 2118649 h 2611130"/>
                <a:gd name="connsiteX8" fmla="*/ 507475 w 2541879"/>
                <a:gd name="connsiteY8" fmla="*/ 2572648 h 2611130"/>
                <a:gd name="connsiteX9" fmla="*/ 665726 w 2541879"/>
                <a:gd name="connsiteY9" fmla="*/ 1642208 h 2611130"/>
                <a:gd name="connsiteX10" fmla="*/ 43268 w 2541879"/>
                <a:gd name="connsiteY10" fmla="*/ 992355 h 2611130"/>
                <a:gd name="connsiteX0" fmla="*/ 43268 w 2541879"/>
                <a:gd name="connsiteY0" fmla="*/ 992355 h 2596817"/>
                <a:gd name="connsiteX1" fmla="*/ 892176 w 2541879"/>
                <a:gd name="connsiteY1" fmla="*/ 871310 h 2596817"/>
                <a:gd name="connsiteX2" fmla="*/ 1258580 w 2541879"/>
                <a:gd name="connsiteY2" fmla="*/ 15680 h 2596817"/>
                <a:gd name="connsiteX3" fmla="*/ 1624983 w 2541879"/>
                <a:gd name="connsiteY3" fmla="*/ 871310 h 2596817"/>
                <a:gd name="connsiteX4" fmla="*/ 2473891 w 2541879"/>
                <a:gd name="connsiteY4" fmla="*/ 992355 h 2596817"/>
                <a:gd name="connsiteX5" fmla="*/ 1851433 w 2541879"/>
                <a:gd name="connsiteY5" fmla="*/ 1642208 h 2596817"/>
                <a:gd name="connsiteX6" fmla="*/ 2009684 w 2541879"/>
                <a:gd name="connsiteY6" fmla="*/ 2572648 h 2596817"/>
                <a:gd name="connsiteX7" fmla="*/ 1258580 w 2541879"/>
                <a:gd name="connsiteY7" fmla="*/ 2118649 h 2596817"/>
                <a:gd name="connsiteX8" fmla="*/ 507475 w 2541879"/>
                <a:gd name="connsiteY8" fmla="*/ 2572648 h 2596817"/>
                <a:gd name="connsiteX9" fmla="*/ 665726 w 2541879"/>
                <a:gd name="connsiteY9" fmla="*/ 1642208 h 2596817"/>
                <a:gd name="connsiteX10" fmla="*/ 43268 w 2541879"/>
                <a:gd name="connsiteY10" fmla="*/ 992355 h 2596817"/>
                <a:gd name="connsiteX0" fmla="*/ 43268 w 2541879"/>
                <a:gd name="connsiteY0" fmla="*/ 992355 h 2596817"/>
                <a:gd name="connsiteX1" fmla="*/ 892176 w 2541879"/>
                <a:gd name="connsiteY1" fmla="*/ 871310 h 2596817"/>
                <a:gd name="connsiteX2" fmla="*/ 1258580 w 2541879"/>
                <a:gd name="connsiteY2" fmla="*/ 15680 h 2596817"/>
                <a:gd name="connsiteX3" fmla="*/ 1624983 w 2541879"/>
                <a:gd name="connsiteY3" fmla="*/ 871310 h 2596817"/>
                <a:gd name="connsiteX4" fmla="*/ 2473891 w 2541879"/>
                <a:gd name="connsiteY4" fmla="*/ 992355 h 2596817"/>
                <a:gd name="connsiteX5" fmla="*/ 1851433 w 2541879"/>
                <a:gd name="connsiteY5" fmla="*/ 1642208 h 2596817"/>
                <a:gd name="connsiteX6" fmla="*/ 2009684 w 2541879"/>
                <a:gd name="connsiteY6" fmla="*/ 2572648 h 2596817"/>
                <a:gd name="connsiteX7" fmla="*/ 1258580 w 2541879"/>
                <a:gd name="connsiteY7" fmla="*/ 2118649 h 2596817"/>
                <a:gd name="connsiteX8" fmla="*/ 507475 w 2541879"/>
                <a:gd name="connsiteY8" fmla="*/ 2572648 h 2596817"/>
                <a:gd name="connsiteX9" fmla="*/ 665726 w 2541879"/>
                <a:gd name="connsiteY9" fmla="*/ 1642208 h 2596817"/>
                <a:gd name="connsiteX10" fmla="*/ 43268 w 2541879"/>
                <a:gd name="connsiteY10" fmla="*/ 992355 h 2596817"/>
                <a:gd name="connsiteX0" fmla="*/ 51241 w 2549852"/>
                <a:gd name="connsiteY0" fmla="*/ 992355 h 2596817"/>
                <a:gd name="connsiteX1" fmla="*/ 900149 w 2549852"/>
                <a:gd name="connsiteY1" fmla="*/ 871310 h 2596817"/>
                <a:gd name="connsiteX2" fmla="*/ 1266553 w 2549852"/>
                <a:gd name="connsiteY2" fmla="*/ 15680 h 2596817"/>
                <a:gd name="connsiteX3" fmla="*/ 1632956 w 2549852"/>
                <a:gd name="connsiteY3" fmla="*/ 871310 h 2596817"/>
                <a:gd name="connsiteX4" fmla="*/ 2481864 w 2549852"/>
                <a:gd name="connsiteY4" fmla="*/ 992355 h 2596817"/>
                <a:gd name="connsiteX5" fmla="*/ 1859406 w 2549852"/>
                <a:gd name="connsiteY5" fmla="*/ 1642208 h 2596817"/>
                <a:gd name="connsiteX6" fmla="*/ 2017657 w 2549852"/>
                <a:gd name="connsiteY6" fmla="*/ 2572648 h 2596817"/>
                <a:gd name="connsiteX7" fmla="*/ 1266553 w 2549852"/>
                <a:gd name="connsiteY7" fmla="*/ 2118649 h 2596817"/>
                <a:gd name="connsiteX8" fmla="*/ 515448 w 2549852"/>
                <a:gd name="connsiteY8" fmla="*/ 2572648 h 2596817"/>
                <a:gd name="connsiteX9" fmla="*/ 673699 w 2549852"/>
                <a:gd name="connsiteY9" fmla="*/ 1642208 h 2596817"/>
                <a:gd name="connsiteX10" fmla="*/ 51241 w 2549852"/>
                <a:gd name="connsiteY10" fmla="*/ 992355 h 2596817"/>
                <a:gd name="connsiteX0" fmla="*/ 51241 w 2549852"/>
                <a:gd name="connsiteY0" fmla="*/ 992355 h 2596817"/>
                <a:gd name="connsiteX1" fmla="*/ 900149 w 2549852"/>
                <a:gd name="connsiteY1" fmla="*/ 871310 h 2596817"/>
                <a:gd name="connsiteX2" fmla="*/ 1266553 w 2549852"/>
                <a:gd name="connsiteY2" fmla="*/ 15680 h 2596817"/>
                <a:gd name="connsiteX3" fmla="*/ 1632956 w 2549852"/>
                <a:gd name="connsiteY3" fmla="*/ 871310 h 2596817"/>
                <a:gd name="connsiteX4" fmla="*/ 2481864 w 2549852"/>
                <a:gd name="connsiteY4" fmla="*/ 992355 h 2596817"/>
                <a:gd name="connsiteX5" fmla="*/ 1859406 w 2549852"/>
                <a:gd name="connsiteY5" fmla="*/ 1642208 h 2596817"/>
                <a:gd name="connsiteX6" fmla="*/ 2017657 w 2549852"/>
                <a:gd name="connsiteY6" fmla="*/ 2572648 h 2596817"/>
                <a:gd name="connsiteX7" fmla="*/ 1266553 w 2549852"/>
                <a:gd name="connsiteY7" fmla="*/ 2118649 h 2596817"/>
                <a:gd name="connsiteX8" fmla="*/ 515448 w 2549852"/>
                <a:gd name="connsiteY8" fmla="*/ 2572648 h 2596817"/>
                <a:gd name="connsiteX9" fmla="*/ 673699 w 2549852"/>
                <a:gd name="connsiteY9" fmla="*/ 1642208 h 2596817"/>
                <a:gd name="connsiteX10" fmla="*/ 51241 w 2549852"/>
                <a:gd name="connsiteY10" fmla="*/ 992355 h 2596817"/>
                <a:gd name="connsiteX0" fmla="*/ 51241 w 2549852"/>
                <a:gd name="connsiteY0" fmla="*/ 992355 h 2613998"/>
                <a:gd name="connsiteX1" fmla="*/ 900149 w 2549852"/>
                <a:gd name="connsiteY1" fmla="*/ 871310 h 2613998"/>
                <a:gd name="connsiteX2" fmla="*/ 1266553 w 2549852"/>
                <a:gd name="connsiteY2" fmla="*/ 15680 h 2613998"/>
                <a:gd name="connsiteX3" fmla="*/ 1632956 w 2549852"/>
                <a:gd name="connsiteY3" fmla="*/ 871310 h 2613998"/>
                <a:gd name="connsiteX4" fmla="*/ 2481864 w 2549852"/>
                <a:gd name="connsiteY4" fmla="*/ 992355 h 2613998"/>
                <a:gd name="connsiteX5" fmla="*/ 1859406 w 2549852"/>
                <a:gd name="connsiteY5" fmla="*/ 1642208 h 2613998"/>
                <a:gd name="connsiteX6" fmla="*/ 2017657 w 2549852"/>
                <a:gd name="connsiteY6" fmla="*/ 2572648 h 2613998"/>
                <a:gd name="connsiteX7" fmla="*/ 1266553 w 2549852"/>
                <a:gd name="connsiteY7" fmla="*/ 2118649 h 2613998"/>
                <a:gd name="connsiteX8" fmla="*/ 515448 w 2549852"/>
                <a:gd name="connsiteY8" fmla="*/ 2572648 h 2613998"/>
                <a:gd name="connsiteX9" fmla="*/ 673699 w 2549852"/>
                <a:gd name="connsiteY9" fmla="*/ 1642208 h 2613998"/>
                <a:gd name="connsiteX10" fmla="*/ 51241 w 2549852"/>
                <a:gd name="connsiteY10" fmla="*/ 992355 h 2613998"/>
                <a:gd name="connsiteX0" fmla="*/ 51241 w 2549852"/>
                <a:gd name="connsiteY0" fmla="*/ 992355 h 2613998"/>
                <a:gd name="connsiteX1" fmla="*/ 900149 w 2549852"/>
                <a:gd name="connsiteY1" fmla="*/ 871310 h 2613998"/>
                <a:gd name="connsiteX2" fmla="*/ 1266553 w 2549852"/>
                <a:gd name="connsiteY2" fmla="*/ 15680 h 2613998"/>
                <a:gd name="connsiteX3" fmla="*/ 1632956 w 2549852"/>
                <a:gd name="connsiteY3" fmla="*/ 871310 h 2613998"/>
                <a:gd name="connsiteX4" fmla="*/ 2481864 w 2549852"/>
                <a:gd name="connsiteY4" fmla="*/ 992355 h 2613998"/>
                <a:gd name="connsiteX5" fmla="*/ 1859406 w 2549852"/>
                <a:gd name="connsiteY5" fmla="*/ 1642208 h 2613998"/>
                <a:gd name="connsiteX6" fmla="*/ 2017657 w 2549852"/>
                <a:gd name="connsiteY6" fmla="*/ 2572648 h 2613998"/>
                <a:gd name="connsiteX7" fmla="*/ 1266553 w 2549852"/>
                <a:gd name="connsiteY7" fmla="*/ 2118649 h 2613998"/>
                <a:gd name="connsiteX8" fmla="*/ 515448 w 2549852"/>
                <a:gd name="connsiteY8" fmla="*/ 2572648 h 2613998"/>
                <a:gd name="connsiteX9" fmla="*/ 673699 w 2549852"/>
                <a:gd name="connsiteY9" fmla="*/ 1642208 h 2613998"/>
                <a:gd name="connsiteX10" fmla="*/ 51241 w 2549852"/>
                <a:gd name="connsiteY10" fmla="*/ 992355 h 2613998"/>
                <a:gd name="connsiteX0" fmla="*/ 51241 w 2549973"/>
                <a:gd name="connsiteY0" fmla="*/ 992355 h 2613998"/>
                <a:gd name="connsiteX1" fmla="*/ 900149 w 2549973"/>
                <a:gd name="connsiteY1" fmla="*/ 871310 h 2613998"/>
                <a:gd name="connsiteX2" fmla="*/ 1266553 w 2549973"/>
                <a:gd name="connsiteY2" fmla="*/ 15680 h 2613998"/>
                <a:gd name="connsiteX3" fmla="*/ 1632956 w 2549973"/>
                <a:gd name="connsiteY3" fmla="*/ 871310 h 2613998"/>
                <a:gd name="connsiteX4" fmla="*/ 2481864 w 2549973"/>
                <a:gd name="connsiteY4" fmla="*/ 992355 h 2613998"/>
                <a:gd name="connsiteX5" fmla="*/ 1859406 w 2549973"/>
                <a:gd name="connsiteY5" fmla="*/ 1642208 h 2613998"/>
                <a:gd name="connsiteX6" fmla="*/ 2017657 w 2549973"/>
                <a:gd name="connsiteY6" fmla="*/ 2572648 h 2613998"/>
                <a:gd name="connsiteX7" fmla="*/ 1266553 w 2549973"/>
                <a:gd name="connsiteY7" fmla="*/ 2118649 h 2613998"/>
                <a:gd name="connsiteX8" fmla="*/ 515448 w 2549973"/>
                <a:gd name="connsiteY8" fmla="*/ 2572648 h 2613998"/>
                <a:gd name="connsiteX9" fmla="*/ 673699 w 2549973"/>
                <a:gd name="connsiteY9" fmla="*/ 1642208 h 2613998"/>
                <a:gd name="connsiteX10" fmla="*/ 51241 w 2549973"/>
                <a:gd name="connsiteY10" fmla="*/ 992355 h 2613998"/>
                <a:gd name="connsiteX0" fmla="*/ 51241 w 2549975"/>
                <a:gd name="connsiteY0" fmla="*/ 992355 h 2613998"/>
                <a:gd name="connsiteX1" fmla="*/ 900149 w 2549975"/>
                <a:gd name="connsiteY1" fmla="*/ 871310 h 2613998"/>
                <a:gd name="connsiteX2" fmla="*/ 1266553 w 2549975"/>
                <a:gd name="connsiteY2" fmla="*/ 15680 h 2613998"/>
                <a:gd name="connsiteX3" fmla="*/ 1632956 w 2549975"/>
                <a:gd name="connsiteY3" fmla="*/ 871310 h 2613998"/>
                <a:gd name="connsiteX4" fmla="*/ 2481864 w 2549975"/>
                <a:gd name="connsiteY4" fmla="*/ 992355 h 2613998"/>
                <a:gd name="connsiteX5" fmla="*/ 1859406 w 2549975"/>
                <a:gd name="connsiteY5" fmla="*/ 1642208 h 2613998"/>
                <a:gd name="connsiteX6" fmla="*/ 2017657 w 2549975"/>
                <a:gd name="connsiteY6" fmla="*/ 2572648 h 2613998"/>
                <a:gd name="connsiteX7" fmla="*/ 1266553 w 2549975"/>
                <a:gd name="connsiteY7" fmla="*/ 2118649 h 2613998"/>
                <a:gd name="connsiteX8" fmla="*/ 515448 w 2549975"/>
                <a:gd name="connsiteY8" fmla="*/ 2572648 h 2613998"/>
                <a:gd name="connsiteX9" fmla="*/ 673699 w 2549975"/>
                <a:gd name="connsiteY9" fmla="*/ 1642208 h 2613998"/>
                <a:gd name="connsiteX10" fmla="*/ 51241 w 2549975"/>
                <a:gd name="connsiteY10" fmla="*/ 992355 h 2613998"/>
                <a:gd name="connsiteX0" fmla="*/ 51241 w 2549973"/>
                <a:gd name="connsiteY0" fmla="*/ 979974 h 2601617"/>
                <a:gd name="connsiteX1" fmla="*/ 900149 w 2549973"/>
                <a:gd name="connsiteY1" fmla="*/ 858929 h 2601617"/>
                <a:gd name="connsiteX2" fmla="*/ 1266553 w 2549973"/>
                <a:gd name="connsiteY2" fmla="*/ 3299 h 2601617"/>
                <a:gd name="connsiteX3" fmla="*/ 1632956 w 2549973"/>
                <a:gd name="connsiteY3" fmla="*/ 858929 h 2601617"/>
                <a:gd name="connsiteX4" fmla="*/ 2481864 w 2549973"/>
                <a:gd name="connsiteY4" fmla="*/ 979974 h 2601617"/>
                <a:gd name="connsiteX5" fmla="*/ 1859406 w 2549973"/>
                <a:gd name="connsiteY5" fmla="*/ 1629827 h 2601617"/>
                <a:gd name="connsiteX6" fmla="*/ 2017657 w 2549973"/>
                <a:gd name="connsiteY6" fmla="*/ 2560267 h 2601617"/>
                <a:gd name="connsiteX7" fmla="*/ 1266553 w 2549973"/>
                <a:gd name="connsiteY7" fmla="*/ 2106268 h 2601617"/>
                <a:gd name="connsiteX8" fmla="*/ 515448 w 2549973"/>
                <a:gd name="connsiteY8" fmla="*/ 2560267 h 2601617"/>
                <a:gd name="connsiteX9" fmla="*/ 673699 w 2549973"/>
                <a:gd name="connsiteY9" fmla="*/ 1629827 h 2601617"/>
                <a:gd name="connsiteX10" fmla="*/ 51241 w 2549973"/>
                <a:gd name="connsiteY10" fmla="*/ 979974 h 2601617"/>
                <a:gd name="connsiteX0" fmla="*/ 51241 w 2549975"/>
                <a:gd name="connsiteY0" fmla="*/ 979974 h 2602818"/>
                <a:gd name="connsiteX1" fmla="*/ 900149 w 2549975"/>
                <a:gd name="connsiteY1" fmla="*/ 858929 h 2602818"/>
                <a:gd name="connsiteX2" fmla="*/ 1266553 w 2549975"/>
                <a:gd name="connsiteY2" fmla="*/ 3299 h 2602818"/>
                <a:gd name="connsiteX3" fmla="*/ 1632956 w 2549975"/>
                <a:gd name="connsiteY3" fmla="*/ 858929 h 2602818"/>
                <a:gd name="connsiteX4" fmla="*/ 2481864 w 2549975"/>
                <a:gd name="connsiteY4" fmla="*/ 979974 h 2602818"/>
                <a:gd name="connsiteX5" fmla="*/ 1859406 w 2549975"/>
                <a:gd name="connsiteY5" fmla="*/ 1629827 h 2602818"/>
                <a:gd name="connsiteX6" fmla="*/ 2017657 w 2549975"/>
                <a:gd name="connsiteY6" fmla="*/ 2560267 h 2602818"/>
                <a:gd name="connsiteX7" fmla="*/ 1266553 w 2549975"/>
                <a:gd name="connsiteY7" fmla="*/ 2106268 h 2602818"/>
                <a:gd name="connsiteX8" fmla="*/ 515448 w 2549975"/>
                <a:gd name="connsiteY8" fmla="*/ 2560267 h 2602818"/>
                <a:gd name="connsiteX9" fmla="*/ 673699 w 2549975"/>
                <a:gd name="connsiteY9" fmla="*/ 1629827 h 2602818"/>
                <a:gd name="connsiteX10" fmla="*/ 51241 w 2549975"/>
                <a:gd name="connsiteY10" fmla="*/ 979974 h 2602818"/>
                <a:gd name="connsiteX0" fmla="*/ 51241 w 2549973"/>
                <a:gd name="connsiteY0" fmla="*/ 979974 h 2602818"/>
                <a:gd name="connsiteX1" fmla="*/ 900149 w 2549973"/>
                <a:gd name="connsiteY1" fmla="*/ 858929 h 2602818"/>
                <a:gd name="connsiteX2" fmla="*/ 1266553 w 2549973"/>
                <a:gd name="connsiteY2" fmla="*/ 3299 h 2602818"/>
                <a:gd name="connsiteX3" fmla="*/ 1632956 w 2549973"/>
                <a:gd name="connsiteY3" fmla="*/ 858929 h 2602818"/>
                <a:gd name="connsiteX4" fmla="*/ 2481864 w 2549973"/>
                <a:gd name="connsiteY4" fmla="*/ 979974 h 2602818"/>
                <a:gd name="connsiteX5" fmla="*/ 1859406 w 2549973"/>
                <a:gd name="connsiteY5" fmla="*/ 1629827 h 2602818"/>
                <a:gd name="connsiteX6" fmla="*/ 2017657 w 2549973"/>
                <a:gd name="connsiteY6" fmla="*/ 2560267 h 2602818"/>
                <a:gd name="connsiteX7" fmla="*/ 1266553 w 2549973"/>
                <a:gd name="connsiteY7" fmla="*/ 2106268 h 2602818"/>
                <a:gd name="connsiteX8" fmla="*/ 515448 w 2549973"/>
                <a:gd name="connsiteY8" fmla="*/ 2560267 h 2602818"/>
                <a:gd name="connsiteX9" fmla="*/ 673699 w 2549973"/>
                <a:gd name="connsiteY9" fmla="*/ 1629827 h 2602818"/>
                <a:gd name="connsiteX10" fmla="*/ 51241 w 2549973"/>
                <a:gd name="connsiteY10" fmla="*/ 979974 h 2602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49973" h="2602818">
                  <a:moveTo>
                    <a:pt x="51241" y="979974"/>
                  </a:moveTo>
                  <a:lnTo>
                    <a:pt x="900149" y="858929"/>
                  </a:lnTo>
                  <a:cubicBezTo>
                    <a:pt x="1022284" y="573719"/>
                    <a:pt x="1058543" y="-50764"/>
                    <a:pt x="1266553" y="3299"/>
                  </a:cubicBezTo>
                  <a:cubicBezTo>
                    <a:pt x="1519078" y="142658"/>
                    <a:pt x="1510822" y="573719"/>
                    <a:pt x="1632956" y="858929"/>
                  </a:cubicBezTo>
                  <a:lnTo>
                    <a:pt x="2481864" y="979974"/>
                  </a:lnTo>
                  <a:cubicBezTo>
                    <a:pt x="2769312" y="1207681"/>
                    <a:pt x="2066892" y="1413209"/>
                    <a:pt x="1859406" y="1629827"/>
                  </a:cubicBezTo>
                  <a:cubicBezTo>
                    <a:pt x="1917907" y="1968729"/>
                    <a:pt x="2135283" y="2254835"/>
                    <a:pt x="2017657" y="2560267"/>
                  </a:cubicBezTo>
                  <a:cubicBezTo>
                    <a:pt x="1942997" y="2749011"/>
                    <a:pt x="1516921" y="2257601"/>
                    <a:pt x="1266553" y="2106268"/>
                  </a:cubicBezTo>
                  <a:cubicBezTo>
                    <a:pt x="1016185" y="2257601"/>
                    <a:pt x="761918" y="2580099"/>
                    <a:pt x="515448" y="2560267"/>
                  </a:cubicBezTo>
                  <a:cubicBezTo>
                    <a:pt x="205507" y="2484499"/>
                    <a:pt x="620949" y="1939974"/>
                    <a:pt x="673699" y="1629827"/>
                  </a:cubicBezTo>
                  <a:cubicBezTo>
                    <a:pt x="466213" y="1413209"/>
                    <a:pt x="-186057" y="1187400"/>
                    <a:pt x="51241" y="979974"/>
                  </a:cubicBezTo>
                  <a:close/>
                </a:path>
              </a:pathLst>
            </a:custGeom>
            <a:solidFill>
              <a:srgbClr val="FFDE75"/>
            </a:solidFill>
            <a:ln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white"/>
                </a:solidFill>
              </a:endParaRPr>
            </a:p>
          </p:txBody>
        </p:sp>
        <p:sp>
          <p:nvSpPr>
            <p:cNvPr id="27" name="วงรี 2"/>
            <p:cNvSpPr/>
            <p:nvPr/>
          </p:nvSpPr>
          <p:spPr>
            <a:xfrm>
              <a:off x="5675574" y="2185448"/>
              <a:ext cx="90000" cy="90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white"/>
                </a:solidFill>
              </a:endParaRPr>
            </a:p>
          </p:txBody>
        </p:sp>
        <p:sp>
          <p:nvSpPr>
            <p:cNvPr id="28" name="วงรี 89"/>
            <p:cNvSpPr/>
            <p:nvPr/>
          </p:nvSpPr>
          <p:spPr>
            <a:xfrm>
              <a:off x="5913484" y="2185448"/>
              <a:ext cx="90000" cy="90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white"/>
                </a:solidFill>
              </a:endParaRPr>
            </a:p>
          </p:txBody>
        </p:sp>
        <p:sp>
          <p:nvSpPr>
            <p:cNvPr id="29" name="ส่วนโค้ง 39"/>
            <p:cNvSpPr/>
            <p:nvPr/>
          </p:nvSpPr>
          <p:spPr>
            <a:xfrm rot="8263937">
              <a:off x="5754896" y="2202258"/>
              <a:ext cx="180000" cy="180000"/>
            </a:xfrm>
            <a:prstGeom prst="arc">
              <a:avLst/>
            </a:prstGeom>
            <a:ln w="127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black"/>
                </a:solidFill>
              </a:endParaRPr>
            </a:p>
          </p:txBody>
        </p:sp>
        <p:sp>
          <p:nvSpPr>
            <p:cNvPr id="30" name="วงรี 40"/>
            <p:cNvSpPr/>
            <p:nvPr/>
          </p:nvSpPr>
          <p:spPr>
            <a:xfrm>
              <a:off x="5591210" y="2292259"/>
              <a:ext cx="126552" cy="90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white"/>
                </a:solidFill>
              </a:endParaRPr>
            </a:p>
          </p:txBody>
        </p:sp>
        <p:sp>
          <p:nvSpPr>
            <p:cNvPr id="31" name="วงรี 90"/>
            <p:cNvSpPr/>
            <p:nvPr/>
          </p:nvSpPr>
          <p:spPr>
            <a:xfrm>
              <a:off x="5972031" y="2300523"/>
              <a:ext cx="126552" cy="90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white"/>
                </a:solidFill>
              </a:endParaRPr>
            </a:p>
          </p:txBody>
        </p:sp>
      </p:grpSp>
      <p:grpSp>
        <p:nvGrpSpPr>
          <p:cNvPr id="32" name="กลุ่ม 95"/>
          <p:cNvGrpSpPr/>
          <p:nvPr/>
        </p:nvGrpSpPr>
        <p:grpSpPr>
          <a:xfrm>
            <a:off x="4644008" y="3507854"/>
            <a:ext cx="307072" cy="362768"/>
            <a:chOff x="5181879" y="1475364"/>
            <a:chExt cx="1326034" cy="1566547"/>
          </a:xfrm>
          <a:effectLst>
            <a:outerShdw blurRad="50800" dist="38100" dir="2700000" algn="tl" rotWithShape="0">
              <a:schemeClr val="accent4">
                <a:lumMod val="75000"/>
                <a:alpha val="40000"/>
              </a:schemeClr>
            </a:outerShdw>
          </a:effectLst>
        </p:grpSpPr>
        <p:sp>
          <p:nvSpPr>
            <p:cNvPr id="33" name="ดาว 5 แฉก 1"/>
            <p:cNvSpPr/>
            <p:nvPr/>
          </p:nvSpPr>
          <p:spPr>
            <a:xfrm>
              <a:off x="5181879" y="1475364"/>
              <a:ext cx="1326034" cy="1566547"/>
            </a:xfrm>
            <a:custGeom>
              <a:avLst/>
              <a:gdLst>
                <a:gd name="connsiteX0" fmla="*/ 3 w 2430629"/>
                <a:gd name="connsiteY0" fmla="*/ 976675 h 2556974"/>
                <a:gd name="connsiteX1" fmla="*/ 848911 w 2430629"/>
                <a:gd name="connsiteY1" fmla="*/ 855630 h 2556974"/>
                <a:gd name="connsiteX2" fmla="*/ 1215315 w 2430629"/>
                <a:gd name="connsiteY2" fmla="*/ 0 h 2556974"/>
                <a:gd name="connsiteX3" fmla="*/ 1581718 w 2430629"/>
                <a:gd name="connsiteY3" fmla="*/ 855630 h 2556974"/>
                <a:gd name="connsiteX4" fmla="*/ 2430626 w 2430629"/>
                <a:gd name="connsiteY4" fmla="*/ 976675 h 2556974"/>
                <a:gd name="connsiteX5" fmla="*/ 1808168 w 2430629"/>
                <a:gd name="connsiteY5" fmla="*/ 1626528 h 2556974"/>
                <a:gd name="connsiteX6" fmla="*/ 1966419 w 2430629"/>
                <a:gd name="connsiteY6" fmla="*/ 2556968 h 2556974"/>
                <a:gd name="connsiteX7" fmla="*/ 1215315 w 2430629"/>
                <a:gd name="connsiteY7" fmla="*/ 2102969 h 2556974"/>
                <a:gd name="connsiteX8" fmla="*/ 464210 w 2430629"/>
                <a:gd name="connsiteY8" fmla="*/ 2556968 h 2556974"/>
                <a:gd name="connsiteX9" fmla="*/ 622461 w 2430629"/>
                <a:gd name="connsiteY9" fmla="*/ 1626528 h 2556974"/>
                <a:gd name="connsiteX10" fmla="*/ 3 w 2430629"/>
                <a:gd name="connsiteY10" fmla="*/ 976675 h 2556974"/>
                <a:gd name="connsiteX0" fmla="*/ 43268 w 2473891"/>
                <a:gd name="connsiteY0" fmla="*/ 976675 h 2556968"/>
                <a:gd name="connsiteX1" fmla="*/ 892176 w 2473891"/>
                <a:gd name="connsiteY1" fmla="*/ 855630 h 2556968"/>
                <a:gd name="connsiteX2" fmla="*/ 1258580 w 2473891"/>
                <a:gd name="connsiteY2" fmla="*/ 0 h 2556968"/>
                <a:gd name="connsiteX3" fmla="*/ 1624983 w 2473891"/>
                <a:gd name="connsiteY3" fmla="*/ 855630 h 2556968"/>
                <a:gd name="connsiteX4" fmla="*/ 2473891 w 2473891"/>
                <a:gd name="connsiteY4" fmla="*/ 976675 h 2556968"/>
                <a:gd name="connsiteX5" fmla="*/ 1851433 w 2473891"/>
                <a:gd name="connsiteY5" fmla="*/ 1626528 h 2556968"/>
                <a:gd name="connsiteX6" fmla="*/ 2009684 w 2473891"/>
                <a:gd name="connsiteY6" fmla="*/ 2556968 h 2556968"/>
                <a:gd name="connsiteX7" fmla="*/ 1258580 w 2473891"/>
                <a:gd name="connsiteY7" fmla="*/ 2102969 h 2556968"/>
                <a:gd name="connsiteX8" fmla="*/ 507475 w 2473891"/>
                <a:gd name="connsiteY8" fmla="*/ 2556968 h 2556968"/>
                <a:gd name="connsiteX9" fmla="*/ 665726 w 2473891"/>
                <a:gd name="connsiteY9" fmla="*/ 1626528 h 2556968"/>
                <a:gd name="connsiteX10" fmla="*/ 43268 w 2473891"/>
                <a:gd name="connsiteY10" fmla="*/ 976675 h 2556968"/>
                <a:gd name="connsiteX0" fmla="*/ 43268 w 2541879"/>
                <a:gd name="connsiteY0" fmla="*/ 976675 h 2556968"/>
                <a:gd name="connsiteX1" fmla="*/ 892176 w 2541879"/>
                <a:gd name="connsiteY1" fmla="*/ 855630 h 2556968"/>
                <a:gd name="connsiteX2" fmla="*/ 1258580 w 2541879"/>
                <a:gd name="connsiteY2" fmla="*/ 0 h 2556968"/>
                <a:gd name="connsiteX3" fmla="*/ 1624983 w 2541879"/>
                <a:gd name="connsiteY3" fmla="*/ 855630 h 2556968"/>
                <a:gd name="connsiteX4" fmla="*/ 2473891 w 2541879"/>
                <a:gd name="connsiteY4" fmla="*/ 976675 h 2556968"/>
                <a:gd name="connsiteX5" fmla="*/ 1851433 w 2541879"/>
                <a:gd name="connsiteY5" fmla="*/ 1626528 h 2556968"/>
                <a:gd name="connsiteX6" fmla="*/ 2009684 w 2541879"/>
                <a:gd name="connsiteY6" fmla="*/ 2556968 h 2556968"/>
                <a:gd name="connsiteX7" fmla="*/ 1258580 w 2541879"/>
                <a:gd name="connsiteY7" fmla="*/ 2102969 h 2556968"/>
                <a:gd name="connsiteX8" fmla="*/ 507475 w 2541879"/>
                <a:gd name="connsiteY8" fmla="*/ 2556968 h 2556968"/>
                <a:gd name="connsiteX9" fmla="*/ 665726 w 2541879"/>
                <a:gd name="connsiteY9" fmla="*/ 1626528 h 2556968"/>
                <a:gd name="connsiteX10" fmla="*/ 43268 w 2541879"/>
                <a:gd name="connsiteY10" fmla="*/ 976675 h 2556968"/>
                <a:gd name="connsiteX0" fmla="*/ 43268 w 2541879"/>
                <a:gd name="connsiteY0" fmla="*/ 992355 h 2572648"/>
                <a:gd name="connsiteX1" fmla="*/ 892176 w 2541879"/>
                <a:gd name="connsiteY1" fmla="*/ 871310 h 2572648"/>
                <a:gd name="connsiteX2" fmla="*/ 1258580 w 2541879"/>
                <a:gd name="connsiteY2" fmla="*/ 15680 h 2572648"/>
                <a:gd name="connsiteX3" fmla="*/ 1624983 w 2541879"/>
                <a:gd name="connsiteY3" fmla="*/ 871310 h 2572648"/>
                <a:gd name="connsiteX4" fmla="*/ 2473891 w 2541879"/>
                <a:gd name="connsiteY4" fmla="*/ 992355 h 2572648"/>
                <a:gd name="connsiteX5" fmla="*/ 1851433 w 2541879"/>
                <a:gd name="connsiteY5" fmla="*/ 1642208 h 2572648"/>
                <a:gd name="connsiteX6" fmla="*/ 2009684 w 2541879"/>
                <a:gd name="connsiteY6" fmla="*/ 2572648 h 2572648"/>
                <a:gd name="connsiteX7" fmla="*/ 1258580 w 2541879"/>
                <a:gd name="connsiteY7" fmla="*/ 2118649 h 2572648"/>
                <a:gd name="connsiteX8" fmla="*/ 507475 w 2541879"/>
                <a:gd name="connsiteY8" fmla="*/ 2572648 h 2572648"/>
                <a:gd name="connsiteX9" fmla="*/ 665726 w 2541879"/>
                <a:gd name="connsiteY9" fmla="*/ 1642208 h 2572648"/>
                <a:gd name="connsiteX10" fmla="*/ 43268 w 2541879"/>
                <a:gd name="connsiteY10" fmla="*/ 992355 h 2572648"/>
                <a:gd name="connsiteX0" fmla="*/ 43268 w 2541879"/>
                <a:gd name="connsiteY0" fmla="*/ 992355 h 2591794"/>
                <a:gd name="connsiteX1" fmla="*/ 892176 w 2541879"/>
                <a:gd name="connsiteY1" fmla="*/ 871310 h 2591794"/>
                <a:gd name="connsiteX2" fmla="*/ 1258580 w 2541879"/>
                <a:gd name="connsiteY2" fmla="*/ 15680 h 2591794"/>
                <a:gd name="connsiteX3" fmla="*/ 1624983 w 2541879"/>
                <a:gd name="connsiteY3" fmla="*/ 871310 h 2591794"/>
                <a:gd name="connsiteX4" fmla="*/ 2473891 w 2541879"/>
                <a:gd name="connsiteY4" fmla="*/ 992355 h 2591794"/>
                <a:gd name="connsiteX5" fmla="*/ 1851433 w 2541879"/>
                <a:gd name="connsiteY5" fmla="*/ 1642208 h 2591794"/>
                <a:gd name="connsiteX6" fmla="*/ 2009684 w 2541879"/>
                <a:gd name="connsiteY6" fmla="*/ 2572648 h 2591794"/>
                <a:gd name="connsiteX7" fmla="*/ 1258580 w 2541879"/>
                <a:gd name="connsiteY7" fmla="*/ 2118649 h 2591794"/>
                <a:gd name="connsiteX8" fmla="*/ 507475 w 2541879"/>
                <a:gd name="connsiteY8" fmla="*/ 2572648 h 2591794"/>
                <a:gd name="connsiteX9" fmla="*/ 665726 w 2541879"/>
                <a:gd name="connsiteY9" fmla="*/ 1642208 h 2591794"/>
                <a:gd name="connsiteX10" fmla="*/ 43268 w 2541879"/>
                <a:gd name="connsiteY10" fmla="*/ 992355 h 2591794"/>
                <a:gd name="connsiteX0" fmla="*/ 43268 w 2541879"/>
                <a:gd name="connsiteY0" fmla="*/ 992355 h 2611130"/>
                <a:gd name="connsiteX1" fmla="*/ 892176 w 2541879"/>
                <a:gd name="connsiteY1" fmla="*/ 871310 h 2611130"/>
                <a:gd name="connsiteX2" fmla="*/ 1258580 w 2541879"/>
                <a:gd name="connsiteY2" fmla="*/ 15680 h 2611130"/>
                <a:gd name="connsiteX3" fmla="*/ 1624983 w 2541879"/>
                <a:gd name="connsiteY3" fmla="*/ 871310 h 2611130"/>
                <a:gd name="connsiteX4" fmla="*/ 2473891 w 2541879"/>
                <a:gd name="connsiteY4" fmla="*/ 992355 h 2611130"/>
                <a:gd name="connsiteX5" fmla="*/ 1851433 w 2541879"/>
                <a:gd name="connsiteY5" fmla="*/ 1642208 h 2611130"/>
                <a:gd name="connsiteX6" fmla="*/ 2009684 w 2541879"/>
                <a:gd name="connsiteY6" fmla="*/ 2572648 h 2611130"/>
                <a:gd name="connsiteX7" fmla="*/ 1258580 w 2541879"/>
                <a:gd name="connsiteY7" fmla="*/ 2118649 h 2611130"/>
                <a:gd name="connsiteX8" fmla="*/ 507475 w 2541879"/>
                <a:gd name="connsiteY8" fmla="*/ 2572648 h 2611130"/>
                <a:gd name="connsiteX9" fmla="*/ 665726 w 2541879"/>
                <a:gd name="connsiteY9" fmla="*/ 1642208 h 2611130"/>
                <a:gd name="connsiteX10" fmla="*/ 43268 w 2541879"/>
                <a:gd name="connsiteY10" fmla="*/ 992355 h 2611130"/>
                <a:gd name="connsiteX0" fmla="*/ 43268 w 2541879"/>
                <a:gd name="connsiteY0" fmla="*/ 992355 h 2611130"/>
                <a:gd name="connsiteX1" fmla="*/ 892176 w 2541879"/>
                <a:gd name="connsiteY1" fmla="*/ 871310 h 2611130"/>
                <a:gd name="connsiteX2" fmla="*/ 1258580 w 2541879"/>
                <a:gd name="connsiteY2" fmla="*/ 15680 h 2611130"/>
                <a:gd name="connsiteX3" fmla="*/ 1624983 w 2541879"/>
                <a:gd name="connsiteY3" fmla="*/ 871310 h 2611130"/>
                <a:gd name="connsiteX4" fmla="*/ 2473891 w 2541879"/>
                <a:gd name="connsiteY4" fmla="*/ 992355 h 2611130"/>
                <a:gd name="connsiteX5" fmla="*/ 1851433 w 2541879"/>
                <a:gd name="connsiteY5" fmla="*/ 1642208 h 2611130"/>
                <a:gd name="connsiteX6" fmla="*/ 2009684 w 2541879"/>
                <a:gd name="connsiteY6" fmla="*/ 2572648 h 2611130"/>
                <a:gd name="connsiteX7" fmla="*/ 1258580 w 2541879"/>
                <a:gd name="connsiteY7" fmla="*/ 2118649 h 2611130"/>
                <a:gd name="connsiteX8" fmla="*/ 507475 w 2541879"/>
                <a:gd name="connsiteY8" fmla="*/ 2572648 h 2611130"/>
                <a:gd name="connsiteX9" fmla="*/ 665726 w 2541879"/>
                <a:gd name="connsiteY9" fmla="*/ 1642208 h 2611130"/>
                <a:gd name="connsiteX10" fmla="*/ 43268 w 2541879"/>
                <a:gd name="connsiteY10" fmla="*/ 992355 h 2611130"/>
                <a:gd name="connsiteX0" fmla="*/ 43268 w 2541879"/>
                <a:gd name="connsiteY0" fmla="*/ 992355 h 2596817"/>
                <a:gd name="connsiteX1" fmla="*/ 892176 w 2541879"/>
                <a:gd name="connsiteY1" fmla="*/ 871310 h 2596817"/>
                <a:gd name="connsiteX2" fmla="*/ 1258580 w 2541879"/>
                <a:gd name="connsiteY2" fmla="*/ 15680 h 2596817"/>
                <a:gd name="connsiteX3" fmla="*/ 1624983 w 2541879"/>
                <a:gd name="connsiteY3" fmla="*/ 871310 h 2596817"/>
                <a:gd name="connsiteX4" fmla="*/ 2473891 w 2541879"/>
                <a:gd name="connsiteY4" fmla="*/ 992355 h 2596817"/>
                <a:gd name="connsiteX5" fmla="*/ 1851433 w 2541879"/>
                <a:gd name="connsiteY5" fmla="*/ 1642208 h 2596817"/>
                <a:gd name="connsiteX6" fmla="*/ 2009684 w 2541879"/>
                <a:gd name="connsiteY6" fmla="*/ 2572648 h 2596817"/>
                <a:gd name="connsiteX7" fmla="*/ 1258580 w 2541879"/>
                <a:gd name="connsiteY7" fmla="*/ 2118649 h 2596817"/>
                <a:gd name="connsiteX8" fmla="*/ 507475 w 2541879"/>
                <a:gd name="connsiteY8" fmla="*/ 2572648 h 2596817"/>
                <a:gd name="connsiteX9" fmla="*/ 665726 w 2541879"/>
                <a:gd name="connsiteY9" fmla="*/ 1642208 h 2596817"/>
                <a:gd name="connsiteX10" fmla="*/ 43268 w 2541879"/>
                <a:gd name="connsiteY10" fmla="*/ 992355 h 2596817"/>
                <a:gd name="connsiteX0" fmla="*/ 43268 w 2541879"/>
                <a:gd name="connsiteY0" fmla="*/ 992355 h 2596817"/>
                <a:gd name="connsiteX1" fmla="*/ 892176 w 2541879"/>
                <a:gd name="connsiteY1" fmla="*/ 871310 h 2596817"/>
                <a:gd name="connsiteX2" fmla="*/ 1258580 w 2541879"/>
                <a:gd name="connsiteY2" fmla="*/ 15680 h 2596817"/>
                <a:gd name="connsiteX3" fmla="*/ 1624983 w 2541879"/>
                <a:gd name="connsiteY3" fmla="*/ 871310 h 2596817"/>
                <a:gd name="connsiteX4" fmla="*/ 2473891 w 2541879"/>
                <a:gd name="connsiteY4" fmla="*/ 992355 h 2596817"/>
                <a:gd name="connsiteX5" fmla="*/ 1851433 w 2541879"/>
                <a:gd name="connsiteY5" fmla="*/ 1642208 h 2596817"/>
                <a:gd name="connsiteX6" fmla="*/ 2009684 w 2541879"/>
                <a:gd name="connsiteY6" fmla="*/ 2572648 h 2596817"/>
                <a:gd name="connsiteX7" fmla="*/ 1258580 w 2541879"/>
                <a:gd name="connsiteY7" fmla="*/ 2118649 h 2596817"/>
                <a:gd name="connsiteX8" fmla="*/ 507475 w 2541879"/>
                <a:gd name="connsiteY8" fmla="*/ 2572648 h 2596817"/>
                <a:gd name="connsiteX9" fmla="*/ 665726 w 2541879"/>
                <a:gd name="connsiteY9" fmla="*/ 1642208 h 2596817"/>
                <a:gd name="connsiteX10" fmla="*/ 43268 w 2541879"/>
                <a:gd name="connsiteY10" fmla="*/ 992355 h 2596817"/>
                <a:gd name="connsiteX0" fmla="*/ 51241 w 2549852"/>
                <a:gd name="connsiteY0" fmla="*/ 992355 h 2596817"/>
                <a:gd name="connsiteX1" fmla="*/ 900149 w 2549852"/>
                <a:gd name="connsiteY1" fmla="*/ 871310 h 2596817"/>
                <a:gd name="connsiteX2" fmla="*/ 1266553 w 2549852"/>
                <a:gd name="connsiteY2" fmla="*/ 15680 h 2596817"/>
                <a:gd name="connsiteX3" fmla="*/ 1632956 w 2549852"/>
                <a:gd name="connsiteY3" fmla="*/ 871310 h 2596817"/>
                <a:gd name="connsiteX4" fmla="*/ 2481864 w 2549852"/>
                <a:gd name="connsiteY4" fmla="*/ 992355 h 2596817"/>
                <a:gd name="connsiteX5" fmla="*/ 1859406 w 2549852"/>
                <a:gd name="connsiteY5" fmla="*/ 1642208 h 2596817"/>
                <a:gd name="connsiteX6" fmla="*/ 2017657 w 2549852"/>
                <a:gd name="connsiteY6" fmla="*/ 2572648 h 2596817"/>
                <a:gd name="connsiteX7" fmla="*/ 1266553 w 2549852"/>
                <a:gd name="connsiteY7" fmla="*/ 2118649 h 2596817"/>
                <a:gd name="connsiteX8" fmla="*/ 515448 w 2549852"/>
                <a:gd name="connsiteY8" fmla="*/ 2572648 h 2596817"/>
                <a:gd name="connsiteX9" fmla="*/ 673699 w 2549852"/>
                <a:gd name="connsiteY9" fmla="*/ 1642208 h 2596817"/>
                <a:gd name="connsiteX10" fmla="*/ 51241 w 2549852"/>
                <a:gd name="connsiteY10" fmla="*/ 992355 h 2596817"/>
                <a:gd name="connsiteX0" fmla="*/ 51241 w 2549852"/>
                <a:gd name="connsiteY0" fmla="*/ 992355 h 2596817"/>
                <a:gd name="connsiteX1" fmla="*/ 900149 w 2549852"/>
                <a:gd name="connsiteY1" fmla="*/ 871310 h 2596817"/>
                <a:gd name="connsiteX2" fmla="*/ 1266553 w 2549852"/>
                <a:gd name="connsiteY2" fmla="*/ 15680 h 2596817"/>
                <a:gd name="connsiteX3" fmla="*/ 1632956 w 2549852"/>
                <a:gd name="connsiteY3" fmla="*/ 871310 h 2596817"/>
                <a:gd name="connsiteX4" fmla="*/ 2481864 w 2549852"/>
                <a:gd name="connsiteY4" fmla="*/ 992355 h 2596817"/>
                <a:gd name="connsiteX5" fmla="*/ 1859406 w 2549852"/>
                <a:gd name="connsiteY5" fmla="*/ 1642208 h 2596817"/>
                <a:gd name="connsiteX6" fmla="*/ 2017657 w 2549852"/>
                <a:gd name="connsiteY6" fmla="*/ 2572648 h 2596817"/>
                <a:gd name="connsiteX7" fmla="*/ 1266553 w 2549852"/>
                <a:gd name="connsiteY7" fmla="*/ 2118649 h 2596817"/>
                <a:gd name="connsiteX8" fmla="*/ 515448 w 2549852"/>
                <a:gd name="connsiteY8" fmla="*/ 2572648 h 2596817"/>
                <a:gd name="connsiteX9" fmla="*/ 673699 w 2549852"/>
                <a:gd name="connsiteY9" fmla="*/ 1642208 h 2596817"/>
                <a:gd name="connsiteX10" fmla="*/ 51241 w 2549852"/>
                <a:gd name="connsiteY10" fmla="*/ 992355 h 2596817"/>
                <a:gd name="connsiteX0" fmla="*/ 51241 w 2549852"/>
                <a:gd name="connsiteY0" fmla="*/ 992355 h 2613998"/>
                <a:gd name="connsiteX1" fmla="*/ 900149 w 2549852"/>
                <a:gd name="connsiteY1" fmla="*/ 871310 h 2613998"/>
                <a:gd name="connsiteX2" fmla="*/ 1266553 w 2549852"/>
                <a:gd name="connsiteY2" fmla="*/ 15680 h 2613998"/>
                <a:gd name="connsiteX3" fmla="*/ 1632956 w 2549852"/>
                <a:gd name="connsiteY3" fmla="*/ 871310 h 2613998"/>
                <a:gd name="connsiteX4" fmla="*/ 2481864 w 2549852"/>
                <a:gd name="connsiteY4" fmla="*/ 992355 h 2613998"/>
                <a:gd name="connsiteX5" fmla="*/ 1859406 w 2549852"/>
                <a:gd name="connsiteY5" fmla="*/ 1642208 h 2613998"/>
                <a:gd name="connsiteX6" fmla="*/ 2017657 w 2549852"/>
                <a:gd name="connsiteY6" fmla="*/ 2572648 h 2613998"/>
                <a:gd name="connsiteX7" fmla="*/ 1266553 w 2549852"/>
                <a:gd name="connsiteY7" fmla="*/ 2118649 h 2613998"/>
                <a:gd name="connsiteX8" fmla="*/ 515448 w 2549852"/>
                <a:gd name="connsiteY8" fmla="*/ 2572648 h 2613998"/>
                <a:gd name="connsiteX9" fmla="*/ 673699 w 2549852"/>
                <a:gd name="connsiteY9" fmla="*/ 1642208 h 2613998"/>
                <a:gd name="connsiteX10" fmla="*/ 51241 w 2549852"/>
                <a:gd name="connsiteY10" fmla="*/ 992355 h 2613998"/>
                <a:gd name="connsiteX0" fmla="*/ 51241 w 2549852"/>
                <a:gd name="connsiteY0" fmla="*/ 992355 h 2613998"/>
                <a:gd name="connsiteX1" fmla="*/ 900149 w 2549852"/>
                <a:gd name="connsiteY1" fmla="*/ 871310 h 2613998"/>
                <a:gd name="connsiteX2" fmla="*/ 1266553 w 2549852"/>
                <a:gd name="connsiteY2" fmla="*/ 15680 h 2613998"/>
                <a:gd name="connsiteX3" fmla="*/ 1632956 w 2549852"/>
                <a:gd name="connsiteY3" fmla="*/ 871310 h 2613998"/>
                <a:gd name="connsiteX4" fmla="*/ 2481864 w 2549852"/>
                <a:gd name="connsiteY4" fmla="*/ 992355 h 2613998"/>
                <a:gd name="connsiteX5" fmla="*/ 1859406 w 2549852"/>
                <a:gd name="connsiteY5" fmla="*/ 1642208 h 2613998"/>
                <a:gd name="connsiteX6" fmla="*/ 2017657 w 2549852"/>
                <a:gd name="connsiteY6" fmla="*/ 2572648 h 2613998"/>
                <a:gd name="connsiteX7" fmla="*/ 1266553 w 2549852"/>
                <a:gd name="connsiteY7" fmla="*/ 2118649 h 2613998"/>
                <a:gd name="connsiteX8" fmla="*/ 515448 w 2549852"/>
                <a:gd name="connsiteY8" fmla="*/ 2572648 h 2613998"/>
                <a:gd name="connsiteX9" fmla="*/ 673699 w 2549852"/>
                <a:gd name="connsiteY9" fmla="*/ 1642208 h 2613998"/>
                <a:gd name="connsiteX10" fmla="*/ 51241 w 2549852"/>
                <a:gd name="connsiteY10" fmla="*/ 992355 h 2613998"/>
                <a:gd name="connsiteX0" fmla="*/ 51241 w 2549973"/>
                <a:gd name="connsiteY0" fmla="*/ 992355 h 2613998"/>
                <a:gd name="connsiteX1" fmla="*/ 900149 w 2549973"/>
                <a:gd name="connsiteY1" fmla="*/ 871310 h 2613998"/>
                <a:gd name="connsiteX2" fmla="*/ 1266553 w 2549973"/>
                <a:gd name="connsiteY2" fmla="*/ 15680 h 2613998"/>
                <a:gd name="connsiteX3" fmla="*/ 1632956 w 2549973"/>
                <a:gd name="connsiteY3" fmla="*/ 871310 h 2613998"/>
                <a:gd name="connsiteX4" fmla="*/ 2481864 w 2549973"/>
                <a:gd name="connsiteY4" fmla="*/ 992355 h 2613998"/>
                <a:gd name="connsiteX5" fmla="*/ 1859406 w 2549973"/>
                <a:gd name="connsiteY5" fmla="*/ 1642208 h 2613998"/>
                <a:gd name="connsiteX6" fmla="*/ 2017657 w 2549973"/>
                <a:gd name="connsiteY6" fmla="*/ 2572648 h 2613998"/>
                <a:gd name="connsiteX7" fmla="*/ 1266553 w 2549973"/>
                <a:gd name="connsiteY7" fmla="*/ 2118649 h 2613998"/>
                <a:gd name="connsiteX8" fmla="*/ 515448 w 2549973"/>
                <a:gd name="connsiteY8" fmla="*/ 2572648 h 2613998"/>
                <a:gd name="connsiteX9" fmla="*/ 673699 w 2549973"/>
                <a:gd name="connsiteY9" fmla="*/ 1642208 h 2613998"/>
                <a:gd name="connsiteX10" fmla="*/ 51241 w 2549973"/>
                <a:gd name="connsiteY10" fmla="*/ 992355 h 2613998"/>
                <a:gd name="connsiteX0" fmla="*/ 51241 w 2549975"/>
                <a:gd name="connsiteY0" fmla="*/ 992355 h 2613998"/>
                <a:gd name="connsiteX1" fmla="*/ 900149 w 2549975"/>
                <a:gd name="connsiteY1" fmla="*/ 871310 h 2613998"/>
                <a:gd name="connsiteX2" fmla="*/ 1266553 w 2549975"/>
                <a:gd name="connsiteY2" fmla="*/ 15680 h 2613998"/>
                <a:gd name="connsiteX3" fmla="*/ 1632956 w 2549975"/>
                <a:gd name="connsiteY3" fmla="*/ 871310 h 2613998"/>
                <a:gd name="connsiteX4" fmla="*/ 2481864 w 2549975"/>
                <a:gd name="connsiteY4" fmla="*/ 992355 h 2613998"/>
                <a:gd name="connsiteX5" fmla="*/ 1859406 w 2549975"/>
                <a:gd name="connsiteY5" fmla="*/ 1642208 h 2613998"/>
                <a:gd name="connsiteX6" fmla="*/ 2017657 w 2549975"/>
                <a:gd name="connsiteY6" fmla="*/ 2572648 h 2613998"/>
                <a:gd name="connsiteX7" fmla="*/ 1266553 w 2549975"/>
                <a:gd name="connsiteY7" fmla="*/ 2118649 h 2613998"/>
                <a:gd name="connsiteX8" fmla="*/ 515448 w 2549975"/>
                <a:gd name="connsiteY8" fmla="*/ 2572648 h 2613998"/>
                <a:gd name="connsiteX9" fmla="*/ 673699 w 2549975"/>
                <a:gd name="connsiteY9" fmla="*/ 1642208 h 2613998"/>
                <a:gd name="connsiteX10" fmla="*/ 51241 w 2549975"/>
                <a:gd name="connsiteY10" fmla="*/ 992355 h 2613998"/>
                <a:gd name="connsiteX0" fmla="*/ 51241 w 2549973"/>
                <a:gd name="connsiteY0" fmla="*/ 979974 h 2601617"/>
                <a:gd name="connsiteX1" fmla="*/ 900149 w 2549973"/>
                <a:gd name="connsiteY1" fmla="*/ 858929 h 2601617"/>
                <a:gd name="connsiteX2" fmla="*/ 1266553 w 2549973"/>
                <a:gd name="connsiteY2" fmla="*/ 3299 h 2601617"/>
                <a:gd name="connsiteX3" fmla="*/ 1632956 w 2549973"/>
                <a:gd name="connsiteY3" fmla="*/ 858929 h 2601617"/>
                <a:gd name="connsiteX4" fmla="*/ 2481864 w 2549973"/>
                <a:gd name="connsiteY4" fmla="*/ 979974 h 2601617"/>
                <a:gd name="connsiteX5" fmla="*/ 1859406 w 2549973"/>
                <a:gd name="connsiteY5" fmla="*/ 1629827 h 2601617"/>
                <a:gd name="connsiteX6" fmla="*/ 2017657 w 2549973"/>
                <a:gd name="connsiteY6" fmla="*/ 2560267 h 2601617"/>
                <a:gd name="connsiteX7" fmla="*/ 1266553 w 2549973"/>
                <a:gd name="connsiteY7" fmla="*/ 2106268 h 2601617"/>
                <a:gd name="connsiteX8" fmla="*/ 515448 w 2549973"/>
                <a:gd name="connsiteY8" fmla="*/ 2560267 h 2601617"/>
                <a:gd name="connsiteX9" fmla="*/ 673699 w 2549973"/>
                <a:gd name="connsiteY9" fmla="*/ 1629827 h 2601617"/>
                <a:gd name="connsiteX10" fmla="*/ 51241 w 2549973"/>
                <a:gd name="connsiteY10" fmla="*/ 979974 h 2601617"/>
                <a:gd name="connsiteX0" fmla="*/ 51241 w 2549975"/>
                <a:gd name="connsiteY0" fmla="*/ 979974 h 2602818"/>
                <a:gd name="connsiteX1" fmla="*/ 900149 w 2549975"/>
                <a:gd name="connsiteY1" fmla="*/ 858929 h 2602818"/>
                <a:gd name="connsiteX2" fmla="*/ 1266553 w 2549975"/>
                <a:gd name="connsiteY2" fmla="*/ 3299 h 2602818"/>
                <a:gd name="connsiteX3" fmla="*/ 1632956 w 2549975"/>
                <a:gd name="connsiteY3" fmla="*/ 858929 h 2602818"/>
                <a:gd name="connsiteX4" fmla="*/ 2481864 w 2549975"/>
                <a:gd name="connsiteY4" fmla="*/ 979974 h 2602818"/>
                <a:gd name="connsiteX5" fmla="*/ 1859406 w 2549975"/>
                <a:gd name="connsiteY5" fmla="*/ 1629827 h 2602818"/>
                <a:gd name="connsiteX6" fmla="*/ 2017657 w 2549975"/>
                <a:gd name="connsiteY6" fmla="*/ 2560267 h 2602818"/>
                <a:gd name="connsiteX7" fmla="*/ 1266553 w 2549975"/>
                <a:gd name="connsiteY7" fmla="*/ 2106268 h 2602818"/>
                <a:gd name="connsiteX8" fmla="*/ 515448 w 2549975"/>
                <a:gd name="connsiteY8" fmla="*/ 2560267 h 2602818"/>
                <a:gd name="connsiteX9" fmla="*/ 673699 w 2549975"/>
                <a:gd name="connsiteY9" fmla="*/ 1629827 h 2602818"/>
                <a:gd name="connsiteX10" fmla="*/ 51241 w 2549975"/>
                <a:gd name="connsiteY10" fmla="*/ 979974 h 2602818"/>
                <a:gd name="connsiteX0" fmla="*/ 51241 w 2549973"/>
                <a:gd name="connsiteY0" fmla="*/ 979974 h 2602818"/>
                <a:gd name="connsiteX1" fmla="*/ 900149 w 2549973"/>
                <a:gd name="connsiteY1" fmla="*/ 858929 h 2602818"/>
                <a:gd name="connsiteX2" fmla="*/ 1266553 w 2549973"/>
                <a:gd name="connsiteY2" fmla="*/ 3299 h 2602818"/>
                <a:gd name="connsiteX3" fmla="*/ 1632956 w 2549973"/>
                <a:gd name="connsiteY3" fmla="*/ 858929 h 2602818"/>
                <a:gd name="connsiteX4" fmla="*/ 2481864 w 2549973"/>
                <a:gd name="connsiteY4" fmla="*/ 979974 h 2602818"/>
                <a:gd name="connsiteX5" fmla="*/ 1859406 w 2549973"/>
                <a:gd name="connsiteY5" fmla="*/ 1629827 h 2602818"/>
                <a:gd name="connsiteX6" fmla="*/ 2017657 w 2549973"/>
                <a:gd name="connsiteY6" fmla="*/ 2560267 h 2602818"/>
                <a:gd name="connsiteX7" fmla="*/ 1266553 w 2549973"/>
                <a:gd name="connsiteY7" fmla="*/ 2106268 h 2602818"/>
                <a:gd name="connsiteX8" fmla="*/ 515448 w 2549973"/>
                <a:gd name="connsiteY8" fmla="*/ 2560267 h 2602818"/>
                <a:gd name="connsiteX9" fmla="*/ 673699 w 2549973"/>
                <a:gd name="connsiteY9" fmla="*/ 1629827 h 2602818"/>
                <a:gd name="connsiteX10" fmla="*/ 51241 w 2549973"/>
                <a:gd name="connsiteY10" fmla="*/ 979974 h 2602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49973" h="2602818">
                  <a:moveTo>
                    <a:pt x="51241" y="979974"/>
                  </a:moveTo>
                  <a:lnTo>
                    <a:pt x="900149" y="858929"/>
                  </a:lnTo>
                  <a:cubicBezTo>
                    <a:pt x="1022284" y="573719"/>
                    <a:pt x="1058543" y="-50764"/>
                    <a:pt x="1266553" y="3299"/>
                  </a:cubicBezTo>
                  <a:cubicBezTo>
                    <a:pt x="1519078" y="142658"/>
                    <a:pt x="1510822" y="573719"/>
                    <a:pt x="1632956" y="858929"/>
                  </a:cubicBezTo>
                  <a:lnTo>
                    <a:pt x="2481864" y="979974"/>
                  </a:lnTo>
                  <a:cubicBezTo>
                    <a:pt x="2769312" y="1207681"/>
                    <a:pt x="2066892" y="1413209"/>
                    <a:pt x="1859406" y="1629827"/>
                  </a:cubicBezTo>
                  <a:cubicBezTo>
                    <a:pt x="1917907" y="1968729"/>
                    <a:pt x="2135283" y="2254835"/>
                    <a:pt x="2017657" y="2560267"/>
                  </a:cubicBezTo>
                  <a:cubicBezTo>
                    <a:pt x="1942997" y="2749011"/>
                    <a:pt x="1516921" y="2257601"/>
                    <a:pt x="1266553" y="2106268"/>
                  </a:cubicBezTo>
                  <a:cubicBezTo>
                    <a:pt x="1016185" y="2257601"/>
                    <a:pt x="761918" y="2580099"/>
                    <a:pt x="515448" y="2560267"/>
                  </a:cubicBezTo>
                  <a:cubicBezTo>
                    <a:pt x="205507" y="2484499"/>
                    <a:pt x="620949" y="1939974"/>
                    <a:pt x="673699" y="1629827"/>
                  </a:cubicBezTo>
                  <a:cubicBezTo>
                    <a:pt x="466213" y="1413209"/>
                    <a:pt x="-186057" y="1187400"/>
                    <a:pt x="51241" y="979974"/>
                  </a:cubicBezTo>
                  <a:close/>
                </a:path>
              </a:pathLst>
            </a:custGeom>
            <a:solidFill>
              <a:srgbClr val="FFDE75"/>
            </a:solidFill>
            <a:ln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white"/>
                </a:solidFill>
              </a:endParaRPr>
            </a:p>
          </p:txBody>
        </p:sp>
        <p:sp>
          <p:nvSpPr>
            <p:cNvPr id="34" name="วงรี 2"/>
            <p:cNvSpPr/>
            <p:nvPr/>
          </p:nvSpPr>
          <p:spPr>
            <a:xfrm>
              <a:off x="5675574" y="2185448"/>
              <a:ext cx="90000" cy="90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white"/>
                </a:solidFill>
              </a:endParaRPr>
            </a:p>
          </p:txBody>
        </p:sp>
        <p:sp>
          <p:nvSpPr>
            <p:cNvPr id="35" name="วงรี 89"/>
            <p:cNvSpPr/>
            <p:nvPr/>
          </p:nvSpPr>
          <p:spPr>
            <a:xfrm>
              <a:off x="5913484" y="2185448"/>
              <a:ext cx="90000" cy="90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white"/>
                </a:solidFill>
              </a:endParaRPr>
            </a:p>
          </p:txBody>
        </p:sp>
        <p:sp>
          <p:nvSpPr>
            <p:cNvPr id="36" name="ส่วนโค้ง 39"/>
            <p:cNvSpPr/>
            <p:nvPr/>
          </p:nvSpPr>
          <p:spPr>
            <a:xfrm rot="8263937">
              <a:off x="5754896" y="2202258"/>
              <a:ext cx="180000" cy="180000"/>
            </a:xfrm>
            <a:prstGeom prst="arc">
              <a:avLst/>
            </a:prstGeom>
            <a:ln w="127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black"/>
                </a:solidFill>
              </a:endParaRPr>
            </a:p>
          </p:txBody>
        </p:sp>
        <p:sp>
          <p:nvSpPr>
            <p:cNvPr id="37" name="วงรี 40"/>
            <p:cNvSpPr/>
            <p:nvPr/>
          </p:nvSpPr>
          <p:spPr>
            <a:xfrm>
              <a:off x="5591210" y="2292259"/>
              <a:ext cx="126552" cy="90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white"/>
                </a:solidFill>
              </a:endParaRPr>
            </a:p>
          </p:txBody>
        </p:sp>
        <p:sp>
          <p:nvSpPr>
            <p:cNvPr id="38" name="วงรี 90"/>
            <p:cNvSpPr/>
            <p:nvPr/>
          </p:nvSpPr>
          <p:spPr>
            <a:xfrm>
              <a:off x="5972031" y="2300523"/>
              <a:ext cx="126552" cy="90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white"/>
                </a:solidFill>
              </a:endParaRPr>
            </a:p>
          </p:txBody>
        </p:sp>
      </p:grpSp>
      <p:grpSp>
        <p:nvGrpSpPr>
          <p:cNvPr id="39" name="กลุ่ม 95"/>
          <p:cNvGrpSpPr/>
          <p:nvPr/>
        </p:nvGrpSpPr>
        <p:grpSpPr>
          <a:xfrm>
            <a:off x="7092280" y="3026888"/>
            <a:ext cx="307072" cy="362768"/>
            <a:chOff x="5181879" y="1475364"/>
            <a:chExt cx="1326034" cy="1566547"/>
          </a:xfrm>
          <a:effectLst>
            <a:outerShdw blurRad="50800" dist="38100" dir="2700000" algn="tl" rotWithShape="0">
              <a:schemeClr val="accent4">
                <a:lumMod val="75000"/>
                <a:alpha val="40000"/>
              </a:schemeClr>
            </a:outerShdw>
          </a:effectLst>
        </p:grpSpPr>
        <p:sp>
          <p:nvSpPr>
            <p:cNvPr id="40" name="ดาว 5 แฉก 1"/>
            <p:cNvSpPr/>
            <p:nvPr/>
          </p:nvSpPr>
          <p:spPr>
            <a:xfrm>
              <a:off x="5181879" y="1475364"/>
              <a:ext cx="1326034" cy="1566547"/>
            </a:xfrm>
            <a:custGeom>
              <a:avLst/>
              <a:gdLst>
                <a:gd name="connsiteX0" fmla="*/ 3 w 2430629"/>
                <a:gd name="connsiteY0" fmla="*/ 976675 h 2556974"/>
                <a:gd name="connsiteX1" fmla="*/ 848911 w 2430629"/>
                <a:gd name="connsiteY1" fmla="*/ 855630 h 2556974"/>
                <a:gd name="connsiteX2" fmla="*/ 1215315 w 2430629"/>
                <a:gd name="connsiteY2" fmla="*/ 0 h 2556974"/>
                <a:gd name="connsiteX3" fmla="*/ 1581718 w 2430629"/>
                <a:gd name="connsiteY3" fmla="*/ 855630 h 2556974"/>
                <a:gd name="connsiteX4" fmla="*/ 2430626 w 2430629"/>
                <a:gd name="connsiteY4" fmla="*/ 976675 h 2556974"/>
                <a:gd name="connsiteX5" fmla="*/ 1808168 w 2430629"/>
                <a:gd name="connsiteY5" fmla="*/ 1626528 h 2556974"/>
                <a:gd name="connsiteX6" fmla="*/ 1966419 w 2430629"/>
                <a:gd name="connsiteY6" fmla="*/ 2556968 h 2556974"/>
                <a:gd name="connsiteX7" fmla="*/ 1215315 w 2430629"/>
                <a:gd name="connsiteY7" fmla="*/ 2102969 h 2556974"/>
                <a:gd name="connsiteX8" fmla="*/ 464210 w 2430629"/>
                <a:gd name="connsiteY8" fmla="*/ 2556968 h 2556974"/>
                <a:gd name="connsiteX9" fmla="*/ 622461 w 2430629"/>
                <a:gd name="connsiteY9" fmla="*/ 1626528 h 2556974"/>
                <a:gd name="connsiteX10" fmla="*/ 3 w 2430629"/>
                <a:gd name="connsiteY10" fmla="*/ 976675 h 2556974"/>
                <a:gd name="connsiteX0" fmla="*/ 43268 w 2473891"/>
                <a:gd name="connsiteY0" fmla="*/ 976675 h 2556968"/>
                <a:gd name="connsiteX1" fmla="*/ 892176 w 2473891"/>
                <a:gd name="connsiteY1" fmla="*/ 855630 h 2556968"/>
                <a:gd name="connsiteX2" fmla="*/ 1258580 w 2473891"/>
                <a:gd name="connsiteY2" fmla="*/ 0 h 2556968"/>
                <a:gd name="connsiteX3" fmla="*/ 1624983 w 2473891"/>
                <a:gd name="connsiteY3" fmla="*/ 855630 h 2556968"/>
                <a:gd name="connsiteX4" fmla="*/ 2473891 w 2473891"/>
                <a:gd name="connsiteY4" fmla="*/ 976675 h 2556968"/>
                <a:gd name="connsiteX5" fmla="*/ 1851433 w 2473891"/>
                <a:gd name="connsiteY5" fmla="*/ 1626528 h 2556968"/>
                <a:gd name="connsiteX6" fmla="*/ 2009684 w 2473891"/>
                <a:gd name="connsiteY6" fmla="*/ 2556968 h 2556968"/>
                <a:gd name="connsiteX7" fmla="*/ 1258580 w 2473891"/>
                <a:gd name="connsiteY7" fmla="*/ 2102969 h 2556968"/>
                <a:gd name="connsiteX8" fmla="*/ 507475 w 2473891"/>
                <a:gd name="connsiteY8" fmla="*/ 2556968 h 2556968"/>
                <a:gd name="connsiteX9" fmla="*/ 665726 w 2473891"/>
                <a:gd name="connsiteY9" fmla="*/ 1626528 h 2556968"/>
                <a:gd name="connsiteX10" fmla="*/ 43268 w 2473891"/>
                <a:gd name="connsiteY10" fmla="*/ 976675 h 2556968"/>
                <a:gd name="connsiteX0" fmla="*/ 43268 w 2541879"/>
                <a:gd name="connsiteY0" fmla="*/ 976675 h 2556968"/>
                <a:gd name="connsiteX1" fmla="*/ 892176 w 2541879"/>
                <a:gd name="connsiteY1" fmla="*/ 855630 h 2556968"/>
                <a:gd name="connsiteX2" fmla="*/ 1258580 w 2541879"/>
                <a:gd name="connsiteY2" fmla="*/ 0 h 2556968"/>
                <a:gd name="connsiteX3" fmla="*/ 1624983 w 2541879"/>
                <a:gd name="connsiteY3" fmla="*/ 855630 h 2556968"/>
                <a:gd name="connsiteX4" fmla="*/ 2473891 w 2541879"/>
                <a:gd name="connsiteY4" fmla="*/ 976675 h 2556968"/>
                <a:gd name="connsiteX5" fmla="*/ 1851433 w 2541879"/>
                <a:gd name="connsiteY5" fmla="*/ 1626528 h 2556968"/>
                <a:gd name="connsiteX6" fmla="*/ 2009684 w 2541879"/>
                <a:gd name="connsiteY6" fmla="*/ 2556968 h 2556968"/>
                <a:gd name="connsiteX7" fmla="*/ 1258580 w 2541879"/>
                <a:gd name="connsiteY7" fmla="*/ 2102969 h 2556968"/>
                <a:gd name="connsiteX8" fmla="*/ 507475 w 2541879"/>
                <a:gd name="connsiteY8" fmla="*/ 2556968 h 2556968"/>
                <a:gd name="connsiteX9" fmla="*/ 665726 w 2541879"/>
                <a:gd name="connsiteY9" fmla="*/ 1626528 h 2556968"/>
                <a:gd name="connsiteX10" fmla="*/ 43268 w 2541879"/>
                <a:gd name="connsiteY10" fmla="*/ 976675 h 2556968"/>
                <a:gd name="connsiteX0" fmla="*/ 43268 w 2541879"/>
                <a:gd name="connsiteY0" fmla="*/ 992355 h 2572648"/>
                <a:gd name="connsiteX1" fmla="*/ 892176 w 2541879"/>
                <a:gd name="connsiteY1" fmla="*/ 871310 h 2572648"/>
                <a:gd name="connsiteX2" fmla="*/ 1258580 w 2541879"/>
                <a:gd name="connsiteY2" fmla="*/ 15680 h 2572648"/>
                <a:gd name="connsiteX3" fmla="*/ 1624983 w 2541879"/>
                <a:gd name="connsiteY3" fmla="*/ 871310 h 2572648"/>
                <a:gd name="connsiteX4" fmla="*/ 2473891 w 2541879"/>
                <a:gd name="connsiteY4" fmla="*/ 992355 h 2572648"/>
                <a:gd name="connsiteX5" fmla="*/ 1851433 w 2541879"/>
                <a:gd name="connsiteY5" fmla="*/ 1642208 h 2572648"/>
                <a:gd name="connsiteX6" fmla="*/ 2009684 w 2541879"/>
                <a:gd name="connsiteY6" fmla="*/ 2572648 h 2572648"/>
                <a:gd name="connsiteX7" fmla="*/ 1258580 w 2541879"/>
                <a:gd name="connsiteY7" fmla="*/ 2118649 h 2572648"/>
                <a:gd name="connsiteX8" fmla="*/ 507475 w 2541879"/>
                <a:gd name="connsiteY8" fmla="*/ 2572648 h 2572648"/>
                <a:gd name="connsiteX9" fmla="*/ 665726 w 2541879"/>
                <a:gd name="connsiteY9" fmla="*/ 1642208 h 2572648"/>
                <a:gd name="connsiteX10" fmla="*/ 43268 w 2541879"/>
                <a:gd name="connsiteY10" fmla="*/ 992355 h 2572648"/>
                <a:gd name="connsiteX0" fmla="*/ 43268 w 2541879"/>
                <a:gd name="connsiteY0" fmla="*/ 992355 h 2591794"/>
                <a:gd name="connsiteX1" fmla="*/ 892176 w 2541879"/>
                <a:gd name="connsiteY1" fmla="*/ 871310 h 2591794"/>
                <a:gd name="connsiteX2" fmla="*/ 1258580 w 2541879"/>
                <a:gd name="connsiteY2" fmla="*/ 15680 h 2591794"/>
                <a:gd name="connsiteX3" fmla="*/ 1624983 w 2541879"/>
                <a:gd name="connsiteY3" fmla="*/ 871310 h 2591794"/>
                <a:gd name="connsiteX4" fmla="*/ 2473891 w 2541879"/>
                <a:gd name="connsiteY4" fmla="*/ 992355 h 2591794"/>
                <a:gd name="connsiteX5" fmla="*/ 1851433 w 2541879"/>
                <a:gd name="connsiteY5" fmla="*/ 1642208 h 2591794"/>
                <a:gd name="connsiteX6" fmla="*/ 2009684 w 2541879"/>
                <a:gd name="connsiteY6" fmla="*/ 2572648 h 2591794"/>
                <a:gd name="connsiteX7" fmla="*/ 1258580 w 2541879"/>
                <a:gd name="connsiteY7" fmla="*/ 2118649 h 2591794"/>
                <a:gd name="connsiteX8" fmla="*/ 507475 w 2541879"/>
                <a:gd name="connsiteY8" fmla="*/ 2572648 h 2591794"/>
                <a:gd name="connsiteX9" fmla="*/ 665726 w 2541879"/>
                <a:gd name="connsiteY9" fmla="*/ 1642208 h 2591794"/>
                <a:gd name="connsiteX10" fmla="*/ 43268 w 2541879"/>
                <a:gd name="connsiteY10" fmla="*/ 992355 h 2591794"/>
                <a:gd name="connsiteX0" fmla="*/ 43268 w 2541879"/>
                <a:gd name="connsiteY0" fmla="*/ 992355 h 2611130"/>
                <a:gd name="connsiteX1" fmla="*/ 892176 w 2541879"/>
                <a:gd name="connsiteY1" fmla="*/ 871310 h 2611130"/>
                <a:gd name="connsiteX2" fmla="*/ 1258580 w 2541879"/>
                <a:gd name="connsiteY2" fmla="*/ 15680 h 2611130"/>
                <a:gd name="connsiteX3" fmla="*/ 1624983 w 2541879"/>
                <a:gd name="connsiteY3" fmla="*/ 871310 h 2611130"/>
                <a:gd name="connsiteX4" fmla="*/ 2473891 w 2541879"/>
                <a:gd name="connsiteY4" fmla="*/ 992355 h 2611130"/>
                <a:gd name="connsiteX5" fmla="*/ 1851433 w 2541879"/>
                <a:gd name="connsiteY5" fmla="*/ 1642208 h 2611130"/>
                <a:gd name="connsiteX6" fmla="*/ 2009684 w 2541879"/>
                <a:gd name="connsiteY6" fmla="*/ 2572648 h 2611130"/>
                <a:gd name="connsiteX7" fmla="*/ 1258580 w 2541879"/>
                <a:gd name="connsiteY7" fmla="*/ 2118649 h 2611130"/>
                <a:gd name="connsiteX8" fmla="*/ 507475 w 2541879"/>
                <a:gd name="connsiteY8" fmla="*/ 2572648 h 2611130"/>
                <a:gd name="connsiteX9" fmla="*/ 665726 w 2541879"/>
                <a:gd name="connsiteY9" fmla="*/ 1642208 h 2611130"/>
                <a:gd name="connsiteX10" fmla="*/ 43268 w 2541879"/>
                <a:gd name="connsiteY10" fmla="*/ 992355 h 2611130"/>
                <a:gd name="connsiteX0" fmla="*/ 43268 w 2541879"/>
                <a:gd name="connsiteY0" fmla="*/ 992355 h 2611130"/>
                <a:gd name="connsiteX1" fmla="*/ 892176 w 2541879"/>
                <a:gd name="connsiteY1" fmla="*/ 871310 h 2611130"/>
                <a:gd name="connsiteX2" fmla="*/ 1258580 w 2541879"/>
                <a:gd name="connsiteY2" fmla="*/ 15680 h 2611130"/>
                <a:gd name="connsiteX3" fmla="*/ 1624983 w 2541879"/>
                <a:gd name="connsiteY3" fmla="*/ 871310 h 2611130"/>
                <a:gd name="connsiteX4" fmla="*/ 2473891 w 2541879"/>
                <a:gd name="connsiteY4" fmla="*/ 992355 h 2611130"/>
                <a:gd name="connsiteX5" fmla="*/ 1851433 w 2541879"/>
                <a:gd name="connsiteY5" fmla="*/ 1642208 h 2611130"/>
                <a:gd name="connsiteX6" fmla="*/ 2009684 w 2541879"/>
                <a:gd name="connsiteY6" fmla="*/ 2572648 h 2611130"/>
                <a:gd name="connsiteX7" fmla="*/ 1258580 w 2541879"/>
                <a:gd name="connsiteY7" fmla="*/ 2118649 h 2611130"/>
                <a:gd name="connsiteX8" fmla="*/ 507475 w 2541879"/>
                <a:gd name="connsiteY8" fmla="*/ 2572648 h 2611130"/>
                <a:gd name="connsiteX9" fmla="*/ 665726 w 2541879"/>
                <a:gd name="connsiteY9" fmla="*/ 1642208 h 2611130"/>
                <a:gd name="connsiteX10" fmla="*/ 43268 w 2541879"/>
                <a:gd name="connsiteY10" fmla="*/ 992355 h 2611130"/>
                <a:gd name="connsiteX0" fmla="*/ 43268 w 2541879"/>
                <a:gd name="connsiteY0" fmla="*/ 992355 h 2596817"/>
                <a:gd name="connsiteX1" fmla="*/ 892176 w 2541879"/>
                <a:gd name="connsiteY1" fmla="*/ 871310 h 2596817"/>
                <a:gd name="connsiteX2" fmla="*/ 1258580 w 2541879"/>
                <a:gd name="connsiteY2" fmla="*/ 15680 h 2596817"/>
                <a:gd name="connsiteX3" fmla="*/ 1624983 w 2541879"/>
                <a:gd name="connsiteY3" fmla="*/ 871310 h 2596817"/>
                <a:gd name="connsiteX4" fmla="*/ 2473891 w 2541879"/>
                <a:gd name="connsiteY4" fmla="*/ 992355 h 2596817"/>
                <a:gd name="connsiteX5" fmla="*/ 1851433 w 2541879"/>
                <a:gd name="connsiteY5" fmla="*/ 1642208 h 2596817"/>
                <a:gd name="connsiteX6" fmla="*/ 2009684 w 2541879"/>
                <a:gd name="connsiteY6" fmla="*/ 2572648 h 2596817"/>
                <a:gd name="connsiteX7" fmla="*/ 1258580 w 2541879"/>
                <a:gd name="connsiteY7" fmla="*/ 2118649 h 2596817"/>
                <a:gd name="connsiteX8" fmla="*/ 507475 w 2541879"/>
                <a:gd name="connsiteY8" fmla="*/ 2572648 h 2596817"/>
                <a:gd name="connsiteX9" fmla="*/ 665726 w 2541879"/>
                <a:gd name="connsiteY9" fmla="*/ 1642208 h 2596817"/>
                <a:gd name="connsiteX10" fmla="*/ 43268 w 2541879"/>
                <a:gd name="connsiteY10" fmla="*/ 992355 h 2596817"/>
                <a:gd name="connsiteX0" fmla="*/ 43268 w 2541879"/>
                <a:gd name="connsiteY0" fmla="*/ 992355 h 2596817"/>
                <a:gd name="connsiteX1" fmla="*/ 892176 w 2541879"/>
                <a:gd name="connsiteY1" fmla="*/ 871310 h 2596817"/>
                <a:gd name="connsiteX2" fmla="*/ 1258580 w 2541879"/>
                <a:gd name="connsiteY2" fmla="*/ 15680 h 2596817"/>
                <a:gd name="connsiteX3" fmla="*/ 1624983 w 2541879"/>
                <a:gd name="connsiteY3" fmla="*/ 871310 h 2596817"/>
                <a:gd name="connsiteX4" fmla="*/ 2473891 w 2541879"/>
                <a:gd name="connsiteY4" fmla="*/ 992355 h 2596817"/>
                <a:gd name="connsiteX5" fmla="*/ 1851433 w 2541879"/>
                <a:gd name="connsiteY5" fmla="*/ 1642208 h 2596817"/>
                <a:gd name="connsiteX6" fmla="*/ 2009684 w 2541879"/>
                <a:gd name="connsiteY6" fmla="*/ 2572648 h 2596817"/>
                <a:gd name="connsiteX7" fmla="*/ 1258580 w 2541879"/>
                <a:gd name="connsiteY7" fmla="*/ 2118649 h 2596817"/>
                <a:gd name="connsiteX8" fmla="*/ 507475 w 2541879"/>
                <a:gd name="connsiteY8" fmla="*/ 2572648 h 2596817"/>
                <a:gd name="connsiteX9" fmla="*/ 665726 w 2541879"/>
                <a:gd name="connsiteY9" fmla="*/ 1642208 h 2596817"/>
                <a:gd name="connsiteX10" fmla="*/ 43268 w 2541879"/>
                <a:gd name="connsiteY10" fmla="*/ 992355 h 2596817"/>
                <a:gd name="connsiteX0" fmla="*/ 51241 w 2549852"/>
                <a:gd name="connsiteY0" fmla="*/ 992355 h 2596817"/>
                <a:gd name="connsiteX1" fmla="*/ 900149 w 2549852"/>
                <a:gd name="connsiteY1" fmla="*/ 871310 h 2596817"/>
                <a:gd name="connsiteX2" fmla="*/ 1266553 w 2549852"/>
                <a:gd name="connsiteY2" fmla="*/ 15680 h 2596817"/>
                <a:gd name="connsiteX3" fmla="*/ 1632956 w 2549852"/>
                <a:gd name="connsiteY3" fmla="*/ 871310 h 2596817"/>
                <a:gd name="connsiteX4" fmla="*/ 2481864 w 2549852"/>
                <a:gd name="connsiteY4" fmla="*/ 992355 h 2596817"/>
                <a:gd name="connsiteX5" fmla="*/ 1859406 w 2549852"/>
                <a:gd name="connsiteY5" fmla="*/ 1642208 h 2596817"/>
                <a:gd name="connsiteX6" fmla="*/ 2017657 w 2549852"/>
                <a:gd name="connsiteY6" fmla="*/ 2572648 h 2596817"/>
                <a:gd name="connsiteX7" fmla="*/ 1266553 w 2549852"/>
                <a:gd name="connsiteY7" fmla="*/ 2118649 h 2596817"/>
                <a:gd name="connsiteX8" fmla="*/ 515448 w 2549852"/>
                <a:gd name="connsiteY8" fmla="*/ 2572648 h 2596817"/>
                <a:gd name="connsiteX9" fmla="*/ 673699 w 2549852"/>
                <a:gd name="connsiteY9" fmla="*/ 1642208 h 2596817"/>
                <a:gd name="connsiteX10" fmla="*/ 51241 w 2549852"/>
                <a:gd name="connsiteY10" fmla="*/ 992355 h 2596817"/>
                <a:gd name="connsiteX0" fmla="*/ 51241 w 2549852"/>
                <a:gd name="connsiteY0" fmla="*/ 992355 h 2596817"/>
                <a:gd name="connsiteX1" fmla="*/ 900149 w 2549852"/>
                <a:gd name="connsiteY1" fmla="*/ 871310 h 2596817"/>
                <a:gd name="connsiteX2" fmla="*/ 1266553 w 2549852"/>
                <a:gd name="connsiteY2" fmla="*/ 15680 h 2596817"/>
                <a:gd name="connsiteX3" fmla="*/ 1632956 w 2549852"/>
                <a:gd name="connsiteY3" fmla="*/ 871310 h 2596817"/>
                <a:gd name="connsiteX4" fmla="*/ 2481864 w 2549852"/>
                <a:gd name="connsiteY4" fmla="*/ 992355 h 2596817"/>
                <a:gd name="connsiteX5" fmla="*/ 1859406 w 2549852"/>
                <a:gd name="connsiteY5" fmla="*/ 1642208 h 2596817"/>
                <a:gd name="connsiteX6" fmla="*/ 2017657 w 2549852"/>
                <a:gd name="connsiteY6" fmla="*/ 2572648 h 2596817"/>
                <a:gd name="connsiteX7" fmla="*/ 1266553 w 2549852"/>
                <a:gd name="connsiteY7" fmla="*/ 2118649 h 2596817"/>
                <a:gd name="connsiteX8" fmla="*/ 515448 w 2549852"/>
                <a:gd name="connsiteY8" fmla="*/ 2572648 h 2596817"/>
                <a:gd name="connsiteX9" fmla="*/ 673699 w 2549852"/>
                <a:gd name="connsiteY9" fmla="*/ 1642208 h 2596817"/>
                <a:gd name="connsiteX10" fmla="*/ 51241 w 2549852"/>
                <a:gd name="connsiteY10" fmla="*/ 992355 h 2596817"/>
                <a:gd name="connsiteX0" fmla="*/ 51241 w 2549852"/>
                <a:gd name="connsiteY0" fmla="*/ 992355 h 2613998"/>
                <a:gd name="connsiteX1" fmla="*/ 900149 w 2549852"/>
                <a:gd name="connsiteY1" fmla="*/ 871310 h 2613998"/>
                <a:gd name="connsiteX2" fmla="*/ 1266553 w 2549852"/>
                <a:gd name="connsiteY2" fmla="*/ 15680 h 2613998"/>
                <a:gd name="connsiteX3" fmla="*/ 1632956 w 2549852"/>
                <a:gd name="connsiteY3" fmla="*/ 871310 h 2613998"/>
                <a:gd name="connsiteX4" fmla="*/ 2481864 w 2549852"/>
                <a:gd name="connsiteY4" fmla="*/ 992355 h 2613998"/>
                <a:gd name="connsiteX5" fmla="*/ 1859406 w 2549852"/>
                <a:gd name="connsiteY5" fmla="*/ 1642208 h 2613998"/>
                <a:gd name="connsiteX6" fmla="*/ 2017657 w 2549852"/>
                <a:gd name="connsiteY6" fmla="*/ 2572648 h 2613998"/>
                <a:gd name="connsiteX7" fmla="*/ 1266553 w 2549852"/>
                <a:gd name="connsiteY7" fmla="*/ 2118649 h 2613998"/>
                <a:gd name="connsiteX8" fmla="*/ 515448 w 2549852"/>
                <a:gd name="connsiteY8" fmla="*/ 2572648 h 2613998"/>
                <a:gd name="connsiteX9" fmla="*/ 673699 w 2549852"/>
                <a:gd name="connsiteY9" fmla="*/ 1642208 h 2613998"/>
                <a:gd name="connsiteX10" fmla="*/ 51241 w 2549852"/>
                <a:gd name="connsiteY10" fmla="*/ 992355 h 2613998"/>
                <a:gd name="connsiteX0" fmla="*/ 51241 w 2549852"/>
                <a:gd name="connsiteY0" fmla="*/ 992355 h 2613998"/>
                <a:gd name="connsiteX1" fmla="*/ 900149 w 2549852"/>
                <a:gd name="connsiteY1" fmla="*/ 871310 h 2613998"/>
                <a:gd name="connsiteX2" fmla="*/ 1266553 w 2549852"/>
                <a:gd name="connsiteY2" fmla="*/ 15680 h 2613998"/>
                <a:gd name="connsiteX3" fmla="*/ 1632956 w 2549852"/>
                <a:gd name="connsiteY3" fmla="*/ 871310 h 2613998"/>
                <a:gd name="connsiteX4" fmla="*/ 2481864 w 2549852"/>
                <a:gd name="connsiteY4" fmla="*/ 992355 h 2613998"/>
                <a:gd name="connsiteX5" fmla="*/ 1859406 w 2549852"/>
                <a:gd name="connsiteY5" fmla="*/ 1642208 h 2613998"/>
                <a:gd name="connsiteX6" fmla="*/ 2017657 w 2549852"/>
                <a:gd name="connsiteY6" fmla="*/ 2572648 h 2613998"/>
                <a:gd name="connsiteX7" fmla="*/ 1266553 w 2549852"/>
                <a:gd name="connsiteY7" fmla="*/ 2118649 h 2613998"/>
                <a:gd name="connsiteX8" fmla="*/ 515448 w 2549852"/>
                <a:gd name="connsiteY8" fmla="*/ 2572648 h 2613998"/>
                <a:gd name="connsiteX9" fmla="*/ 673699 w 2549852"/>
                <a:gd name="connsiteY9" fmla="*/ 1642208 h 2613998"/>
                <a:gd name="connsiteX10" fmla="*/ 51241 w 2549852"/>
                <a:gd name="connsiteY10" fmla="*/ 992355 h 2613998"/>
                <a:gd name="connsiteX0" fmla="*/ 51241 w 2549973"/>
                <a:gd name="connsiteY0" fmla="*/ 992355 h 2613998"/>
                <a:gd name="connsiteX1" fmla="*/ 900149 w 2549973"/>
                <a:gd name="connsiteY1" fmla="*/ 871310 h 2613998"/>
                <a:gd name="connsiteX2" fmla="*/ 1266553 w 2549973"/>
                <a:gd name="connsiteY2" fmla="*/ 15680 h 2613998"/>
                <a:gd name="connsiteX3" fmla="*/ 1632956 w 2549973"/>
                <a:gd name="connsiteY3" fmla="*/ 871310 h 2613998"/>
                <a:gd name="connsiteX4" fmla="*/ 2481864 w 2549973"/>
                <a:gd name="connsiteY4" fmla="*/ 992355 h 2613998"/>
                <a:gd name="connsiteX5" fmla="*/ 1859406 w 2549973"/>
                <a:gd name="connsiteY5" fmla="*/ 1642208 h 2613998"/>
                <a:gd name="connsiteX6" fmla="*/ 2017657 w 2549973"/>
                <a:gd name="connsiteY6" fmla="*/ 2572648 h 2613998"/>
                <a:gd name="connsiteX7" fmla="*/ 1266553 w 2549973"/>
                <a:gd name="connsiteY7" fmla="*/ 2118649 h 2613998"/>
                <a:gd name="connsiteX8" fmla="*/ 515448 w 2549973"/>
                <a:gd name="connsiteY8" fmla="*/ 2572648 h 2613998"/>
                <a:gd name="connsiteX9" fmla="*/ 673699 w 2549973"/>
                <a:gd name="connsiteY9" fmla="*/ 1642208 h 2613998"/>
                <a:gd name="connsiteX10" fmla="*/ 51241 w 2549973"/>
                <a:gd name="connsiteY10" fmla="*/ 992355 h 2613998"/>
                <a:gd name="connsiteX0" fmla="*/ 51241 w 2549975"/>
                <a:gd name="connsiteY0" fmla="*/ 992355 h 2613998"/>
                <a:gd name="connsiteX1" fmla="*/ 900149 w 2549975"/>
                <a:gd name="connsiteY1" fmla="*/ 871310 h 2613998"/>
                <a:gd name="connsiteX2" fmla="*/ 1266553 w 2549975"/>
                <a:gd name="connsiteY2" fmla="*/ 15680 h 2613998"/>
                <a:gd name="connsiteX3" fmla="*/ 1632956 w 2549975"/>
                <a:gd name="connsiteY3" fmla="*/ 871310 h 2613998"/>
                <a:gd name="connsiteX4" fmla="*/ 2481864 w 2549975"/>
                <a:gd name="connsiteY4" fmla="*/ 992355 h 2613998"/>
                <a:gd name="connsiteX5" fmla="*/ 1859406 w 2549975"/>
                <a:gd name="connsiteY5" fmla="*/ 1642208 h 2613998"/>
                <a:gd name="connsiteX6" fmla="*/ 2017657 w 2549975"/>
                <a:gd name="connsiteY6" fmla="*/ 2572648 h 2613998"/>
                <a:gd name="connsiteX7" fmla="*/ 1266553 w 2549975"/>
                <a:gd name="connsiteY7" fmla="*/ 2118649 h 2613998"/>
                <a:gd name="connsiteX8" fmla="*/ 515448 w 2549975"/>
                <a:gd name="connsiteY8" fmla="*/ 2572648 h 2613998"/>
                <a:gd name="connsiteX9" fmla="*/ 673699 w 2549975"/>
                <a:gd name="connsiteY9" fmla="*/ 1642208 h 2613998"/>
                <a:gd name="connsiteX10" fmla="*/ 51241 w 2549975"/>
                <a:gd name="connsiteY10" fmla="*/ 992355 h 2613998"/>
                <a:gd name="connsiteX0" fmla="*/ 51241 w 2549973"/>
                <a:gd name="connsiteY0" fmla="*/ 979974 h 2601617"/>
                <a:gd name="connsiteX1" fmla="*/ 900149 w 2549973"/>
                <a:gd name="connsiteY1" fmla="*/ 858929 h 2601617"/>
                <a:gd name="connsiteX2" fmla="*/ 1266553 w 2549973"/>
                <a:gd name="connsiteY2" fmla="*/ 3299 h 2601617"/>
                <a:gd name="connsiteX3" fmla="*/ 1632956 w 2549973"/>
                <a:gd name="connsiteY3" fmla="*/ 858929 h 2601617"/>
                <a:gd name="connsiteX4" fmla="*/ 2481864 w 2549973"/>
                <a:gd name="connsiteY4" fmla="*/ 979974 h 2601617"/>
                <a:gd name="connsiteX5" fmla="*/ 1859406 w 2549973"/>
                <a:gd name="connsiteY5" fmla="*/ 1629827 h 2601617"/>
                <a:gd name="connsiteX6" fmla="*/ 2017657 w 2549973"/>
                <a:gd name="connsiteY6" fmla="*/ 2560267 h 2601617"/>
                <a:gd name="connsiteX7" fmla="*/ 1266553 w 2549973"/>
                <a:gd name="connsiteY7" fmla="*/ 2106268 h 2601617"/>
                <a:gd name="connsiteX8" fmla="*/ 515448 w 2549973"/>
                <a:gd name="connsiteY8" fmla="*/ 2560267 h 2601617"/>
                <a:gd name="connsiteX9" fmla="*/ 673699 w 2549973"/>
                <a:gd name="connsiteY9" fmla="*/ 1629827 h 2601617"/>
                <a:gd name="connsiteX10" fmla="*/ 51241 w 2549973"/>
                <a:gd name="connsiteY10" fmla="*/ 979974 h 2601617"/>
                <a:gd name="connsiteX0" fmla="*/ 51241 w 2549975"/>
                <a:gd name="connsiteY0" fmla="*/ 979974 h 2602818"/>
                <a:gd name="connsiteX1" fmla="*/ 900149 w 2549975"/>
                <a:gd name="connsiteY1" fmla="*/ 858929 h 2602818"/>
                <a:gd name="connsiteX2" fmla="*/ 1266553 w 2549975"/>
                <a:gd name="connsiteY2" fmla="*/ 3299 h 2602818"/>
                <a:gd name="connsiteX3" fmla="*/ 1632956 w 2549975"/>
                <a:gd name="connsiteY3" fmla="*/ 858929 h 2602818"/>
                <a:gd name="connsiteX4" fmla="*/ 2481864 w 2549975"/>
                <a:gd name="connsiteY4" fmla="*/ 979974 h 2602818"/>
                <a:gd name="connsiteX5" fmla="*/ 1859406 w 2549975"/>
                <a:gd name="connsiteY5" fmla="*/ 1629827 h 2602818"/>
                <a:gd name="connsiteX6" fmla="*/ 2017657 w 2549975"/>
                <a:gd name="connsiteY6" fmla="*/ 2560267 h 2602818"/>
                <a:gd name="connsiteX7" fmla="*/ 1266553 w 2549975"/>
                <a:gd name="connsiteY7" fmla="*/ 2106268 h 2602818"/>
                <a:gd name="connsiteX8" fmla="*/ 515448 w 2549975"/>
                <a:gd name="connsiteY8" fmla="*/ 2560267 h 2602818"/>
                <a:gd name="connsiteX9" fmla="*/ 673699 w 2549975"/>
                <a:gd name="connsiteY9" fmla="*/ 1629827 h 2602818"/>
                <a:gd name="connsiteX10" fmla="*/ 51241 w 2549975"/>
                <a:gd name="connsiteY10" fmla="*/ 979974 h 2602818"/>
                <a:gd name="connsiteX0" fmla="*/ 51241 w 2549973"/>
                <a:gd name="connsiteY0" fmla="*/ 979974 h 2602818"/>
                <a:gd name="connsiteX1" fmla="*/ 900149 w 2549973"/>
                <a:gd name="connsiteY1" fmla="*/ 858929 h 2602818"/>
                <a:gd name="connsiteX2" fmla="*/ 1266553 w 2549973"/>
                <a:gd name="connsiteY2" fmla="*/ 3299 h 2602818"/>
                <a:gd name="connsiteX3" fmla="*/ 1632956 w 2549973"/>
                <a:gd name="connsiteY3" fmla="*/ 858929 h 2602818"/>
                <a:gd name="connsiteX4" fmla="*/ 2481864 w 2549973"/>
                <a:gd name="connsiteY4" fmla="*/ 979974 h 2602818"/>
                <a:gd name="connsiteX5" fmla="*/ 1859406 w 2549973"/>
                <a:gd name="connsiteY5" fmla="*/ 1629827 h 2602818"/>
                <a:gd name="connsiteX6" fmla="*/ 2017657 w 2549973"/>
                <a:gd name="connsiteY6" fmla="*/ 2560267 h 2602818"/>
                <a:gd name="connsiteX7" fmla="*/ 1266553 w 2549973"/>
                <a:gd name="connsiteY7" fmla="*/ 2106268 h 2602818"/>
                <a:gd name="connsiteX8" fmla="*/ 515448 w 2549973"/>
                <a:gd name="connsiteY8" fmla="*/ 2560267 h 2602818"/>
                <a:gd name="connsiteX9" fmla="*/ 673699 w 2549973"/>
                <a:gd name="connsiteY9" fmla="*/ 1629827 h 2602818"/>
                <a:gd name="connsiteX10" fmla="*/ 51241 w 2549973"/>
                <a:gd name="connsiteY10" fmla="*/ 979974 h 2602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49973" h="2602818">
                  <a:moveTo>
                    <a:pt x="51241" y="979974"/>
                  </a:moveTo>
                  <a:lnTo>
                    <a:pt x="900149" y="858929"/>
                  </a:lnTo>
                  <a:cubicBezTo>
                    <a:pt x="1022284" y="573719"/>
                    <a:pt x="1058543" y="-50764"/>
                    <a:pt x="1266553" y="3299"/>
                  </a:cubicBezTo>
                  <a:cubicBezTo>
                    <a:pt x="1519078" y="142658"/>
                    <a:pt x="1510822" y="573719"/>
                    <a:pt x="1632956" y="858929"/>
                  </a:cubicBezTo>
                  <a:lnTo>
                    <a:pt x="2481864" y="979974"/>
                  </a:lnTo>
                  <a:cubicBezTo>
                    <a:pt x="2769312" y="1207681"/>
                    <a:pt x="2066892" y="1413209"/>
                    <a:pt x="1859406" y="1629827"/>
                  </a:cubicBezTo>
                  <a:cubicBezTo>
                    <a:pt x="1917907" y="1968729"/>
                    <a:pt x="2135283" y="2254835"/>
                    <a:pt x="2017657" y="2560267"/>
                  </a:cubicBezTo>
                  <a:cubicBezTo>
                    <a:pt x="1942997" y="2749011"/>
                    <a:pt x="1516921" y="2257601"/>
                    <a:pt x="1266553" y="2106268"/>
                  </a:cubicBezTo>
                  <a:cubicBezTo>
                    <a:pt x="1016185" y="2257601"/>
                    <a:pt x="761918" y="2580099"/>
                    <a:pt x="515448" y="2560267"/>
                  </a:cubicBezTo>
                  <a:cubicBezTo>
                    <a:pt x="205507" y="2484499"/>
                    <a:pt x="620949" y="1939974"/>
                    <a:pt x="673699" y="1629827"/>
                  </a:cubicBezTo>
                  <a:cubicBezTo>
                    <a:pt x="466213" y="1413209"/>
                    <a:pt x="-186057" y="1187400"/>
                    <a:pt x="51241" y="979974"/>
                  </a:cubicBezTo>
                  <a:close/>
                </a:path>
              </a:pathLst>
            </a:custGeom>
            <a:solidFill>
              <a:srgbClr val="FFDE75"/>
            </a:solidFill>
            <a:ln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white"/>
                </a:solidFill>
              </a:endParaRPr>
            </a:p>
          </p:txBody>
        </p:sp>
        <p:sp>
          <p:nvSpPr>
            <p:cNvPr id="41" name="วงรี 2"/>
            <p:cNvSpPr/>
            <p:nvPr/>
          </p:nvSpPr>
          <p:spPr>
            <a:xfrm>
              <a:off x="5675574" y="2185448"/>
              <a:ext cx="90000" cy="90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white"/>
                </a:solidFill>
              </a:endParaRPr>
            </a:p>
          </p:txBody>
        </p:sp>
        <p:sp>
          <p:nvSpPr>
            <p:cNvPr id="42" name="วงรี 89"/>
            <p:cNvSpPr/>
            <p:nvPr/>
          </p:nvSpPr>
          <p:spPr>
            <a:xfrm>
              <a:off x="5913484" y="2185448"/>
              <a:ext cx="90000" cy="90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white"/>
                </a:solidFill>
              </a:endParaRPr>
            </a:p>
          </p:txBody>
        </p:sp>
        <p:sp>
          <p:nvSpPr>
            <p:cNvPr id="43" name="ส่วนโค้ง 39"/>
            <p:cNvSpPr/>
            <p:nvPr/>
          </p:nvSpPr>
          <p:spPr>
            <a:xfrm rot="8263937">
              <a:off x="5754896" y="2202258"/>
              <a:ext cx="180000" cy="180000"/>
            </a:xfrm>
            <a:prstGeom prst="arc">
              <a:avLst/>
            </a:prstGeom>
            <a:ln w="127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black"/>
                </a:solidFill>
              </a:endParaRPr>
            </a:p>
          </p:txBody>
        </p:sp>
        <p:sp>
          <p:nvSpPr>
            <p:cNvPr id="44" name="วงรี 40"/>
            <p:cNvSpPr/>
            <p:nvPr/>
          </p:nvSpPr>
          <p:spPr>
            <a:xfrm>
              <a:off x="5591210" y="2292259"/>
              <a:ext cx="126552" cy="90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white"/>
                </a:solidFill>
              </a:endParaRPr>
            </a:p>
          </p:txBody>
        </p:sp>
        <p:sp>
          <p:nvSpPr>
            <p:cNvPr id="45" name="วงรี 90"/>
            <p:cNvSpPr/>
            <p:nvPr/>
          </p:nvSpPr>
          <p:spPr>
            <a:xfrm>
              <a:off x="5972031" y="2300523"/>
              <a:ext cx="126552" cy="90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5129997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6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7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18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9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0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1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2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3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24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6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7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18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9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0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1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2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3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24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6B521C3B-B465-02BC-43C7-E9D1269AEE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14" y="502069"/>
            <a:ext cx="8090572" cy="4139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7349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ree, stationary, garden&#10;&#10;Description automatically generated">
            <a:extLst>
              <a:ext uri="{FF2B5EF4-FFF2-40B4-BE49-F238E27FC236}">
                <a16:creationId xmlns:a16="http://schemas.microsoft.com/office/drawing/2014/main" id="{2E7D2C6A-0CE4-48CF-99A0-EB1A9DE553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" y="0"/>
            <a:ext cx="9143355" cy="5143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892C9A2-190A-401C-A7D8-61E8A166ACD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5" t="19664" r="5556" b="5482"/>
          <a:stretch/>
        </p:blipFill>
        <p:spPr>
          <a:xfrm>
            <a:off x="1919881" y="1277567"/>
            <a:ext cx="5304235" cy="30861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B12CFD4-4169-4AD0-B911-AAAB1F972B6F}"/>
              </a:ext>
            </a:extLst>
          </p:cNvPr>
          <p:cNvSpPr txBox="1"/>
          <p:nvPr/>
        </p:nvSpPr>
        <p:spPr>
          <a:xfrm>
            <a:off x="3617745" y="2329239"/>
            <a:ext cx="300789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4500" dirty="0">
                <a:ln>
                  <a:solidFill>
                    <a:prstClr val="white"/>
                  </a:solidFill>
                </a:ln>
                <a:solidFill>
                  <a:srgbClr val="F42448"/>
                </a:solidFill>
                <a:effectLst>
                  <a:glow rad="127000">
                    <a:srgbClr val="F42448"/>
                  </a:glow>
                </a:effectLst>
                <a:latin typeface="LNTH-Pleasantly Plump" pitchFamily="2" charset="0"/>
                <a:cs typeface="Calibri" panose="020F0502020204030204" pitchFamily="34" charset="0"/>
              </a:rPr>
              <a:t>CÙNG ĐI HÁI NẤM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3DB279-11C2-4BA7-BDBC-F4B663805AE0}"/>
              </a:ext>
            </a:extLst>
          </p:cNvPr>
          <p:cNvSpPr txBox="1"/>
          <p:nvPr/>
        </p:nvSpPr>
        <p:spPr>
          <a:xfrm>
            <a:off x="3314698" y="292536"/>
            <a:ext cx="2899613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4050" dirty="0" err="1">
                <a:ln w="38100">
                  <a:solidFill>
                    <a:prstClr val="white"/>
                  </a:solidFill>
                </a:ln>
                <a:solidFill>
                  <a:srgbClr val="1B6AA5"/>
                </a:solidFill>
                <a:effectLst>
                  <a:glow rad="127000">
                    <a:srgbClr val="1B6AA5"/>
                  </a:glow>
                </a:effectLst>
                <a:latin typeface="LNTH-Pleasantly Plump" pitchFamily="2" charset="0"/>
                <a:cs typeface="Calibri" panose="020F0502020204030204" pitchFamily="34" charset="0"/>
              </a:rPr>
              <a:t>Trò</a:t>
            </a:r>
            <a:r>
              <a:rPr lang="en-US" sz="4050" dirty="0">
                <a:ln w="38100">
                  <a:solidFill>
                    <a:prstClr val="white"/>
                  </a:solidFill>
                </a:ln>
                <a:solidFill>
                  <a:srgbClr val="1B6AA5"/>
                </a:solidFill>
                <a:effectLst>
                  <a:glow rad="127000">
                    <a:srgbClr val="1B6AA5"/>
                  </a:glow>
                </a:effectLst>
                <a:latin typeface="LNTH-Pleasantly Plump" pitchFamily="2" charset="0"/>
                <a:cs typeface="Calibri" panose="020F0502020204030204" pitchFamily="34" charset="0"/>
              </a:rPr>
              <a:t> </a:t>
            </a:r>
            <a:r>
              <a:rPr lang="en-US" sz="4050" dirty="0" err="1">
                <a:ln w="38100">
                  <a:solidFill>
                    <a:prstClr val="white"/>
                  </a:solidFill>
                </a:ln>
                <a:solidFill>
                  <a:srgbClr val="1B6AA5"/>
                </a:solidFill>
                <a:effectLst>
                  <a:glow rad="127000">
                    <a:srgbClr val="1B6AA5"/>
                  </a:glow>
                </a:effectLst>
                <a:latin typeface="LNTH-Pleasantly Plump" pitchFamily="2" charset="0"/>
                <a:cs typeface="Calibri" panose="020F0502020204030204" pitchFamily="34" charset="0"/>
              </a:rPr>
              <a:t>chơi</a:t>
            </a:r>
            <a:endParaRPr lang="en-US" sz="4050" dirty="0">
              <a:ln w="38100">
                <a:solidFill>
                  <a:prstClr val="white"/>
                </a:solidFill>
              </a:ln>
              <a:solidFill>
                <a:srgbClr val="1B6AA5"/>
              </a:solidFill>
              <a:effectLst>
                <a:glow rad="127000">
                  <a:srgbClr val="1B6AA5"/>
                </a:glow>
              </a:effectLst>
              <a:latin typeface="LNTH-Pleasantly Plump" pitchFamily="2" charset="0"/>
              <a:cs typeface="Calibri" panose="020F0502020204030204" pitchFamily="34" charset="0"/>
            </a:endParaRPr>
          </a:p>
        </p:txBody>
      </p:sp>
      <p:pic>
        <p:nvPicPr>
          <p:cNvPr id="25" name="nhạc dễ thương gt trò chơi">
            <a:hlinkClick r:id="" action="ppaction://media"/>
            <a:extLst>
              <a:ext uri="{FF2B5EF4-FFF2-40B4-BE49-F238E27FC236}">
                <a16:creationId xmlns:a16="http://schemas.microsoft.com/office/drawing/2014/main" id="{468671E4-F051-4AF5-B089-6C531F7892C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00085" y="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68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0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10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5" grpId="0"/>
      <p:bldP spid="15" grpId="1"/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7B74FF-63A0-4959-AF6D-F6D119DB7B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209AAD-EDD3-4FAF-A224-442C85DC20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862" y="75197"/>
            <a:ext cx="4800600" cy="4800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6B4B974-3350-4244-AA74-BE3800B6192A}"/>
              </a:ext>
            </a:extLst>
          </p:cNvPr>
          <p:cNvSpPr txBox="1"/>
          <p:nvPr/>
        </p:nvSpPr>
        <p:spPr>
          <a:xfrm>
            <a:off x="3254543" y="1007228"/>
            <a:ext cx="263491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3300" b="1" err="1">
                <a:solidFill>
                  <a:srgbClr val="F12C6C"/>
                </a:solidFill>
                <a:latin typeface="SVN-Dessert Menu Script" panose="00000500000000000000" pitchFamily="2" charset="0"/>
                <a:cs typeface="Calibri" panose="020F0502020204030204" pitchFamily="34" charset="0"/>
              </a:rPr>
              <a:t>Thử</a:t>
            </a:r>
            <a:r>
              <a:rPr lang="en-US" sz="3300" b="1">
                <a:solidFill>
                  <a:srgbClr val="F12C6C"/>
                </a:solidFill>
                <a:latin typeface="SVN-Dessert Menu Script" panose="00000500000000000000" pitchFamily="2" charset="0"/>
                <a:cs typeface="Calibri" panose="020F0502020204030204" pitchFamily="34" charset="0"/>
              </a:rPr>
              <a:t> thách</a:t>
            </a:r>
            <a:endParaRPr lang="en-US" sz="3300" b="1" dirty="0">
              <a:solidFill>
                <a:srgbClr val="F12C6C"/>
              </a:solidFill>
              <a:latin typeface="SVN-Dessert Menu Script" panose="000005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DCEF25-97F3-459A-81B8-C2AAD941CA5C}"/>
              </a:ext>
            </a:extLst>
          </p:cNvPr>
          <p:cNvSpPr txBox="1"/>
          <p:nvPr/>
        </p:nvSpPr>
        <p:spPr>
          <a:xfrm>
            <a:off x="2918901" y="1517543"/>
            <a:ext cx="33061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3000" b="1" dirty="0" err="1">
                <a:solidFill>
                  <a:srgbClr val="8906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000" b="1" dirty="0">
                <a:solidFill>
                  <a:srgbClr val="8906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8906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000" b="1" dirty="0">
                <a:solidFill>
                  <a:srgbClr val="8906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8906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000" b="1" dirty="0">
                <a:solidFill>
                  <a:srgbClr val="8906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8906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hái</a:t>
            </a:r>
            <a:r>
              <a:rPr lang="en-US" sz="3000" b="1" dirty="0">
                <a:solidFill>
                  <a:srgbClr val="8906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8906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000" b="1" dirty="0">
                <a:solidFill>
                  <a:srgbClr val="8906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8906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sz="3000" b="1" dirty="0">
                <a:solidFill>
                  <a:srgbClr val="8906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8906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000" b="1" dirty="0">
                <a:solidFill>
                  <a:srgbClr val="8906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8906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000" b="1" dirty="0">
                <a:solidFill>
                  <a:srgbClr val="8906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8906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nấm</a:t>
            </a:r>
            <a:r>
              <a:rPr lang="en-US" sz="3000" b="1" dirty="0">
                <a:solidFill>
                  <a:srgbClr val="8906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8906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000" b="1" dirty="0">
                <a:solidFill>
                  <a:srgbClr val="8906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8906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chưa</a:t>
            </a:r>
            <a:r>
              <a:rPr lang="en-US" sz="3000" b="1" dirty="0">
                <a:solidFill>
                  <a:srgbClr val="8906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8906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000" b="1" dirty="0">
                <a:solidFill>
                  <a:srgbClr val="8906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8906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000" b="1" dirty="0">
                <a:solidFill>
                  <a:srgbClr val="8906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8906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000" b="1" dirty="0">
                <a:solidFill>
                  <a:srgbClr val="8906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sz="3000" b="1" dirty="0" err="1">
                <a:solidFill>
                  <a:srgbClr val="8906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giỏ</a:t>
            </a:r>
            <a:r>
              <a:rPr lang="en-US" sz="3000" b="1" dirty="0">
                <a:solidFill>
                  <a:srgbClr val="8906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8906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tương</a:t>
            </a:r>
            <a:r>
              <a:rPr lang="en-US" sz="3000" b="1" dirty="0">
                <a:solidFill>
                  <a:srgbClr val="8906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8906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ứng</a:t>
            </a:r>
            <a:r>
              <a:rPr lang="en-US" sz="3000" b="1" dirty="0">
                <a:solidFill>
                  <a:srgbClr val="8906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8906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000" b="1" dirty="0">
                <a:solidFill>
                  <a:srgbClr val="8906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44016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group of ladybugs on a leaf&#10;&#10;Description automatically generated with low confidence">
            <a:extLst>
              <a:ext uri="{FF2B5EF4-FFF2-40B4-BE49-F238E27FC236}">
                <a16:creationId xmlns:a16="http://schemas.microsoft.com/office/drawing/2014/main" id="{85B3D877-5B81-4B69-A0AE-96E03F34FD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"/>
            <a:ext cx="9144000" cy="5143228"/>
          </a:xfrm>
          <a:prstGeom prst="rect">
            <a:avLst/>
          </a:prstGeom>
        </p:spPr>
      </p:pic>
      <p:pic>
        <p:nvPicPr>
          <p:cNvPr id="118" name="Picture 117" descr="A picture containing container&#10;&#10;Description automatically generated">
            <a:extLst>
              <a:ext uri="{FF2B5EF4-FFF2-40B4-BE49-F238E27FC236}">
                <a16:creationId xmlns:a16="http://schemas.microsoft.com/office/drawing/2014/main" id="{3A0BBEEB-5483-4A6D-AEE6-572EE7CD52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789" y="2594629"/>
            <a:ext cx="2743200" cy="3066041"/>
          </a:xfrm>
          <a:prstGeom prst="rect">
            <a:avLst/>
          </a:prstGeom>
        </p:spPr>
      </p:pic>
      <p:pic>
        <p:nvPicPr>
          <p:cNvPr id="44" name="Picture 43" descr="A picture containing basket, container&#10;&#10;Description automatically generated">
            <a:extLst>
              <a:ext uri="{FF2B5EF4-FFF2-40B4-BE49-F238E27FC236}">
                <a16:creationId xmlns:a16="http://schemas.microsoft.com/office/drawing/2014/main" id="{C018719F-78BB-4DEE-AB88-84B3E688425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3367">
            <a:off x="1876891" y="2846763"/>
            <a:ext cx="2194560" cy="2194560"/>
          </a:xfrm>
          <a:prstGeom prst="rect">
            <a:avLst/>
          </a:prstGeom>
        </p:spPr>
      </p:pic>
      <p:grpSp>
        <p:nvGrpSpPr>
          <p:cNvPr id="68" name="Group 67">
            <a:extLst>
              <a:ext uri="{FF2B5EF4-FFF2-40B4-BE49-F238E27FC236}">
                <a16:creationId xmlns:a16="http://schemas.microsoft.com/office/drawing/2014/main" id="{4B6901F1-BC86-4209-A9B6-76819C16DB20}"/>
              </a:ext>
            </a:extLst>
          </p:cNvPr>
          <p:cNvGrpSpPr/>
          <p:nvPr/>
        </p:nvGrpSpPr>
        <p:grpSpPr>
          <a:xfrm>
            <a:off x="5675568" y="2248598"/>
            <a:ext cx="1656737" cy="1508760"/>
            <a:chOff x="6646577" y="2804011"/>
            <a:chExt cx="2208983" cy="2011680"/>
          </a:xfrm>
        </p:grpSpPr>
        <p:pic>
          <p:nvPicPr>
            <p:cNvPr id="69" name="Picture 68" descr="Icon&#10;&#10;Description automatically generated">
              <a:extLst>
                <a:ext uri="{FF2B5EF4-FFF2-40B4-BE49-F238E27FC236}">
                  <a16:creationId xmlns:a16="http://schemas.microsoft.com/office/drawing/2014/main" id="{5FFF7B93-F887-4ED1-A37F-8710D706B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3308" y="2804011"/>
              <a:ext cx="2011680" cy="2011680"/>
            </a:xfrm>
            <a:prstGeom prst="rect">
              <a:avLst/>
            </a:prstGeom>
          </p:spPr>
        </p:pic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740C6712-D0B3-4C20-9C96-FEB9A163075B}"/>
                </a:ext>
              </a:extLst>
            </p:cNvPr>
            <p:cNvSpPr txBox="1"/>
            <p:nvPr/>
          </p:nvSpPr>
          <p:spPr>
            <a:xfrm>
              <a:off x="6646577" y="3225075"/>
              <a:ext cx="2208983" cy="584776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sz="225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Tráng</a:t>
              </a:r>
              <a:r>
                <a:rPr lang="en-US" sz="225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25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lệ</a:t>
              </a:r>
              <a:endParaRPr lang="en-US" sz="225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22695675-70BF-4ED8-B513-E477C6ADD448}"/>
              </a:ext>
            </a:extLst>
          </p:cNvPr>
          <p:cNvGrpSpPr/>
          <p:nvPr/>
        </p:nvGrpSpPr>
        <p:grpSpPr>
          <a:xfrm>
            <a:off x="2615725" y="1252519"/>
            <a:ext cx="1739807" cy="1508760"/>
            <a:chOff x="7877543" y="1442405"/>
            <a:chExt cx="2066961" cy="2011680"/>
          </a:xfrm>
        </p:grpSpPr>
        <p:pic>
          <p:nvPicPr>
            <p:cNvPr id="72" name="Picture 71" descr="Icon&#10;&#10;Description automatically generated">
              <a:extLst>
                <a:ext uri="{FF2B5EF4-FFF2-40B4-BE49-F238E27FC236}">
                  <a16:creationId xmlns:a16="http://schemas.microsoft.com/office/drawing/2014/main" id="{14922B63-057C-4C75-9F48-07FB73BE0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3392" y="1442405"/>
              <a:ext cx="2011680" cy="2011680"/>
            </a:xfrm>
            <a:prstGeom prst="rect">
              <a:avLst/>
            </a:prstGeom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17BC01E8-5490-4032-9E4A-18204B4D7523}"/>
                </a:ext>
              </a:extLst>
            </p:cNvPr>
            <p:cNvSpPr txBox="1"/>
            <p:nvPr/>
          </p:nvSpPr>
          <p:spPr>
            <a:xfrm>
              <a:off x="7877543" y="1681341"/>
              <a:ext cx="2066961" cy="584776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sz="225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Thuận</a:t>
              </a:r>
              <a:r>
                <a:rPr lang="en-US" sz="225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25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tiện</a:t>
              </a:r>
              <a:endParaRPr lang="en-US" sz="225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180F181E-6A7A-4F15-BAB2-E09AABB6A421}"/>
              </a:ext>
            </a:extLst>
          </p:cNvPr>
          <p:cNvGrpSpPr/>
          <p:nvPr/>
        </p:nvGrpSpPr>
        <p:grpSpPr>
          <a:xfrm>
            <a:off x="3524056" y="2421644"/>
            <a:ext cx="1712550" cy="1371600"/>
            <a:chOff x="4837038" y="1437500"/>
            <a:chExt cx="2283400" cy="1828800"/>
          </a:xfrm>
        </p:grpSpPr>
        <p:pic>
          <p:nvPicPr>
            <p:cNvPr id="75" name="Picture 74" descr="Icon&#10;&#10;Description automatically generated">
              <a:extLst>
                <a:ext uri="{FF2B5EF4-FFF2-40B4-BE49-F238E27FC236}">
                  <a16:creationId xmlns:a16="http://schemas.microsoft.com/office/drawing/2014/main" id="{5A365B3A-1A84-4D99-9476-B532EDA63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5880" y="1437500"/>
              <a:ext cx="1828800" cy="1828800"/>
            </a:xfrm>
            <a:prstGeom prst="rect">
              <a:avLst/>
            </a:prstGeom>
          </p:spPr>
        </p:pic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AE7E9044-E42F-45E4-8970-5732FAF8561A}"/>
                </a:ext>
              </a:extLst>
            </p:cNvPr>
            <p:cNvSpPr txBox="1"/>
            <p:nvPr/>
          </p:nvSpPr>
          <p:spPr>
            <a:xfrm>
              <a:off x="4837038" y="1747845"/>
              <a:ext cx="2283400" cy="584776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sz="225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Giao </a:t>
              </a:r>
              <a:r>
                <a:rPr lang="en-US" sz="225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thông</a:t>
              </a:r>
              <a:endParaRPr lang="en-US" sz="225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4CC617EC-C3D5-47A9-A4AD-8F99C1C95810}"/>
              </a:ext>
            </a:extLst>
          </p:cNvPr>
          <p:cNvGrpSpPr/>
          <p:nvPr/>
        </p:nvGrpSpPr>
        <p:grpSpPr>
          <a:xfrm rot="195437">
            <a:off x="5402924" y="57078"/>
            <a:ext cx="1767703" cy="1440180"/>
            <a:chOff x="2331221" y="1437500"/>
            <a:chExt cx="2356937" cy="1920240"/>
          </a:xfrm>
        </p:grpSpPr>
        <p:pic>
          <p:nvPicPr>
            <p:cNvPr id="84" name="Picture 83" descr="Icon&#10;&#10;Description automatically generated">
              <a:extLst>
                <a:ext uri="{FF2B5EF4-FFF2-40B4-BE49-F238E27FC236}">
                  <a16:creationId xmlns:a16="http://schemas.microsoft.com/office/drawing/2014/main" id="{02610AC0-E236-436E-9982-052345FF268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3660" y="1437500"/>
              <a:ext cx="1920240" cy="1920240"/>
            </a:xfrm>
            <a:prstGeom prst="rect">
              <a:avLst/>
            </a:prstGeom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82E1F6CC-1F5E-49FF-9C22-3D8A7AC043AC}"/>
                </a:ext>
              </a:extLst>
            </p:cNvPr>
            <p:cNvSpPr txBox="1"/>
            <p:nvPr/>
          </p:nvSpPr>
          <p:spPr>
            <a:xfrm rot="21404563">
              <a:off x="2331221" y="1756567"/>
              <a:ext cx="2356937" cy="584776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sz="225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Hiện</a:t>
              </a:r>
              <a:r>
                <a:rPr lang="en-US" sz="225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25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đại</a:t>
              </a:r>
              <a:endParaRPr lang="en-US" sz="225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BE13B926-17F2-4AA5-A55D-CFD6EFAB754A}"/>
              </a:ext>
            </a:extLst>
          </p:cNvPr>
          <p:cNvGrpSpPr/>
          <p:nvPr/>
        </p:nvGrpSpPr>
        <p:grpSpPr>
          <a:xfrm>
            <a:off x="616993" y="1272597"/>
            <a:ext cx="1786385" cy="1666517"/>
            <a:chOff x="0" y="1437500"/>
            <a:chExt cx="2011680" cy="2011680"/>
          </a:xfrm>
        </p:grpSpPr>
        <p:pic>
          <p:nvPicPr>
            <p:cNvPr id="99" name="Picture 98" descr="Icon&#10;&#10;Description automatically generated">
              <a:extLst>
                <a:ext uri="{FF2B5EF4-FFF2-40B4-BE49-F238E27FC236}">
                  <a16:creationId xmlns:a16="http://schemas.microsoft.com/office/drawing/2014/main" id="{5614515F-2A64-4279-B7F8-E9FBC757A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437500"/>
              <a:ext cx="2011680" cy="2011680"/>
            </a:xfrm>
            <a:prstGeom prst="rect">
              <a:avLst/>
            </a:prstGeom>
          </p:spPr>
        </p:pic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A49A98C2-4C3D-46A3-8B3A-56169B92DB1A}"/>
                </a:ext>
              </a:extLst>
            </p:cNvPr>
            <p:cNvSpPr txBox="1"/>
            <p:nvPr/>
          </p:nvSpPr>
          <p:spPr>
            <a:xfrm>
              <a:off x="251195" y="1556059"/>
              <a:ext cx="1465716" cy="529420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sz="225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Thị</a:t>
              </a:r>
              <a:r>
                <a:rPr lang="en-US" sz="225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25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xã</a:t>
              </a:r>
              <a:endParaRPr lang="en-US" sz="225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81A97F01-3A6B-41A1-BBD8-99E140DBE167}"/>
              </a:ext>
            </a:extLst>
          </p:cNvPr>
          <p:cNvGrpSpPr/>
          <p:nvPr/>
        </p:nvGrpSpPr>
        <p:grpSpPr>
          <a:xfrm>
            <a:off x="7255652" y="64544"/>
            <a:ext cx="1734373" cy="1440180"/>
            <a:chOff x="6275694" y="1206"/>
            <a:chExt cx="1920240" cy="1920240"/>
          </a:xfrm>
        </p:grpSpPr>
        <p:pic>
          <p:nvPicPr>
            <p:cNvPr id="111" name="Picture 110" descr="Icon&#10;&#10;Description automatically generated">
              <a:extLst>
                <a:ext uri="{FF2B5EF4-FFF2-40B4-BE49-F238E27FC236}">
                  <a16:creationId xmlns:a16="http://schemas.microsoft.com/office/drawing/2014/main" id="{A73F0D17-4581-4AB9-91F7-A0A9B7794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5694" y="1206"/>
              <a:ext cx="1920240" cy="1920240"/>
            </a:xfrm>
            <a:prstGeom prst="rect">
              <a:avLst/>
            </a:prstGeom>
          </p:spPr>
        </p:pic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EFDA74FB-191D-453F-9153-B9549ECA0837}"/>
                </a:ext>
              </a:extLst>
            </p:cNvPr>
            <p:cNvSpPr txBox="1"/>
            <p:nvPr/>
          </p:nvSpPr>
          <p:spPr>
            <a:xfrm>
              <a:off x="6514966" y="321341"/>
              <a:ext cx="1612989" cy="584776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sz="225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Công</a:t>
              </a:r>
              <a:r>
                <a:rPr lang="en-US" sz="225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25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viên</a:t>
              </a:r>
              <a:endParaRPr lang="en-US" sz="225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0EE4F369-9738-4CE6-977D-413CC82DF1CE}"/>
              </a:ext>
            </a:extLst>
          </p:cNvPr>
          <p:cNvGrpSpPr/>
          <p:nvPr/>
        </p:nvGrpSpPr>
        <p:grpSpPr>
          <a:xfrm>
            <a:off x="4537215" y="1141394"/>
            <a:ext cx="1656737" cy="1583177"/>
            <a:chOff x="3503117" y="200349"/>
            <a:chExt cx="1920240" cy="1920240"/>
          </a:xfrm>
        </p:grpSpPr>
        <p:pic>
          <p:nvPicPr>
            <p:cNvPr id="124" name="Picture 123" descr="Icon&#10;&#10;Description automatically generated">
              <a:extLst>
                <a:ext uri="{FF2B5EF4-FFF2-40B4-BE49-F238E27FC236}">
                  <a16:creationId xmlns:a16="http://schemas.microsoft.com/office/drawing/2014/main" id="{ABC7A0FB-BB80-48F0-8419-90C91395B8F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3117" y="200349"/>
              <a:ext cx="1920240" cy="1920240"/>
            </a:xfrm>
            <a:prstGeom prst="rect">
              <a:avLst/>
            </a:prstGeom>
          </p:spPr>
        </p:pic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39648C66-53BD-4C1F-A6AB-D595FF0389A0}"/>
                </a:ext>
              </a:extLst>
            </p:cNvPr>
            <p:cNvSpPr txBox="1"/>
            <p:nvPr/>
          </p:nvSpPr>
          <p:spPr>
            <a:xfrm>
              <a:off x="3749503" y="505308"/>
              <a:ext cx="1535920" cy="531957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sz="225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đô</a:t>
              </a:r>
              <a:r>
                <a:rPr lang="en-US" sz="225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25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thị</a:t>
              </a:r>
              <a:endParaRPr lang="en-US" sz="225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27221F74-E129-40ED-8273-BDCBD63ED59E}"/>
              </a:ext>
            </a:extLst>
          </p:cNvPr>
          <p:cNvGrpSpPr/>
          <p:nvPr/>
        </p:nvGrpSpPr>
        <p:grpSpPr>
          <a:xfrm>
            <a:off x="75543" y="28702"/>
            <a:ext cx="1613960" cy="1371600"/>
            <a:chOff x="800654" y="1206"/>
            <a:chExt cx="1828800" cy="1828800"/>
          </a:xfrm>
        </p:grpSpPr>
        <p:pic>
          <p:nvPicPr>
            <p:cNvPr id="127" name="Picture 126" descr="Icon&#10;&#10;Description automatically generated">
              <a:extLst>
                <a:ext uri="{FF2B5EF4-FFF2-40B4-BE49-F238E27FC236}">
                  <a16:creationId xmlns:a16="http://schemas.microsoft.com/office/drawing/2014/main" id="{FF79AEFE-1189-4A15-A757-CB65573C91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654" y="1206"/>
              <a:ext cx="1828800" cy="1828800"/>
            </a:xfrm>
            <a:prstGeom prst="rect">
              <a:avLst/>
            </a:prstGeom>
          </p:spPr>
        </p:pic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68200587-3976-45B0-9F8D-6DDDE45B952C}"/>
                </a:ext>
              </a:extLst>
            </p:cNvPr>
            <p:cNvSpPr txBox="1"/>
            <p:nvPr/>
          </p:nvSpPr>
          <p:spPr>
            <a:xfrm>
              <a:off x="1026910" y="263366"/>
              <a:ext cx="1447376" cy="58477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sz="225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thị</a:t>
              </a:r>
              <a:r>
                <a:rPr lang="en-US" sz="225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25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trấn</a:t>
              </a:r>
              <a:endParaRPr lang="en-US" sz="225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CA0D77E7-F9F2-0C9E-2A18-C1C172FBD00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88" t="63677" r="55874" b="5706"/>
          <a:stretch/>
        </p:blipFill>
        <p:spPr>
          <a:xfrm>
            <a:off x="2254139" y="3811596"/>
            <a:ext cx="1443184" cy="1267361"/>
          </a:xfrm>
          <a:prstGeom prst="heart">
            <a:avLst/>
          </a:prstGeom>
        </p:spPr>
      </p:pic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C9D06FBE-19C8-0B3A-3FA3-BF2DC088F88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14" t="62948" r="21148" b="6435"/>
          <a:stretch/>
        </p:blipFill>
        <p:spPr>
          <a:xfrm>
            <a:off x="7231693" y="3811595"/>
            <a:ext cx="1443184" cy="1267361"/>
          </a:xfrm>
          <a:prstGeom prst="hear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B1255A8-BF8B-8EDE-4EEC-A890C6AF64E8}"/>
              </a:ext>
            </a:extLst>
          </p:cNvPr>
          <p:cNvGrpSpPr/>
          <p:nvPr/>
        </p:nvGrpSpPr>
        <p:grpSpPr>
          <a:xfrm rot="195437">
            <a:off x="3477573" y="-1550"/>
            <a:ext cx="1767703" cy="1440180"/>
            <a:chOff x="2331221" y="1437500"/>
            <a:chExt cx="2356937" cy="1920240"/>
          </a:xfrm>
        </p:grpSpPr>
        <p:pic>
          <p:nvPicPr>
            <p:cNvPr id="5" name="Picture 4" descr="Icon&#10;&#10;Description automatically generated">
              <a:extLst>
                <a:ext uri="{FF2B5EF4-FFF2-40B4-BE49-F238E27FC236}">
                  <a16:creationId xmlns:a16="http://schemas.microsoft.com/office/drawing/2014/main" id="{EC7D021D-696C-9EC7-9DE4-84F21FCEA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3660" y="1437500"/>
              <a:ext cx="1920240" cy="192024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F192E39-E9B7-5419-87DD-8C7EAA588938}"/>
                </a:ext>
              </a:extLst>
            </p:cNvPr>
            <p:cNvSpPr txBox="1"/>
            <p:nvPr/>
          </p:nvSpPr>
          <p:spPr>
            <a:xfrm rot="21404563">
              <a:off x="2331221" y="1756567"/>
              <a:ext cx="2356937" cy="584776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sz="225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lang="en-US" sz="225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25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phố</a:t>
              </a:r>
              <a:endParaRPr lang="en-US" sz="225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8813F9A-7708-9FB0-1DF1-CA3ABAA88452}"/>
              </a:ext>
            </a:extLst>
          </p:cNvPr>
          <p:cNvGrpSpPr/>
          <p:nvPr/>
        </p:nvGrpSpPr>
        <p:grpSpPr>
          <a:xfrm rot="195437">
            <a:off x="-1329" y="2452349"/>
            <a:ext cx="1767703" cy="1440180"/>
            <a:chOff x="2331221" y="1384836"/>
            <a:chExt cx="2356937" cy="1920240"/>
          </a:xfrm>
        </p:grpSpPr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F9576DE3-9810-09C7-7E11-50EEA36CF17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4375" y="1384836"/>
              <a:ext cx="1920240" cy="192024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AB4107E-176B-806B-08FE-E7D62851E497}"/>
                </a:ext>
              </a:extLst>
            </p:cNvPr>
            <p:cNvSpPr txBox="1"/>
            <p:nvPr/>
          </p:nvSpPr>
          <p:spPr>
            <a:xfrm rot="21404563">
              <a:off x="2331221" y="1756567"/>
              <a:ext cx="2356937" cy="584776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sz="225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Phát</a:t>
              </a:r>
              <a:r>
                <a:rPr lang="en-US" sz="225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25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triển</a:t>
              </a:r>
              <a:endParaRPr lang="en-US" sz="225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5A0BAF6-963B-D775-6D89-EC880200B4B0}"/>
              </a:ext>
            </a:extLst>
          </p:cNvPr>
          <p:cNvGrpSpPr/>
          <p:nvPr/>
        </p:nvGrpSpPr>
        <p:grpSpPr>
          <a:xfrm>
            <a:off x="1716170" y="28702"/>
            <a:ext cx="1721055" cy="1508760"/>
            <a:chOff x="6560820" y="2873794"/>
            <a:chExt cx="2294740" cy="2011680"/>
          </a:xfrm>
        </p:grpSpPr>
        <p:pic>
          <p:nvPicPr>
            <p:cNvPr id="11" name="Picture 10" descr="Icon&#10;&#10;Description automatically generated">
              <a:extLst>
                <a:ext uri="{FF2B5EF4-FFF2-40B4-BE49-F238E27FC236}">
                  <a16:creationId xmlns:a16="http://schemas.microsoft.com/office/drawing/2014/main" id="{D4E4C65D-7F40-FC22-FAFE-7EF784601A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0820" y="2873794"/>
              <a:ext cx="2011680" cy="201168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A6C001A-619B-D315-EA3C-D73C487FF339}"/>
                </a:ext>
              </a:extLst>
            </p:cNvPr>
            <p:cNvSpPr txBox="1"/>
            <p:nvPr/>
          </p:nvSpPr>
          <p:spPr>
            <a:xfrm>
              <a:off x="6646577" y="3225075"/>
              <a:ext cx="2208983" cy="584776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sz="225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Thanh </a:t>
              </a:r>
              <a:r>
                <a:rPr lang="en-US" sz="225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bình</a:t>
              </a:r>
              <a:endParaRPr lang="en-US" sz="225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5C1F35E-CD21-7AAB-3784-A58BE0A3E280}"/>
              </a:ext>
            </a:extLst>
          </p:cNvPr>
          <p:cNvGrpSpPr/>
          <p:nvPr/>
        </p:nvGrpSpPr>
        <p:grpSpPr>
          <a:xfrm>
            <a:off x="6660771" y="1258079"/>
            <a:ext cx="1656737" cy="1583177"/>
            <a:chOff x="3503117" y="200349"/>
            <a:chExt cx="1920240" cy="1920240"/>
          </a:xfrm>
        </p:grpSpPr>
        <p:pic>
          <p:nvPicPr>
            <p:cNvPr id="14" name="Picture 13" descr="Icon&#10;&#10;Description automatically generated">
              <a:extLst>
                <a:ext uri="{FF2B5EF4-FFF2-40B4-BE49-F238E27FC236}">
                  <a16:creationId xmlns:a16="http://schemas.microsoft.com/office/drawing/2014/main" id="{5D96BDA3-6DEB-77A0-A923-16DAEC904FF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3117" y="200349"/>
              <a:ext cx="1920240" cy="192024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762A2E3-0615-7C2F-BD1C-C66C168BF2C3}"/>
                </a:ext>
              </a:extLst>
            </p:cNvPr>
            <p:cNvSpPr txBox="1"/>
            <p:nvPr/>
          </p:nvSpPr>
          <p:spPr>
            <a:xfrm>
              <a:off x="3749503" y="505308"/>
              <a:ext cx="1535920" cy="531957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sz="225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Ô </a:t>
              </a:r>
              <a:r>
                <a:rPr lang="en-US" sz="225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nhiễm</a:t>
              </a:r>
              <a:endParaRPr lang="en-US" sz="225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4635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75" decel="100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75" decel="100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75" decel="100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75" decel="100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75" decel="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75" decel="100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11111E-6 L 0.14479 0.62531 " pathEditMode="relative" rAng="0" ptsTypes="AA">
                                      <p:cBhvr>
                                        <p:cTn id="56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40" y="312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1000" fill="hold"/>
                                        <p:tgtEl>
                                          <p:spTgt spid="1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7.40741E-7 L 0.09341 0.38488 " pathEditMode="relative" rAng="0" ptsTypes="AA">
                                      <p:cBhvr>
                                        <p:cTn id="62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0" y="192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1000" fill="hold"/>
                                        <p:tgtEl>
                                          <p:spTgt spid="9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71605E-6 L -0.22691 0.46049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54" y="230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0" dur="1000" fill="hold"/>
                                        <p:tgtEl>
                                          <p:spTgt spid="12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8.64198E-7 L -0.45138 0.58673 " pathEditMode="relative" rAng="0" ptsTypes="AA">
                                      <p:cBhvr>
                                        <p:cTn id="74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69" y="293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1000" fill="hold"/>
                                        <p:tgtEl>
                                          <p:spTgt spid="11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4.07407E-6 L 0.17517 0.4895 " pathEditMode="relative" rAng="0" ptsTypes="AA">
                                      <p:cBhvr>
                                        <p:cTn id="80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244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fill="hold"/>
                                        <p:tgtEl>
                                          <p:spTgt spid="8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71605E-6 L -0.13577 0.29321 " pathEditMode="relative" rAng="0" ptsTypes="AA">
                                      <p:cBhvr>
                                        <p:cTn id="8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88" y="1466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8" dur="1000" fill="hold"/>
                                        <p:tgtEl>
                                          <p:spTgt spid="7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45679E-6 L 0.39497 0.4605 " pathEditMode="relative" rAng="0" ptsTypes="AA">
                                      <p:cBhvr>
                                        <p:cTn id="9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40" y="230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1000" fill="hold"/>
                                        <p:tgtEl>
                                          <p:spTgt spid="7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1.97531E-6 L 0.24497 0.28179 " pathEditMode="relative" rAng="0" ptsTypes="AA">
                                      <p:cBhvr>
                                        <p:cTn id="9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40" y="140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0" dur="1000" fill="hold"/>
                                        <p:tgtEl>
                                          <p:spTgt spid="6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75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82716E-6 L -0.16094 0.55679 " pathEditMode="relative" rAng="0" ptsTypes="AA">
                                      <p:cBhvr>
                                        <p:cTn id="1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56" y="278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2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7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33333E-6 L 0.65694 0.23549 " pathEditMode="relative" rAng="0" ptsTypes="AA">
                                      <p:cBhvr>
                                        <p:cTn id="1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847" y="117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4" dur="10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5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675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93827E-7 L 0.46997 0.62593 " pathEditMode="relative" rAng="0" ptsTypes="AA">
                                      <p:cBhvr>
                                        <p:cTn id="1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90" y="3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6" dur="1000" fill="hold"/>
                                        <p:tgtEl>
                                          <p:spTgt spid="1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75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20988E-6 L -0.14739 0.57716 " pathEditMode="relative" rAng="0" ptsTypes="AA">
                                      <p:cBhvr>
                                        <p:cTn id="1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78" y="288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8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26108" y="0"/>
            <a:ext cx="9158797" cy="5300663"/>
          </a:xfrm>
          <a:prstGeom prst="rect">
            <a:avLst/>
          </a:prstGeom>
        </p:spPr>
      </p:pic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7151"/>
            <a:ext cx="1714500" cy="1246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00150" y="400050"/>
            <a:ext cx="6332339" cy="18288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1.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Bài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đọc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trước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em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học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là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bài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gì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1182927" y="2800350"/>
            <a:ext cx="6332339" cy="18288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 dirty="0" err="1">
                <a:solidFill>
                  <a:srgbClr val="FF0000"/>
                </a:solidFill>
                <a:sym typeface="Arial" panose="020B0604020202020204"/>
              </a:rPr>
              <a:t>Đáp</a:t>
            </a:r>
            <a:r>
              <a:rPr lang="en-US" sz="3600" b="1" kern="0" dirty="0">
                <a:solidFill>
                  <a:srgbClr val="FF0000"/>
                </a:solidFill>
                <a:sym typeface="Arial" panose="020B0604020202020204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sym typeface="Arial" panose="020B0604020202020204"/>
              </a:rPr>
              <a:t>án</a:t>
            </a:r>
            <a:r>
              <a:rPr lang="en-US" sz="3600" b="1" kern="0" dirty="0">
                <a:solidFill>
                  <a:srgbClr val="FF0000"/>
                </a:solidFill>
                <a:sym typeface="Arial" panose="020B0604020202020204"/>
              </a:rPr>
              <a:t>: </a:t>
            </a:r>
            <a:r>
              <a:rPr lang="en-US" sz="3600" b="1" kern="0" dirty="0" err="1">
                <a:solidFill>
                  <a:srgbClr val="FF0000"/>
                </a:solidFill>
                <a:sym typeface="Arial" panose="020B0604020202020204"/>
              </a:rPr>
              <a:t>Trận</a:t>
            </a:r>
            <a:r>
              <a:rPr lang="en-US" sz="3600" b="1" kern="0" dirty="0">
                <a:solidFill>
                  <a:srgbClr val="FF0000"/>
                </a:solidFill>
                <a:sym typeface="Arial" panose="020B0604020202020204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sym typeface="Arial" panose="020B0604020202020204"/>
              </a:rPr>
              <a:t>bóng</a:t>
            </a:r>
            <a:r>
              <a:rPr lang="en-US" sz="3600" b="1" kern="0" dirty="0">
                <a:solidFill>
                  <a:srgbClr val="FF0000"/>
                </a:solidFill>
                <a:sym typeface="Arial" panose="020B0604020202020204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sym typeface="Arial" panose="020B0604020202020204"/>
              </a:rPr>
              <a:t>trên</a:t>
            </a:r>
            <a:r>
              <a:rPr lang="en-US" sz="3600" b="1" kern="0" dirty="0">
                <a:solidFill>
                  <a:srgbClr val="FF0000"/>
                </a:solidFill>
                <a:sym typeface="Arial" panose="020B0604020202020204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sym typeface="Arial" panose="020B0604020202020204"/>
              </a:rPr>
              <a:t>đường</a:t>
            </a:r>
            <a:r>
              <a:rPr lang="en-US" sz="3600" b="1" kern="0" dirty="0">
                <a:solidFill>
                  <a:srgbClr val="FF0000"/>
                </a:solidFill>
                <a:sym typeface="Arial" panose="020B0604020202020204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sym typeface="Arial" panose="020B0604020202020204"/>
              </a:rPr>
              <a:t>phố</a:t>
            </a:r>
            <a:endParaRPr lang="en-US" sz="3600" b="1" kern="0" dirty="0">
              <a:solidFill>
                <a:srgbClr val="FF0000"/>
              </a:solidFill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054682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กลุ่ม 50"/>
          <p:cNvGrpSpPr/>
          <p:nvPr/>
        </p:nvGrpSpPr>
        <p:grpSpPr>
          <a:xfrm>
            <a:off x="1043608" y="1275606"/>
            <a:ext cx="7493325" cy="986587"/>
            <a:chOff x="2884840" y="1257868"/>
            <a:chExt cx="4304831" cy="703568"/>
          </a:xfrm>
          <a:effectLst>
            <a:outerShdw blurRad="50800" dist="38100" dir="2700000" algn="tl" rotWithShape="0">
              <a:srgbClr val="FFD85B">
                <a:alpha val="40000"/>
              </a:srgbClr>
            </a:outerShdw>
          </a:effectLst>
        </p:grpSpPr>
        <p:sp>
          <p:nvSpPr>
            <p:cNvPr id="6" name="สี่เหลี่ยมผืนผ้า 78"/>
            <p:cNvSpPr/>
            <p:nvPr/>
          </p:nvSpPr>
          <p:spPr>
            <a:xfrm>
              <a:off x="2952059" y="1315406"/>
              <a:ext cx="4237612" cy="646030"/>
            </a:xfrm>
            <a:prstGeom prst="rect">
              <a:avLst/>
            </a:prstGeom>
            <a:pattFill prst="wdDnDiag">
              <a:fgClr>
                <a:schemeClr val="accent2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3175">
              <a:solidFill>
                <a:schemeClr val="accent2">
                  <a:lumMod val="40000"/>
                  <a:lumOff val="6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" name="สี่เหลี่ยมผืนผ้า 44"/>
            <p:cNvSpPr/>
            <p:nvPr/>
          </p:nvSpPr>
          <p:spPr>
            <a:xfrm>
              <a:off x="2884840" y="1257868"/>
              <a:ext cx="4237612" cy="64603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accent2">
                  <a:lumMod val="40000"/>
                  <a:lumOff val="60000"/>
                </a:schemeClr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2AD19246-DB6E-F20F-068C-CDC8379AE7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48" y="903982"/>
            <a:ext cx="7983385" cy="1810518"/>
          </a:xfrm>
          <a:prstGeom prst="rect">
            <a:avLst/>
          </a:prstGeom>
        </p:spPr>
      </p:pic>
      <p:pic>
        <p:nvPicPr>
          <p:cNvPr id="2" name="Graphic 4">
            <a:extLst>
              <a:ext uri="{FF2B5EF4-FFF2-40B4-BE49-F238E27FC236}">
                <a16:creationId xmlns:a16="http://schemas.microsoft.com/office/drawing/2014/main" id="{0AEFA050-DFCE-9DC9-BE2E-7141E1932F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75964" y="2468741"/>
            <a:ext cx="2392071" cy="222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1788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27349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26108" y="0"/>
            <a:ext cx="9158797" cy="5300663"/>
          </a:xfrm>
          <a:prstGeom prst="rect">
            <a:avLst/>
          </a:prstGeom>
        </p:spPr>
      </p:pic>
      <p:pic>
        <p:nvPicPr>
          <p:cNvPr id="3" name="Picture 12" descr="Bird GIFs - Get the best GIF on GIPHY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7151"/>
            <a:ext cx="1714500" cy="1246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78731" y="57151"/>
            <a:ext cx="6332339" cy="650081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000" kern="0" dirty="0">
                <a:solidFill>
                  <a:srgbClr val="002060"/>
                </a:solidFill>
                <a:sym typeface="Arial" panose="020B0604020202020204"/>
              </a:rPr>
              <a:t>2. </a:t>
            </a:r>
            <a:r>
              <a:rPr lang="en-US" sz="3000" kern="0" dirty="0" err="1">
                <a:solidFill>
                  <a:srgbClr val="002060"/>
                </a:solidFill>
                <a:sym typeface="Arial" panose="020B0604020202020204"/>
              </a:rPr>
              <a:t>Bài</a:t>
            </a:r>
            <a:r>
              <a:rPr lang="en-US" sz="30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3000" kern="0" dirty="0" err="1">
                <a:solidFill>
                  <a:srgbClr val="002060"/>
                </a:solidFill>
                <a:sym typeface="Arial" panose="020B0604020202020204"/>
              </a:rPr>
              <a:t>đọc</a:t>
            </a:r>
            <a:r>
              <a:rPr lang="en-US" sz="30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3000" kern="0" dirty="0" err="1">
                <a:solidFill>
                  <a:srgbClr val="002060"/>
                </a:solidFill>
                <a:sym typeface="Arial" panose="020B0604020202020204"/>
              </a:rPr>
              <a:t>nói</a:t>
            </a:r>
            <a:r>
              <a:rPr lang="en-US" sz="30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3000" kern="0" dirty="0" err="1">
                <a:solidFill>
                  <a:srgbClr val="002060"/>
                </a:solidFill>
                <a:sym typeface="Arial" panose="020B0604020202020204"/>
              </a:rPr>
              <a:t>về</a:t>
            </a:r>
            <a:r>
              <a:rPr lang="en-US" sz="30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3000" kern="0" dirty="0" err="1">
                <a:solidFill>
                  <a:srgbClr val="002060"/>
                </a:solidFill>
                <a:sym typeface="Arial" panose="020B0604020202020204"/>
              </a:rPr>
              <a:t>môn</a:t>
            </a:r>
            <a:r>
              <a:rPr lang="en-US" sz="30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3000" kern="0" dirty="0" err="1">
                <a:solidFill>
                  <a:srgbClr val="002060"/>
                </a:solidFill>
                <a:sym typeface="Arial" panose="020B0604020202020204"/>
              </a:rPr>
              <a:t>thể</a:t>
            </a:r>
            <a:r>
              <a:rPr lang="en-US" sz="30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3000" kern="0" dirty="0" err="1">
                <a:solidFill>
                  <a:srgbClr val="002060"/>
                </a:solidFill>
                <a:sym typeface="Arial" panose="020B0604020202020204"/>
              </a:rPr>
              <a:t>thao</a:t>
            </a:r>
            <a:r>
              <a:rPr lang="en-US" sz="30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3000" kern="0" dirty="0" err="1">
                <a:solidFill>
                  <a:srgbClr val="002060"/>
                </a:solidFill>
                <a:sym typeface="Arial" panose="020B0604020202020204"/>
              </a:rPr>
              <a:t>nào</a:t>
            </a:r>
            <a:r>
              <a:rPr lang="en-US" sz="3000" kern="0" dirty="0">
                <a:solidFill>
                  <a:srgbClr val="002060"/>
                </a:solidFill>
                <a:sym typeface="Arial" panose="020B0604020202020204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207169" y="1325166"/>
            <a:ext cx="3950534" cy="807244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A.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Đá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bóng</a:t>
            </a:r>
            <a:endParaRPr lang="en-US" sz="5400" kern="0" dirty="0">
              <a:solidFill>
                <a:srgbClr val="002060"/>
              </a:solidFill>
              <a:sym typeface="Arial" panose="020B0604020202020204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21FA1C-55D4-4024-8E10-6C22BFCF10BA}"/>
              </a:ext>
            </a:extLst>
          </p:cNvPr>
          <p:cNvSpPr/>
          <p:nvPr/>
        </p:nvSpPr>
        <p:spPr>
          <a:xfrm>
            <a:off x="4929187" y="1325166"/>
            <a:ext cx="3950534" cy="807244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A.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Bơi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lội</a:t>
            </a:r>
            <a:endParaRPr lang="en-US" sz="5400" kern="0" dirty="0">
              <a:solidFill>
                <a:srgbClr val="002060"/>
              </a:solidFill>
              <a:sym typeface="Arial" panose="020B0604020202020204"/>
            </a:endParaRPr>
          </a:p>
        </p:txBody>
      </p:sp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8306292A-5BBD-4173-9430-4A274C9D35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695" y="557212"/>
            <a:ext cx="1628412" cy="1378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857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ThanhDung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26108" y="0"/>
            <a:ext cx="9158797" cy="5300663"/>
          </a:xfrm>
          <a:prstGeom prst="rect">
            <a:avLst/>
          </a:prstGeom>
        </p:spPr>
      </p:pic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7151"/>
            <a:ext cx="1714500" cy="1246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75196" y="321133"/>
            <a:ext cx="7332290" cy="1019572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50" kern="0" dirty="0">
                <a:solidFill>
                  <a:srgbClr val="002060"/>
                </a:solidFill>
                <a:sym typeface="Arial" panose="020B0604020202020204"/>
              </a:rPr>
              <a:t>3. </a:t>
            </a:r>
            <a:r>
              <a:rPr lang="en-US" sz="4050" kern="0" dirty="0" err="1">
                <a:solidFill>
                  <a:srgbClr val="002060"/>
                </a:solidFill>
                <a:sym typeface="Arial" panose="020B0604020202020204"/>
              </a:rPr>
              <a:t>Nêu</a:t>
            </a:r>
            <a:r>
              <a:rPr lang="en-US" sz="405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4050" kern="0" dirty="0" err="1">
                <a:solidFill>
                  <a:srgbClr val="002060"/>
                </a:solidFill>
                <a:sym typeface="Arial" panose="020B0604020202020204"/>
              </a:rPr>
              <a:t>nội</a:t>
            </a:r>
            <a:r>
              <a:rPr lang="en-US" sz="4050" kern="0" dirty="0">
                <a:solidFill>
                  <a:srgbClr val="002060"/>
                </a:solidFill>
                <a:sym typeface="Arial" panose="020B0604020202020204"/>
              </a:rPr>
              <a:t> dung </a:t>
            </a:r>
            <a:r>
              <a:rPr lang="en-US" sz="4050" kern="0" dirty="0" err="1">
                <a:solidFill>
                  <a:srgbClr val="002060"/>
                </a:solidFill>
                <a:sym typeface="Arial" panose="020B0604020202020204"/>
              </a:rPr>
              <a:t>của</a:t>
            </a:r>
            <a:r>
              <a:rPr lang="en-US" sz="405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4050" kern="0" dirty="0" err="1">
                <a:solidFill>
                  <a:srgbClr val="002060"/>
                </a:solidFill>
                <a:sym typeface="Arial" panose="020B0604020202020204"/>
              </a:rPr>
              <a:t>bài</a:t>
            </a:r>
            <a:r>
              <a:rPr lang="en-US" sz="405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4050" kern="0" dirty="0" err="1">
                <a:solidFill>
                  <a:srgbClr val="002060"/>
                </a:solidFill>
                <a:sym typeface="Arial" panose="020B0604020202020204"/>
              </a:rPr>
              <a:t>đọc</a:t>
            </a:r>
            <a:r>
              <a:rPr lang="en-US" sz="4050" kern="0" dirty="0">
                <a:solidFill>
                  <a:srgbClr val="002060"/>
                </a:solidFill>
                <a:sym typeface="Arial" panose="020B0604020202020204"/>
              </a:rPr>
              <a:t>?</a:t>
            </a:r>
          </a:p>
        </p:txBody>
      </p:sp>
      <p:sp>
        <p:nvSpPr>
          <p:cNvPr id="6" name="圆角矩形 2">
            <a:extLst>
              <a:ext uri="{FF2B5EF4-FFF2-40B4-BE49-F238E27FC236}">
                <a16:creationId xmlns:a16="http://schemas.microsoft.com/office/drawing/2014/main" id="{5DC31B8C-97C3-28CE-7536-A7894E34BD05}"/>
              </a:ext>
            </a:extLst>
          </p:cNvPr>
          <p:cNvSpPr/>
          <p:nvPr/>
        </p:nvSpPr>
        <p:spPr>
          <a:xfrm>
            <a:off x="395536" y="1608061"/>
            <a:ext cx="7640804" cy="3214306"/>
          </a:xfrm>
          <a:prstGeom prst="roundRect">
            <a:avLst>
              <a:gd name="adj" fmla="val 19265"/>
            </a:avLst>
          </a:prstGeom>
          <a:solidFill>
            <a:sysClr val="window" lastClr="FFFFFF"/>
          </a:solidFill>
          <a:ln w="28575" cap="flat" cmpd="sng" algn="ctr">
            <a:solidFill>
              <a:srgbClr val="6EBA35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algn="just" defTabSz="914400"/>
            <a:r>
              <a:rPr lang="vi-VN" sz="36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 được chơi bóng ở đường phố vì nguy hiểm cho bản thân và những người đi đường; phải tôn trọng luật giao thông; tôn trọng luật lệ, quy tắc chung của cộng đồng.</a:t>
            </a:r>
          </a:p>
        </p:txBody>
      </p:sp>
    </p:spTree>
    <p:extLst>
      <p:ext uri="{BB962C8B-B14F-4D97-AF65-F5344CB8AC3E}">
        <p14:creationId xmlns:p14="http://schemas.microsoft.com/office/powerpoint/2010/main" val="227216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6900680">
            <a:off x="8055114" y="305873"/>
            <a:ext cx="813765" cy="89514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208081" y="1563638"/>
            <a:ext cx="4491614" cy="11079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defRPr/>
            </a:pPr>
            <a:r>
              <a:rPr lang="en-US" sz="72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60000"/>
                    <a:lumOff val="40000"/>
                  </a:schemeClr>
                </a:solidFill>
                <a:latin typeface="iCiel Cadena" panose="02000503000000020004" pitchFamily="50" charset="0"/>
              </a:rPr>
              <a:t>KHÁM PHÁ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1779662"/>
            <a:ext cx="2639797" cy="2444708"/>
          </a:xfrm>
          <a:prstGeom prst="rect">
            <a:avLst/>
          </a:prstGeom>
        </p:spPr>
      </p:pic>
      <p:grpSp>
        <p:nvGrpSpPr>
          <p:cNvPr id="18" name="กลุ่ม 95"/>
          <p:cNvGrpSpPr/>
          <p:nvPr/>
        </p:nvGrpSpPr>
        <p:grpSpPr>
          <a:xfrm>
            <a:off x="2585344" y="279438"/>
            <a:ext cx="307072" cy="362768"/>
            <a:chOff x="5181879" y="1475364"/>
            <a:chExt cx="1326034" cy="1566547"/>
          </a:xfrm>
          <a:effectLst>
            <a:outerShdw blurRad="50800" dist="38100" dir="2700000" algn="tl" rotWithShape="0">
              <a:schemeClr val="accent4">
                <a:lumMod val="75000"/>
                <a:alpha val="40000"/>
              </a:schemeClr>
            </a:outerShdw>
          </a:effectLst>
        </p:grpSpPr>
        <p:sp>
          <p:nvSpPr>
            <p:cNvPr id="19" name="ดาว 5 แฉก 1"/>
            <p:cNvSpPr/>
            <p:nvPr/>
          </p:nvSpPr>
          <p:spPr>
            <a:xfrm>
              <a:off x="5181879" y="1475364"/>
              <a:ext cx="1326034" cy="1566547"/>
            </a:xfrm>
            <a:custGeom>
              <a:avLst/>
              <a:gdLst>
                <a:gd name="connsiteX0" fmla="*/ 3 w 2430629"/>
                <a:gd name="connsiteY0" fmla="*/ 976675 h 2556974"/>
                <a:gd name="connsiteX1" fmla="*/ 848911 w 2430629"/>
                <a:gd name="connsiteY1" fmla="*/ 855630 h 2556974"/>
                <a:gd name="connsiteX2" fmla="*/ 1215315 w 2430629"/>
                <a:gd name="connsiteY2" fmla="*/ 0 h 2556974"/>
                <a:gd name="connsiteX3" fmla="*/ 1581718 w 2430629"/>
                <a:gd name="connsiteY3" fmla="*/ 855630 h 2556974"/>
                <a:gd name="connsiteX4" fmla="*/ 2430626 w 2430629"/>
                <a:gd name="connsiteY4" fmla="*/ 976675 h 2556974"/>
                <a:gd name="connsiteX5" fmla="*/ 1808168 w 2430629"/>
                <a:gd name="connsiteY5" fmla="*/ 1626528 h 2556974"/>
                <a:gd name="connsiteX6" fmla="*/ 1966419 w 2430629"/>
                <a:gd name="connsiteY6" fmla="*/ 2556968 h 2556974"/>
                <a:gd name="connsiteX7" fmla="*/ 1215315 w 2430629"/>
                <a:gd name="connsiteY7" fmla="*/ 2102969 h 2556974"/>
                <a:gd name="connsiteX8" fmla="*/ 464210 w 2430629"/>
                <a:gd name="connsiteY8" fmla="*/ 2556968 h 2556974"/>
                <a:gd name="connsiteX9" fmla="*/ 622461 w 2430629"/>
                <a:gd name="connsiteY9" fmla="*/ 1626528 h 2556974"/>
                <a:gd name="connsiteX10" fmla="*/ 3 w 2430629"/>
                <a:gd name="connsiteY10" fmla="*/ 976675 h 2556974"/>
                <a:gd name="connsiteX0" fmla="*/ 43268 w 2473891"/>
                <a:gd name="connsiteY0" fmla="*/ 976675 h 2556968"/>
                <a:gd name="connsiteX1" fmla="*/ 892176 w 2473891"/>
                <a:gd name="connsiteY1" fmla="*/ 855630 h 2556968"/>
                <a:gd name="connsiteX2" fmla="*/ 1258580 w 2473891"/>
                <a:gd name="connsiteY2" fmla="*/ 0 h 2556968"/>
                <a:gd name="connsiteX3" fmla="*/ 1624983 w 2473891"/>
                <a:gd name="connsiteY3" fmla="*/ 855630 h 2556968"/>
                <a:gd name="connsiteX4" fmla="*/ 2473891 w 2473891"/>
                <a:gd name="connsiteY4" fmla="*/ 976675 h 2556968"/>
                <a:gd name="connsiteX5" fmla="*/ 1851433 w 2473891"/>
                <a:gd name="connsiteY5" fmla="*/ 1626528 h 2556968"/>
                <a:gd name="connsiteX6" fmla="*/ 2009684 w 2473891"/>
                <a:gd name="connsiteY6" fmla="*/ 2556968 h 2556968"/>
                <a:gd name="connsiteX7" fmla="*/ 1258580 w 2473891"/>
                <a:gd name="connsiteY7" fmla="*/ 2102969 h 2556968"/>
                <a:gd name="connsiteX8" fmla="*/ 507475 w 2473891"/>
                <a:gd name="connsiteY8" fmla="*/ 2556968 h 2556968"/>
                <a:gd name="connsiteX9" fmla="*/ 665726 w 2473891"/>
                <a:gd name="connsiteY9" fmla="*/ 1626528 h 2556968"/>
                <a:gd name="connsiteX10" fmla="*/ 43268 w 2473891"/>
                <a:gd name="connsiteY10" fmla="*/ 976675 h 2556968"/>
                <a:gd name="connsiteX0" fmla="*/ 43268 w 2541879"/>
                <a:gd name="connsiteY0" fmla="*/ 976675 h 2556968"/>
                <a:gd name="connsiteX1" fmla="*/ 892176 w 2541879"/>
                <a:gd name="connsiteY1" fmla="*/ 855630 h 2556968"/>
                <a:gd name="connsiteX2" fmla="*/ 1258580 w 2541879"/>
                <a:gd name="connsiteY2" fmla="*/ 0 h 2556968"/>
                <a:gd name="connsiteX3" fmla="*/ 1624983 w 2541879"/>
                <a:gd name="connsiteY3" fmla="*/ 855630 h 2556968"/>
                <a:gd name="connsiteX4" fmla="*/ 2473891 w 2541879"/>
                <a:gd name="connsiteY4" fmla="*/ 976675 h 2556968"/>
                <a:gd name="connsiteX5" fmla="*/ 1851433 w 2541879"/>
                <a:gd name="connsiteY5" fmla="*/ 1626528 h 2556968"/>
                <a:gd name="connsiteX6" fmla="*/ 2009684 w 2541879"/>
                <a:gd name="connsiteY6" fmla="*/ 2556968 h 2556968"/>
                <a:gd name="connsiteX7" fmla="*/ 1258580 w 2541879"/>
                <a:gd name="connsiteY7" fmla="*/ 2102969 h 2556968"/>
                <a:gd name="connsiteX8" fmla="*/ 507475 w 2541879"/>
                <a:gd name="connsiteY8" fmla="*/ 2556968 h 2556968"/>
                <a:gd name="connsiteX9" fmla="*/ 665726 w 2541879"/>
                <a:gd name="connsiteY9" fmla="*/ 1626528 h 2556968"/>
                <a:gd name="connsiteX10" fmla="*/ 43268 w 2541879"/>
                <a:gd name="connsiteY10" fmla="*/ 976675 h 2556968"/>
                <a:gd name="connsiteX0" fmla="*/ 43268 w 2541879"/>
                <a:gd name="connsiteY0" fmla="*/ 992355 h 2572648"/>
                <a:gd name="connsiteX1" fmla="*/ 892176 w 2541879"/>
                <a:gd name="connsiteY1" fmla="*/ 871310 h 2572648"/>
                <a:gd name="connsiteX2" fmla="*/ 1258580 w 2541879"/>
                <a:gd name="connsiteY2" fmla="*/ 15680 h 2572648"/>
                <a:gd name="connsiteX3" fmla="*/ 1624983 w 2541879"/>
                <a:gd name="connsiteY3" fmla="*/ 871310 h 2572648"/>
                <a:gd name="connsiteX4" fmla="*/ 2473891 w 2541879"/>
                <a:gd name="connsiteY4" fmla="*/ 992355 h 2572648"/>
                <a:gd name="connsiteX5" fmla="*/ 1851433 w 2541879"/>
                <a:gd name="connsiteY5" fmla="*/ 1642208 h 2572648"/>
                <a:gd name="connsiteX6" fmla="*/ 2009684 w 2541879"/>
                <a:gd name="connsiteY6" fmla="*/ 2572648 h 2572648"/>
                <a:gd name="connsiteX7" fmla="*/ 1258580 w 2541879"/>
                <a:gd name="connsiteY7" fmla="*/ 2118649 h 2572648"/>
                <a:gd name="connsiteX8" fmla="*/ 507475 w 2541879"/>
                <a:gd name="connsiteY8" fmla="*/ 2572648 h 2572648"/>
                <a:gd name="connsiteX9" fmla="*/ 665726 w 2541879"/>
                <a:gd name="connsiteY9" fmla="*/ 1642208 h 2572648"/>
                <a:gd name="connsiteX10" fmla="*/ 43268 w 2541879"/>
                <a:gd name="connsiteY10" fmla="*/ 992355 h 2572648"/>
                <a:gd name="connsiteX0" fmla="*/ 43268 w 2541879"/>
                <a:gd name="connsiteY0" fmla="*/ 992355 h 2591794"/>
                <a:gd name="connsiteX1" fmla="*/ 892176 w 2541879"/>
                <a:gd name="connsiteY1" fmla="*/ 871310 h 2591794"/>
                <a:gd name="connsiteX2" fmla="*/ 1258580 w 2541879"/>
                <a:gd name="connsiteY2" fmla="*/ 15680 h 2591794"/>
                <a:gd name="connsiteX3" fmla="*/ 1624983 w 2541879"/>
                <a:gd name="connsiteY3" fmla="*/ 871310 h 2591794"/>
                <a:gd name="connsiteX4" fmla="*/ 2473891 w 2541879"/>
                <a:gd name="connsiteY4" fmla="*/ 992355 h 2591794"/>
                <a:gd name="connsiteX5" fmla="*/ 1851433 w 2541879"/>
                <a:gd name="connsiteY5" fmla="*/ 1642208 h 2591794"/>
                <a:gd name="connsiteX6" fmla="*/ 2009684 w 2541879"/>
                <a:gd name="connsiteY6" fmla="*/ 2572648 h 2591794"/>
                <a:gd name="connsiteX7" fmla="*/ 1258580 w 2541879"/>
                <a:gd name="connsiteY7" fmla="*/ 2118649 h 2591794"/>
                <a:gd name="connsiteX8" fmla="*/ 507475 w 2541879"/>
                <a:gd name="connsiteY8" fmla="*/ 2572648 h 2591794"/>
                <a:gd name="connsiteX9" fmla="*/ 665726 w 2541879"/>
                <a:gd name="connsiteY9" fmla="*/ 1642208 h 2591794"/>
                <a:gd name="connsiteX10" fmla="*/ 43268 w 2541879"/>
                <a:gd name="connsiteY10" fmla="*/ 992355 h 2591794"/>
                <a:gd name="connsiteX0" fmla="*/ 43268 w 2541879"/>
                <a:gd name="connsiteY0" fmla="*/ 992355 h 2611130"/>
                <a:gd name="connsiteX1" fmla="*/ 892176 w 2541879"/>
                <a:gd name="connsiteY1" fmla="*/ 871310 h 2611130"/>
                <a:gd name="connsiteX2" fmla="*/ 1258580 w 2541879"/>
                <a:gd name="connsiteY2" fmla="*/ 15680 h 2611130"/>
                <a:gd name="connsiteX3" fmla="*/ 1624983 w 2541879"/>
                <a:gd name="connsiteY3" fmla="*/ 871310 h 2611130"/>
                <a:gd name="connsiteX4" fmla="*/ 2473891 w 2541879"/>
                <a:gd name="connsiteY4" fmla="*/ 992355 h 2611130"/>
                <a:gd name="connsiteX5" fmla="*/ 1851433 w 2541879"/>
                <a:gd name="connsiteY5" fmla="*/ 1642208 h 2611130"/>
                <a:gd name="connsiteX6" fmla="*/ 2009684 w 2541879"/>
                <a:gd name="connsiteY6" fmla="*/ 2572648 h 2611130"/>
                <a:gd name="connsiteX7" fmla="*/ 1258580 w 2541879"/>
                <a:gd name="connsiteY7" fmla="*/ 2118649 h 2611130"/>
                <a:gd name="connsiteX8" fmla="*/ 507475 w 2541879"/>
                <a:gd name="connsiteY8" fmla="*/ 2572648 h 2611130"/>
                <a:gd name="connsiteX9" fmla="*/ 665726 w 2541879"/>
                <a:gd name="connsiteY9" fmla="*/ 1642208 h 2611130"/>
                <a:gd name="connsiteX10" fmla="*/ 43268 w 2541879"/>
                <a:gd name="connsiteY10" fmla="*/ 992355 h 2611130"/>
                <a:gd name="connsiteX0" fmla="*/ 43268 w 2541879"/>
                <a:gd name="connsiteY0" fmla="*/ 992355 h 2611130"/>
                <a:gd name="connsiteX1" fmla="*/ 892176 w 2541879"/>
                <a:gd name="connsiteY1" fmla="*/ 871310 h 2611130"/>
                <a:gd name="connsiteX2" fmla="*/ 1258580 w 2541879"/>
                <a:gd name="connsiteY2" fmla="*/ 15680 h 2611130"/>
                <a:gd name="connsiteX3" fmla="*/ 1624983 w 2541879"/>
                <a:gd name="connsiteY3" fmla="*/ 871310 h 2611130"/>
                <a:gd name="connsiteX4" fmla="*/ 2473891 w 2541879"/>
                <a:gd name="connsiteY4" fmla="*/ 992355 h 2611130"/>
                <a:gd name="connsiteX5" fmla="*/ 1851433 w 2541879"/>
                <a:gd name="connsiteY5" fmla="*/ 1642208 h 2611130"/>
                <a:gd name="connsiteX6" fmla="*/ 2009684 w 2541879"/>
                <a:gd name="connsiteY6" fmla="*/ 2572648 h 2611130"/>
                <a:gd name="connsiteX7" fmla="*/ 1258580 w 2541879"/>
                <a:gd name="connsiteY7" fmla="*/ 2118649 h 2611130"/>
                <a:gd name="connsiteX8" fmla="*/ 507475 w 2541879"/>
                <a:gd name="connsiteY8" fmla="*/ 2572648 h 2611130"/>
                <a:gd name="connsiteX9" fmla="*/ 665726 w 2541879"/>
                <a:gd name="connsiteY9" fmla="*/ 1642208 h 2611130"/>
                <a:gd name="connsiteX10" fmla="*/ 43268 w 2541879"/>
                <a:gd name="connsiteY10" fmla="*/ 992355 h 2611130"/>
                <a:gd name="connsiteX0" fmla="*/ 43268 w 2541879"/>
                <a:gd name="connsiteY0" fmla="*/ 992355 h 2596817"/>
                <a:gd name="connsiteX1" fmla="*/ 892176 w 2541879"/>
                <a:gd name="connsiteY1" fmla="*/ 871310 h 2596817"/>
                <a:gd name="connsiteX2" fmla="*/ 1258580 w 2541879"/>
                <a:gd name="connsiteY2" fmla="*/ 15680 h 2596817"/>
                <a:gd name="connsiteX3" fmla="*/ 1624983 w 2541879"/>
                <a:gd name="connsiteY3" fmla="*/ 871310 h 2596817"/>
                <a:gd name="connsiteX4" fmla="*/ 2473891 w 2541879"/>
                <a:gd name="connsiteY4" fmla="*/ 992355 h 2596817"/>
                <a:gd name="connsiteX5" fmla="*/ 1851433 w 2541879"/>
                <a:gd name="connsiteY5" fmla="*/ 1642208 h 2596817"/>
                <a:gd name="connsiteX6" fmla="*/ 2009684 w 2541879"/>
                <a:gd name="connsiteY6" fmla="*/ 2572648 h 2596817"/>
                <a:gd name="connsiteX7" fmla="*/ 1258580 w 2541879"/>
                <a:gd name="connsiteY7" fmla="*/ 2118649 h 2596817"/>
                <a:gd name="connsiteX8" fmla="*/ 507475 w 2541879"/>
                <a:gd name="connsiteY8" fmla="*/ 2572648 h 2596817"/>
                <a:gd name="connsiteX9" fmla="*/ 665726 w 2541879"/>
                <a:gd name="connsiteY9" fmla="*/ 1642208 h 2596817"/>
                <a:gd name="connsiteX10" fmla="*/ 43268 w 2541879"/>
                <a:gd name="connsiteY10" fmla="*/ 992355 h 2596817"/>
                <a:gd name="connsiteX0" fmla="*/ 43268 w 2541879"/>
                <a:gd name="connsiteY0" fmla="*/ 992355 h 2596817"/>
                <a:gd name="connsiteX1" fmla="*/ 892176 w 2541879"/>
                <a:gd name="connsiteY1" fmla="*/ 871310 h 2596817"/>
                <a:gd name="connsiteX2" fmla="*/ 1258580 w 2541879"/>
                <a:gd name="connsiteY2" fmla="*/ 15680 h 2596817"/>
                <a:gd name="connsiteX3" fmla="*/ 1624983 w 2541879"/>
                <a:gd name="connsiteY3" fmla="*/ 871310 h 2596817"/>
                <a:gd name="connsiteX4" fmla="*/ 2473891 w 2541879"/>
                <a:gd name="connsiteY4" fmla="*/ 992355 h 2596817"/>
                <a:gd name="connsiteX5" fmla="*/ 1851433 w 2541879"/>
                <a:gd name="connsiteY5" fmla="*/ 1642208 h 2596817"/>
                <a:gd name="connsiteX6" fmla="*/ 2009684 w 2541879"/>
                <a:gd name="connsiteY6" fmla="*/ 2572648 h 2596817"/>
                <a:gd name="connsiteX7" fmla="*/ 1258580 w 2541879"/>
                <a:gd name="connsiteY7" fmla="*/ 2118649 h 2596817"/>
                <a:gd name="connsiteX8" fmla="*/ 507475 w 2541879"/>
                <a:gd name="connsiteY8" fmla="*/ 2572648 h 2596817"/>
                <a:gd name="connsiteX9" fmla="*/ 665726 w 2541879"/>
                <a:gd name="connsiteY9" fmla="*/ 1642208 h 2596817"/>
                <a:gd name="connsiteX10" fmla="*/ 43268 w 2541879"/>
                <a:gd name="connsiteY10" fmla="*/ 992355 h 2596817"/>
                <a:gd name="connsiteX0" fmla="*/ 51241 w 2549852"/>
                <a:gd name="connsiteY0" fmla="*/ 992355 h 2596817"/>
                <a:gd name="connsiteX1" fmla="*/ 900149 w 2549852"/>
                <a:gd name="connsiteY1" fmla="*/ 871310 h 2596817"/>
                <a:gd name="connsiteX2" fmla="*/ 1266553 w 2549852"/>
                <a:gd name="connsiteY2" fmla="*/ 15680 h 2596817"/>
                <a:gd name="connsiteX3" fmla="*/ 1632956 w 2549852"/>
                <a:gd name="connsiteY3" fmla="*/ 871310 h 2596817"/>
                <a:gd name="connsiteX4" fmla="*/ 2481864 w 2549852"/>
                <a:gd name="connsiteY4" fmla="*/ 992355 h 2596817"/>
                <a:gd name="connsiteX5" fmla="*/ 1859406 w 2549852"/>
                <a:gd name="connsiteY5" fmla="*/ 1642208 h 2596817"/>
                <a:gd name="connsiteX6" fmla="*/ 2017657 w 2549852"/>
                <a:gd name="connsiteY6" fmla="*/ 2572648 h 2596817"/>
                <a:gd name="connsiteX7" fmla="*/ 1266553 w 2549852"/>
                <a:gd name="connsiteY7" fmla="*/ 2118649 h 2596817"/>
                <a:gd name="connsiteX8" fmla="*/ 515448 w 2549852"/>
                <a:gd name="connsiteY8" fmla="*/ 2572648 h 2596817"/>
                <a:gd name="connsiteX9" fmla="*/ 673699 w 2549852"/>
                <a:gd name="connsiteY9" fmla="*/ 1642208 h 2596817"/>
                <a:gd name="connsiteX10" fmla="*/ 51241 w 2549852"/>
                <a:gd name="connsiteY10" fmla="*/ 992355 h 2596817"/>
                <a:gd name="connsiteX0" fmla="*/ 51241 w 2549852"/>
                <a:gd name="connsiteY0" fmla="*/ 992355 h 2596817"/>
                <a:gd name="connsiteX1" fmla="*/ 900149 w 2549852"/>
                <a:gd name="connsiteY1" fmla="*/ 871310 h 2596817"/>
                <a:gd name="connsiteX2" fmla="*/ 1266553 w 2549852"/>
                <a:gd name="connsiteY2" fmla="*/ 15680 h 2596817"/>
                <a:gd name="connsiteX3" fmla="*/ 1632956 w 2549852"/>
                <a:gd name="connsiteY3" fmla="*/ 871310 h 2596817"/>
                <a:gd name="connsiteX4" fmla="*/ 2481864 w 2549852"/>
                <a:gd name="connsiteY4" fmla="*/ 992355 h 2596817"/>
                <a:gd name="connsiteX5" fmla="*/ 1859406 w 2549852"/>
                <a:gd name="connsiteY5" fmla="*/ 1642208 h 2596817"/>
                <a:gd name="connsiteX6" fmla="*/ 2017657 w 2549852"/>
                <a:gd name="connsiteY6" fmla="*/ 2572648 h 2596817"/>
                <a:gd name="connsiteX7" fmla="*/ 1266553 w 2549852"/>
                <a:gd name="connsiteY7" fmla="*/ 2118649 h 2596817"/>
                <a:gd name="connsiteX8" fmla="*/ 515448 w 2549852"/>
                <a:gd name="connsiteY8" fmla="*/ 2572648 h 2596817"/>
                <a:gd name="connsiteX9" fmla="*/ 673699 w 2549852"/>
                <a:gd name="connsiteY9" fmla="*/ 1642208 h 2596817"/>
                <a:gd name="connsiteX10" fmla="*/ 51241 w 2549852"/>
                <a:gd name="connsiteY10" fmla="*/ 992355 h 2596817"/>
                <a:gd name="connsiteX0" fmla="*/ 51241 w 2549852"/>
                <a:gd name="connsiteY0" fmla="*/ 992355 h 2613998"/>
                <a:gd name="connsiteX1" fmla="*/ 900149 w 2549852"/>
                <a:gd name="connsiteY1" fmla="*/ 871310 h 2613998"/>
                <a:gd name="connsiteX2" fmla="*/ 1266553 w 2549852"/>
                <a:gd name="connsiteY2" fmla="*/ 15680 h 2613998"/>
                <a:gd name="connsiteX3" fmla="*/ 1632956 w 2549852"/>
                <a:gd name="connsiteY3" fmla="*/ 871310 h 2613998"/>
                <a:gd name="connsiteX4" fmla="*/ 2481864 w 2549852"/>
                <a:gd name="connsiteY4" fmla="*/ 992355 h 2613998"/>
                <a:gd name="connsiteX5" fmla="*/ 1859406 w 2549852"/>
                <a:gd name="connsiteY5" fmla="*/ 1642208 h 2613998"/>
                <a:gd name="connsiteX6" fmla="*/ 2017657 w 2549852"/>
                <a:gd name="connsiteY6" fmla="*/ 2572648 h 2613998"/>
                <a:gd name="connsiteX7" fmla="*/ 1266553 w 2549852"/>
                <a:gd name="connsiteY7" fmla="*/ 2118649 h 2613998"/>
                <a:gd name="connsiteX8" fmla="*/ 515448 w 2549852"/>
                <a:gd name="connsiteY8" fmla="*/ 2572648 h 2613998"/>
                <a:gd name="connsiteX9" fmla="*/ 673699 w 2549852"/>
                <a:gd name="connsiteY9" fmla="*/ 1642208 h 2613998"/>
                <a:gd name="connsiteX10" fmla="*/ 51241 w 2549852"/>
                <a:gd name="connsiteY10" fmla="*/ 992355 h 2613998"/>
                <a:gd name="connsiteX0" fmla="*/ 51241 w 2549852"/>
                <a:gd name="connsiteY0" fmla="*/ 992355 h 2613998"/>
                <a:gd name="connsiteX1" fmla="*/ 900149 w 2549852"/>
                <a:gd name="connsiteY1" fmla="*/ 871310 h 2613998"/>
                <a:gd name="connsiteX2" fmla="*/ 1266553 w 2549852"/>
                <a:gd name="connsiteY2" fmla="*/ 15680 h 2613998"/>
                <a:gd name="connsiteX3" fmla="*/ 1632956 w 2549852"/>
                <a:gd name="connsiteY3" fmla="*/ 871310 h 2613998"/>
                <a:gd name="connsiteX4" fmla="*/ 2481864 w 2549852"/>
                <a:gd name="connsiteY4" fmla="*/ 992355 h 2613998"/>
                <a:gd name="connsiteX5" fmla="*/ 1859406 w 2549852"/>
                <a:gd name="connsiteY5" fmla="*/ 1642208 h 2613998"/>
                <a:gd name="connsiteX6" fmla="*/ 2017657 w 2549852"/>
                <a:gd name="connsiteY6" fmla="*/ 2572648 h 2613998"/>
                <a:gd name="connsiteX7" fmla="*/ 1266553 w 2549852"/>
                <a:gd name="connsiteY7" fmla="*/ 2118649 h 2613998"/>
                <a:gd name="connsiteX8" fmla="*/ 515448 w 2549852"/>
                <a:gd name="connsiteY8" fmla="*/ 2572648 h 2613998"/>
                <a:gd name="connsiteX9" fmla="*/ 673699 w 2549852"/>
                <a:gd name="connsiteY9" fmla="*/ 1642208 h 2613998"/>
                <a:gd name="connsiteX10" fmla="*/ 51241 w 2549852"/>
                <a:gd name="connsiteY10" fmla="*/ 992355 h 2613998"/>
                <a:gd name="connsiteX0" fmla="*/ 51241 w 2549973"/>
                <a:gd name="connsiteY0" fmla="*/ 992355 h 2613998"/>
                <a:gd name="connsiteX1" fmla="*/ 900149 w 2549973"/>
                <a:gd name="connsiteY1" fmla="*/ 871310 h 2613998"/>
                <a:gd name="connsiteX2" fmla="*/ 1266553 w 2549973"/>
                <a:gd name="connsiteY2" fmla="*/ 15680 h 2613998"/>
                <a:gd name="connsiteX3" fmla="*/ 1632956 w 2549973"/>
                <a:gd name="connsiteY3" fmla="*/ 871310 h 2613998"/>
                <a:gd name="connsiteX4" fmla="*/ 2481864 w 2549973"/>
                <a:gd name="connsiteY4" fmla="*/ 992355 h 2613998"/>
                <a:gd name="connsiteX5" fmla="*/ 1859406 w 2549973"/>
                <a:gd name="connsiteY5" fmla="*/ 1642208 h 2613998"/>
                <a:gd name="connsiteX6" fmla="*/ 2017657 w 2549973"/>
                <a:gd name="connsiteY6" fmla="*/ 2572648 h 2613998"/>
                <a:gd name="connsiteX7" fmla="*/ 1266553 w 2549973"/>
                <a:gd name="connsiteY7" fmla="*/ 2118649 h 2613998"/>
                <a:gd name="connsiteX8" fmla="*/ 515448 w 2549973"/>
                <a:gd name="connsiteY8" fmla="*/ 2572648 h 2613998"/>
                <a:gd name="connsiteX9" fmla="*/ 673699 w 2549973"/>
                <a:gd name="connsiteY9" fmla="*/ 1642208 h 2613998"/>
                <a:gd name="connsiteX10" fmla="*/ 51241 w 2549973"/>
                <a:gd name="connsiteY10" fmla="*/ 992355 h 2613998"/>
                <a:gd name="connsiteX0" fmla="*/ 51241 w 2549975"/>
                <a:gd name="connsiteY0" fmla="*/ 992355 h 2613998"/>
                <a:gd name="connsiteX1" fmla="*/ 900149 w 2549975"/>
                <a:gd name="connsiteY1" fmla="*/ 871310 h 2613998"/>
                <a:gd name="connsiteX2" fmla="*/ 1266553 w 2549975"/>
                <a:gd name="connsiteY2" fmla="*/ 15680 h 2613998"/>
                <a:gd name="connsiteX3" fmla="*/ 1632956 w 2549975"/>
                <a:gd name="connsiteY3" fmla="*/ 871310 h 2613998"/>
                <a:gd name="connsiteX4" fmla="*/ 2481864 w 2549975"/>
                <a:gd name="connsiteY4" fmla="*/ 992355 h 2613998"/>
                <a:gd name="connsiteX5" fmla="*/ 1859406 w 2549975"/>
                <a:gd name="connsiteY5" fmla="*/ 1642208 h 2613998"/>
                <a:gd name="connsiteX6" fmla="*/ 2017657 w 2549975"/>
                <a:gd name="connsiteY6" fmla="*/ 2572648 h 2613998"/>
                <a:gd name="connsiteX7" fmla="*/ 1266553 w 2549975"/>
                <a:gd name="connsiteY7" fmla="*/ 2118649 h 2613998"/>
                <a:gd name="connsiteX8" fmla="*/ 515448 w 2549975"/>
                <a:gd name="connsiteY8" fmla="*/ 2572648 h 2613998"/>
                <a:gd name="connsiteX9" fmla="*/ 673699 w 2549975"/>
                <a:gd name="connsiteY9" fmla="*/ 1642208 h 2613998"/>
                <a:gd name="connsiteX10" fmla="*/ 51241 w 2549975"/>
                <a:gd name="connsiteY10" fmla="*/ 992355 h 2613998"/>
                <a:gd name="connsiteX0" fmla="*/ 51241 w 2549973"/>
                <a:gd name="connsiteY0" fmla="*/ 979974 h 2601617"/>
                <a:gd name="connsiteX1" fmla="*/ 900149 w 2549973"/>
                <a:gd name="connsiteY1" fmla="*/ 858929 h 2601617"/>
                <a:gd name="connsiteX2" fmla="*/ 1266553 w 2549973"/>
                <a:gd name="connsiteY2" fmla="*/ 3299 h 2601617"/>
                <a:gd name="connsiteX3" fmla="*/ 1632956 w 2549973"/>
                <a:gd name="connsiteY3" fmla="*/ 858929 h 2601617"/>
                <a:gd name="connsiteX4" fmla="*/ 2481864 w 2549973"/>
                <a:gd name="connsiteY4" fmla="*/ 979974 h 2601617"/>
                <a:gd name="connsiteX5" fmla="*/ 1859406 w 2549973"/>
                <a:gd name="connsiteY5" fmla="*/ 1629827 h 2601617"/>
                <a:gd name="connsiteX6" fmla="*/ 2017657 w 2549973"/>
                <a:gd name="connsiteY6" fmla="*/ 2560267 h 2601617"/>
                <a:gd name="connsiteX7" fmla="*/ 1266553 w 2549973"/>
                <a:gd name="connsiteY7" fmla="*/ 2106268 h 2601617"/>
                <a:gd name="connsiteX8" fmla="*/ 515448 w 2549973"/>
                <a:gd name="connsiteY8" fmla="*/ 2560267 h 2601617"/>
                <a:gd name="connsiteX9" fmla="*/ 673699 w 2549973"/>
                <a:gd name="connsiteY9" fmla="*/ 1629827 h 2601617"/>
                <a:gd name="connsiteX10" fmla="*/ 51241 w 2549973"/>
                <a:gd name="connsiteY10" fmla="*/ 979974 h 2601617"/>
                <a:gd name="connsiteX0" fmla="*/ 51241 w 2549975"/>
                <a:gd name="connsiteY0" fmla="*/ 979974 h 2602818"/>
                <a:gd name="connsiteX1" fmla="*/ 900149 w 2549975"/>
                <a:gd name="connsiteY1" fmla="*/ 858929 h 2602818"/>
                <a:gd name="connsiteX2" fmla="*/ 1266553 w 2549975"/>
                <a:gd name="connsiteY2" fmla="*/ 3299 h 2602818"/>
                <a:gd name="connsiteX3" fmla="*/ 1632956 w 2549975"/>
                <a:gd name="connsiteY3" fmla="*/ 858929 h 2602818"/>
                <a:gd name="connsiteX4" fmla="*/ 2481864 w 2549975"/>
                <a:gd name="connsiteY4" fmla="*/ 979974 h 2602818"/>
                <a:gd name="connsiteX5" fmla="*/ 1859406 w 2549975"/>
                <a:gd name="connsiteY5" fmla="*/ 1629827 h 2602818"/>
                <a:gd name="connsiteX6" fmla="*/ 2017657 w 2549975"/>
                <a:gd name="connsiteY6" fmla="*/ 2560267 h 2602818"/>
                <a:gd name="connsiteX7" fmla="*/ 1266553 w 2549975"/>
                <a:gd name="connsiteY7" fmla="*/ 2106268 h 2602818"/>
                <a:gd name="connsiteX8" fmla="*/ 515448 w 2549975"/>
                <a:gd name="connsiteY8" fmla="*/ 2560267 h 2602818"/>
                <a:gd name="connsiteX9" fmla="*/ 673699 w 2549975"/>
                <a:gd name="connsiteY9" fmla="*/ 1629827 h 2602818"/>
                <a:gd name="connsiteX10" fmla="*/ 51241 w 2549975"/>
                <a:gd name="connsiteY10" fmla="*/ 979974 h 2602818"/>
                <a:gd name="connsiteX0" fmla="*/ 51241 w 2549973"/>
                <a:gd name="connsiteY0" fmla="*/ 979974 h 2602818"/>
                <a:gd name="connsiteX1" fmla="*/ 900149 w 2549973"/>
                <a:gd name="connsiteY1" fmla="*/ 858929 h 2602818"/>
                <a:gd name="connsiteX2" fmla="*/ 1266553 w 2549973"/>
                <a:gd name="connsiteY2" fmla="*/ 3299 h 2602818"/>
                <a:gd name="connsiteX3" fmla="*/ 1632956 w 2549973"/>
                <a:gd name="connsiteY3" fmla="*/ 858929 h 2602818"/>
                <a:gd name="connsiteX4" fmla="*/ 2481864 w 2549973"/>
                <a:gd name="connsiteY4" fmla="*/ 979974 h 2602818"/>
                <a:gd name="connsiteX5" fmla="*/ 1859406 w 2549973"/>
                <a:gd name="connsiteY5" fmla="*/ 1629827 h 2602818"/>
                <a:gd name="connsiteX6" fmla="*/ 2017657 w 2549973"/>
                <a:gd name="connsiteY6" fmla="*/ 2560267 h 2602818"/>
                <a:gd name="connsiteX7" fmla="*/ 1266553 w 2549973"/>
                <a:gd name="connsiteY7" fmla="*/ 2106268 h 2602818"/>
                <a:gd name="connsiteX8" fmla="*/ 515448 w 2549973"/>
                <a:gd name="connsiteY8" fmla="*/ 2560267 h 2602818"/>
                <a:gd name="connsiteX9" fmla="*/ 673699 w 2549973"/>
                <a:gd name="connsiteY9" fmla="*/ 1629827 h 2602818"/>
                <a:gd name="connsiteX10" fmla="*/ 51241 w 2549973"/>
                <a:gd name="connsiteY10" fmla="*/ 979974 h 2602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49973" h="2602818">
                  <a:moveTo>
                    <a:pt x="51241" y="979974"/>
                  </a:moveTo>
                  <a:lnTo>
                    <a:pt x="900149" y="858929"/>
                  </a:lnTo>
                  <a:cubicBezTo>
                    <a:pt x="1022284" y="573719"/>
                    <a:pt x="1058543" y="-50764"/>
                    <a:pt x="1266553" y="3299"/>
                  </a:cubicBezTo>
                  <a:cubicBezTo>
                    <a:pt x="1519078" y="142658"/>
                    <a:pt x="1510822" y="573719"/>
                    <a:pt x="1632956" y="858929"/>
                  </a:cubicBezTo>
                  <a:lnTo>
                    <a:pt x="2481864" y="979974"/>
                  </a:lnTo>
                  <a:cubicBezTo>
                    <a:pt x="2769312" y="1207681"/>
                    <a:pt x="2066892" y="1413209"/>
                    <a:pt x="1859406" y="1629827"/>
                  </a:cubicBezTo>
                  <a:cubicBezTo>
                    <a:pt x="1917907" y="1968729"/>
                    <a:pt x="2135283" y="2254835"/>
                    <a:pt x="2017657" y="2560267"/>
                  </a:cubicBezTo>
                  <a:cubicBezTo>
                    <a:pt x="1942997" y="2749011"/>
                    <a:pt x="1516921" y="2257601"/>
                    <a:pt x="1266553" y="2106268"/>
                  </a:cubicBezTo>
                  <a:cubicBezTo>
                    <a:pt x="1016185" y="2257601"/>
                    <a:pt x="761918" y="2580099"/>
                    <a:pt x="515448" y="2560267"/>
                  </a:cubicBezTo>
                  <a:cubicBezTo>
                    <a:pt x="205507" y="2484499"/>
                    <a:pt x="620949" y="1939974"/>
                    <a:pt x="673699" y="1629827"/>
                  </a:cubicBezTo>
                  <a:cubicBezTo>
                    <a:pt x="466213" y="1413209"/>
                    <a:pt x="-186057" y="1187400"/>
                    <a:pt x="51241" y="979974"/>
                  </a:cubicBezTo>
                  <a:close/>
                </a:path>
              </a:pathLst>
            </a:custGeom>
            <a:solidFill>
              <a:srgbClr val="FFDE75"/>
            </a:solidFill>
            <a:ln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white"/>
                </a:solidFill>
              </a:endParaRPr>
            </a:p>
          </p:txBody>
        </p:sp>
        <p:sp>
          <p:nvSpPr>
            <p:cNvPr id="20" name="วงรี 2"/>
            <p:cNvSpPr/>
            <p:nvPr/>
          </p:nvSpPr>
          <p:spPr>
            <a:xfrm>
              <a:off x="5675574" y="2185448"/>
              <a:ext cx="90000" cy="90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white"/>
                </a:solidFill>
              </a:endParaRPr>
            </a:p>
          </p:txBody>
        </p:sp>
        <p:sp>
          <p:nvSpPr>
            <p:cNvPr id="21" name="วงรี 89"/>
            <p:cNvSpPr/>
            <p:nvPr/>
          </p:nvSpPr>
          <p:spPr>
            <a:xfrm>
              <a:off x="5913484" y="2185448"/>
              <a:ext cx="90000" cy="90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white"/>
                </a:solidFill>
              </a:endParaRPr>
            </a:p>
          </p:txBody>
        </p:sp>
        <p:sp>
          <p:nvSpPr>
            <p:cNvPr id="22" name="ส่วนโค้ง 39"/>
            <p:cNvSpPr/>
            <p:nvPr/>
          </p:nvSpPr>
          <p:spPr>
            <a:xfrm rot="8263937">
              <a:off x="5754896" y="2202258"/>
              <a:ext cx="180000" cy="180000"/>
            </a:xfrm>
            <a:prstGeom prst="arc">
              <a:avLst/>
            </a:prstGeom>
            <a:ln w="127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black"/>
                </a:solidFill>
              </a:endParaRPr>
            </a:p>
          </p:txBody>
        </p:sp>
        <p:sp>
          <p:nvSpPr>
            <p:cNvPr id="23" name="วงรี 40"/>
            <p:cNvSpPr/>
            <p:nvPr/>
          </p:nvSpPr>
          <p:spPr>
            <a:xfrm>
              <a:off x="5591210" y="2292259"/>
              <a:ext cx="126552" cy="90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white"/>
                </a:solidFill>
              </a:endParaRPr>
            </a:p>
          </p:txBody>
        </p:sp>
        <p:sp>
          <p:nvSpPr>
            <p:cNvPr id="24" name="วงรี 90"/>
            <p:cNvSpPr/>
            <p:nvPr/>
          </p:nvSpPr>
          <p:spPr>
            <a:xfrm>
              <a:off x="5972031" y="2300523"/>
              <a:ext cx="126552" cy="90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white"/>
                </a:solidFill>
              </a:endParaRPr>
            </a:p>
          </p:txBody>
        </p:sp>
      </p:grpSp>
      <p:grpSp>
        <p:nvGrpSpPr>
          <p:cNvPr id="25" name="กลุ่ม 95"/>
          <p:cNvGrpSpPr/>
          <p:nvPr/>
        </p:nvGrpSpPr>
        <p:grpSpPr>
          <a:xfrm>
            <a:off x="6012160" y="887789"/>
            <a:ext cx="307072" cy="362768"/>
            <a:chOff x="5181879" y="1475364"/>
            <a:chExt cx="1326034" cy="1566547"/>
          </a:xfrm>
          <a:effectLst>
            <a:outerShdw blurRad="50800" dist="38100" dir="2700000" algn="tl" rotWithShape="0">
              <a:schemeClr val="accent4">
                <a:lumMod val="75000"/>
                <a:alpha val="40000"/>
              </a:schemeClr>
            </a:outerShdw>
          </a:effectLst>
        </p:grpSpPr>
        <p:sp>
          <p:nvSpPr>
            <p:cNvPr id="26" name="ดาว 5 แฉก 1"/>
            <p:cNvSpPr/>
            <p:nvPr/>
          </p:nvSpPr>
          <p:spPr>
            <a:xfrm>
              <a:off x="5181879" y="1475364"/>
              <a:ext cx="1326034" cy="1566547"/>
            </a:xfrm>
            <a:custGeom>
              <a:avLst/>
              <a:gdLst>
                <a:gd name="connsiteX0" fmla="*/ 3 w 2430629"/>
                <a:gd name="connsiteY0" fmla="*/ 976675 h 2556974"/>
                <a:gd name="connsiteX1" fmla="*/ 848911 w 2430629"/>
                <a:gd name="connsiteY1" fmla="*/ 855630 h 2556974"/>
                <a:gd name="connsiteX2" fmla="*/ 1215315 w 2430629"/>
                <a:gd name="connsiteY2" fmla="*/ 0 h 2556974"/>
                <a:gd name="connsiteX3" fmla="*/ 1581718 w 2430629"/>
                <a:gd name="connsiteY3" fmla="*/ 855630 h 2556974"/>
                <a:gd name="connsiteX4" fmla="*/ 2430626 w 2430629"/>
                <a:gd name="connsiteY4" fmla="*/ 976675 h 2556974"/>
                <a:gd name="connsiteX5" fmla="*/ 1808168 w 2430629"/>
                <a:gd name="connsiteY5" fmla="*/ 1626528 h 2556974"/>
                <a:gd name="connsiteX6" fmla="*/ 1966419 w 2430629"/>
                <a:gd name="connsiteY6" fmla="*/ 2556968 h 2556974"/>
                <a:gd name="connsiteX7" fmla="*/ 1215315 w 2430629"/>
                <a:gd name="connsiteY7" fmla="*/ 2102969 h 2556974"/>
                <a:gd name="connsiteX8" fmla="*/ 464210 w 2430629"/>
                <a:gd name="connsiteY8" fmla="*/ 2556968 h 2556974"/>
                <a:gd name="connsiteX9" fmla="*/ 622461 w 2430629"/>
                <a:gd name="connsiteY9" fmla="*/ 1626528 h 2556974"/>
                <a:gd name="connsiteX10" fmla="*/ 3 w 2430629"/>
                <a:gd name="connsiteY10" fmla="*/ 976675 h 2556974"/>
                <a:gd name="connsiteX0" fmla="*/ 43268 w 2473891"/>
                <a:gd name="connsiteY0" fmla="*/ 976675 h 2556968"/>
                <a:gd name="connsiteX1" fmla="*/ 892176 w 2473891"/>
                <a:gd name="connsiteY1" fmla="*/ 855630 h 2556968"/>
                <a:gd name="connsiteX2" fmla="*/ 1258580 w 2473891"/>
                <a:gd name="connsiteY2" fmla="*/ 0 h 2556968"/>
                <a:gd name="connsiteX3" fmla="*/ 1624983 w 2473891"/>
                <a:gd name="connsiteY3" fmla="*/ 855630 h 2556968"/>
                <a:gd name="connsiteX4" fmla="*/ 2473891 w 2473891"/>
                <a:gd name="connsiteY4" fmla="*/ 976675 h 2556968"/>
                <a:gd name="connsiteX5" fmla="*/ 1851433 w 2473891"/>
                <a:gd name="connsiteY5" fmla="*/ 1626528 h 2556968"/>
                <a:gd name="connsiteX6" fmla="*/ 2009684 w 2473891"/>
                <a:gd name="connsiteY6" fmla="*/ 2556968 h 2556968"/>
                <a:gd name="connsiteX7" fmla="*/ 1258580 w 2473891"/>
                <a:gd name="connsiteY7" fmla="*/ 2102969 h 2556968"/>
                <a:gd name="connsiteX8" fmla="*/ 507475 w 2473891"/>
                <a:gd name="connsiteY8" fmla="*/ 2556968 h 2556968"/>
                <a:gd name="connsiteX9" fmla="*/ 665726 w 2473891"/>
                <a:gd name="connsiteY9" fmla="*/ 1626528 h 2556968"/>
                <a:gd name="connsiteX10" fmla="*/ 43268 w 2473891"/>
                <a:gd name="connsiteY10" fmla="*/ 976675 h 2556968"/>
                <a:gd name="connsiteX0" fmla="*/ 43268 w 2541879"/>
                <a:gd name="connsiteY0" fmla="*/ 976675 h 2556968"/>
                <a:gd name="connsiteX1" fmla="*/ 892176 w 2541879"/>
                <a:gd name="connsiteY1" fmla="*/ 855630 h 2556968"/>
                <a:gd name="connsiteX2" fmla="*/ 1258580 w 2541879"/>
                <a:gd name="connsiteY2" fmla="*/ 0 h 2556968"/>
                <a:gd name="connsiteX3" fmla="*/ 1624983 w 2541879"/>
                <a:gd name="connsiteY3" fmla="*/ 855630 h 2556968"/>
                <a:gd name="connsiteX4" fmla="*/ 2473891 w 2541879"/>
                <a:gd name="connsiteY4" fmla="*/ 976675 h 2556968"/>
                <a:gd name="connsiteX5" fmla="*/ 1851433 w 2541879"/>
                <a:gd name="connsiteY5" fmla="*/ 1626528 h 2556968"/>
                <a:gd name="connsiteX6" fmla="*/ 2009684 w 2541879"/>
                <a:gd name="connsiteY6" fmla="*/ 2556968 h 2556968"/>
                <a:gd name="connsiteX7" fmla="*/ 1258580 w 2541879"/>
                <a:gd name="connsiteY7" fmla="*/ 2102969 h 2556968"/>
                <a:gd name="connsiteX8" fmla="*/ 507475 w 2541879"/>
                <a:gd name="connsiteY8" fmla="*/ 2556968 h 2556968"/>
                <a:gd name="connsiteX9" fmla="*/ 665726 w 2541879"/>
                <a:gd name="connsiteY9" fmla="*/ 1626528 h 2556968"/>
                <a:gd name="connsiteX10" fmla="*/ 43268 w 2541879"/>
                <a:gd name="connsiteY10" fmla="*/ 976675 h 2556968"/>
                <a:gd name="connsiteX0" fmla="*/ 43268 w 2541879"/>
                <a:gd name="connsiteY0" fmla="*/ 992355 h 2572648"/>
                <a:gd name="connsiteX1" fmla="*/ 892176 w 2541879"/>
                <a:gd name="connsiteY1" fmla="*/ 871310 h 2572648"/>
                <a:gd name="connsiteX2" fmla="*/ 1258580 w 2541879"/>
                <a:gd name="connsiteY2" fmla="*/ 15680 h 2572648"/>
                <a:gd name="connsiteX3" fmla="*/ 1624983 w 2541879"/>
                <a:gd name="connsiteY3" fmla="*/ 871310 h 2572648"/>
                <a:gd name="connsiteX4" fmla="*/ 2473891 w 2541879"/>
                <a:gd name="connsiteY4" fmla="*/ 992355 h 2572648"/>
                <a:gd name="connsiteX5" fmla="*/ 1851433 w 2541879"/>
                <a:gd name="connsiteY5" fmla="*/ 1642208 h 2572648"/>
                <a:gd name="connsiteX6" fmla="*/ 2009684 w 2541879"/>
                <a:gd name="connsiteY6" fmla="*/ 2572648 h 2572648"/>
                <a:gd name="connsiteX7" fmla="*/ 1258580 w 2541879"/>
                <a:gd name="connsiteY7" fmla="*/ 2118649 h 2572648"/>
                <a:gd name="connsiteX8" fmla="*/ 507475 w 2541879"/>
                <a:gd name="connsiteY8" fmla="*/ 2572648 h 2572648"/>
                <a:gd name="connsiteX9" fmla="*/ 665726 w 2541879"/>
                <a:gd name="connsiteY9" fmla="*/ 1642208 h 2572648"/>
                <a:gd name="connsiteX10" fmla="*/ 43268 w 2541879"/>
                <a:gd name="connsiteY10" fmla="*/ 992355 h 2572648"/>
                <a:gd name="connsiteX0" fmla="*/ 43268 w 2541879"/>
                <a:gd name="connsiteY0" fmla="*/ 992355 h 2591794"/>
                <a:gd name="connsiteX1" fmla="*/ 892176 w 2541879"/>
                <a:gd name="connsiteY1" fmla="*/ 871310 h 2591794"/>
                <a:gd name="connsiteX2" fmla="*/ 1258580 w 2541879"/>
                <a:gd name="connsiteY2" fmla="*/ 15680 h 2591794"/>
                <a:gd name="connsiteX3" fmla="*/ 1624983 w 2541879"/>
                <a:gd name="connsiteY3" fmla="*/ 871310 h 2591794"/>
                <a:gd name="connsiteX4" fmla="*/ 2473891 w 2541879"/>
                <a:gd name="connsiteY4" fmla="*/ 992355 h 2591794"/>
                <a:gd name="connsiteX5" fmla="*/ 1851433 w 2541879"/>
                <a:gd name="connsiteY5" fmla="*/ 1642208 h 2591794"/>
                <a:gd name="connsiteX6" fmla="*/ 2009684 w 2541879"/>
                <a:gd name="connsiteY6" fmla="*/ 2572648 h 2591794"/>
                <a:gd name="connsiteX7" fmla="*/ 1258580 w 2541879"/>
                <a:gd name="connsiteY7" fmla="*/ 2118649 h 2591794"/>
                <a:gd name="connsiteX8" fmla="*/ 507475 w 2541879"/>
                <a:gd name="connsiteY8" fmla="*/ 2572648 h 2591794"/>
                <a:gd name="connsiteX9" fmla="*/ 665726 w 2541879"/>
                <a:gd name="connsiteY9" fmla="*/ 1642208 h 2591794"/>
                <a:gd name="connsiteX10" fmla="*/ 43268 w 2541879"/>
                <a:gd name="connsiteY10" fmla="*/ 992355 h 2591794"/>
                <a:gd name="connsiteX0" fmla="*/ 43268 w 2541879"/>
                <a:gd name="connsiteY0" fmla="*/ 992355 h 2611130"/>
                <a:gd name="connsiteX1" fmla="*/ 892176 w 2541879"/>
                <a:gd name="connsiteY1" fmla="*/ 871310 h 2611130"/>
                <a:gd name="connsiteX2" fmla="*/ 1258580 w 2541879"/>
                <a:gd name="connsiteY2" fmla="*/ 15680 h 2611130"/>
                <a:gd name="connsiteX3" fmla="*/ 1624983 w 2541879"/>
                <a:gd name="connsiteY3" fmla="*/ 871310 h 2611130"/>
                <a:gd name="connsiteX4" fmla="*/ 2473891 w 2541879"/>
                <a:gd name="connsiteY4" fmla="*/ 992355 h 2611130"/>
                <a:gd name="connsiteX5" fmla="*/ 1851433 w 2541879"/>
                <a:gd name="connsiteY5" fmla="*/ 1642208 h 2611130"/>
                <a:gd name="connsiteX6" fmla="*/ 2009684 w 2541879"/>
                <a:gd name="connsiteY6" fmla="*/ 2572648 h 2611130"/>
                <a:gd name="connsiteX7" fmla="*/ 1258580 w 2541879"/>
                <a:gd name="connsiteY7" fmla="*/ 2118649 h 2611130"/>
                <a:gd name="connsiteX8" fmla="*/ 507475 w 2541879"/>
                <a:gd name="connsiteY8" fmla="*/ 2572648 h 2611130"/>
                <a:gd name="connsiteX9" fmla="*/ 665726 w 2541879"/>
                <a:gd name="connsiteY9" fmla="*/ 1642208 h 2611130"/>
                <a:gd name="connsiteX10" fmla="*/ 43268 w 2541879"/>
                <a:gd name="connsiteY10" fmla="*/ 992355 h 2611130"/>
                <a:gd name="connsiteX0" fmla="*/ 43268 w 2541879"/>
                <a:gd name="connsiteY0" fmla="*/ 992355 h 2611130"/>
                <a:gd name="connsiteX1" fmla="*/ 892176 w 2541879"/>
                <a:gd name="connsiteY1" fmla="*/ 871310 h 2611130"/>
                <a:gd name="connsiteX2" fmla="*/ 1258580 w 2541879"/>
                <a:gd name="connsiteY2" fmla="*/ 15680 h 2611130"/>
                <a:gd name="connsiteX3" fmla="*/ 1624983 w 2541879"/>
                <a:gd name="connsiteY3" fmla="*/ 871310 h 2611130"/>
                <a:gd name="connsiteX4" fmla="*/ 2473891 w 2541879"/>
                <a:gd name="connsiteY4" fmla="*/ 992355 h 2611130"/>
                <a:gd name="connsiteX5" fmla="*/ 1851433 w 2541879"/>
                <a:gd name="connsiteY5" fmla="*/ 1642208 h 2611130"/>
                <a:gd name="connsiteX6" fmla="*/ 2009684 w 2541879"/>
                <a:gd name="connsiteY6" fmla="*/ 2572648 h 2611130"/>
                <a:gd name="connsiteX7" fmla="*/ 1258580 w 2541879"/>
                <a:gd name="connsiteY7" fmla="*/ 2118649 h 2611130"/>
                <a:gd name="connsiteX8" fmla="*/ 507475 w 2541879"/>
                <a:gd name="connsiteY8" fmla="*/ 2572648 h 2611130"/>
                <a:gd name="connsiteX9" fmla="*/ 665726 w 2541879"/>
                <a:gd name="connsiteY9" fmla="*/ 1642208 h 2611130"/>
                <a:gd name="connsiteX10" fmla="*/ 43268 w 2541879"/>
                <a:gd name="connsiteY10" fmla="*/ 992355 h 2611130"/>
                <a:gd name="connsiteX0" fmla="*/ 43268 w 2541879"/>
                <a:gd name="connsiteY0" fmla="*/ 992355 h 2596817"/>
                <a:gd name="connsiteX1" fmla="*/ 892176 w 2541879"/>
                <a:gd name="connsiteY1" fmla="*/ 871310 h 2596817"/>
                <a:gd name="connsiteX2" fmla="*/ 1258580 w 2541879"/>
                <a:gd name="connsiteY2" fmla="*/ 15680 h 2596817"/>
                <a:gd name="connsiteX3" fmla="*/ 1624983 w 2541879"/>
                <a:gd name="connsiteY3" fmla="*/ 871310 h 2596817"/>
                <a:gd name="connsiteX4" fmla="*/ 2473891 w 2541879"/>
                <a:gd name="connsiteY4" fmla="*/ 992355 h 2596817"/>
                <a:gd name="connsiteX5" fmla="*/ 1851433 w 2541879"/>
                <a:gd name="connsiteY5" fmla="*/ 1642208 h 2596817"/>
                <a:gd name="connsiteX6" fmla="*/ 2009684 w 2541879"/>
                <a:gd name="connsiteY6" fmla="*/ 2572648 h 2596817"/>
                <a:gd name="connsiteX7" fmla="*/ 1258580 w 2541879"/>
                <a:gd name="connsiteY7" fmla="*/ 2118649 h 2596817"/>
                <a:gd name="connsiteX8" fmla="*/ 507475 w 2541879"/>
                <a:gd name="connsiteY8" fmla="*/ 2572648 h 2596817"/>
                <a:gd name="connsiteX9" fmla="*/ 665726 w 2541879"/>
                <a:gd name="connsiteY9" fmla="*/ 1642208 h 2596817"/>
                <a:gd name="connsiteX10" fmla="*/ 43268 w 2541879"/>
                <a:gd name="connsiteY10" fmla="*/ 992355 h 2596817"/>
                <a:gd name="connsiteX0" fmla="*/ 43268 w 2541879"/>
                <a:gd name="connsiteY0" fmla="*/ 992355 h 2596817"/>
                <a:gd name="connsiteX1" fmla="*/ 892176 w 2541879"/>
                <a:gd name="connsiteY1" fmla="*/ 871310 h 2596817"/>
                <a:gd name="connsiteX2" fmla="*/ 1258580 w 2541879"/>
                <a:gd name="connsiteY2" fmla="*/ 15680 h 2596817"/>
                <a:gd name="connsiteX3" fmla="*/ 1624983 w 2541879"/>
                <a:gd name="connsiteY3" fmla="*/ 871310 h 2596817"/>
                <a:gd name="connsiteX4" fmla="*/ 2473891 w 2541879"/>
                <a:gd name="connsiteY4" fmla="*/ 992355 h 2596817"/>
                <a:gd name="connsiteX5" fmla="*/ 1851433 w 2541879"/>
                <a:gd name="connsiteY5" fmla="*/ 1642208 h 2596817"/>
                <a:gd name="connsiteX6" fmla="*/ 2009684 w 2541879"/>
                <a:gd name="connsiteY6" fmla="*/ 2572648 h 2596817"/>
                <a:gd name="connsiteX7" fmla="*/ 1258580 w 2541879"/>
                <a:gd name="connsiteY7" fmla="*/ 2118649 h 2596817"/>
                <a:gd name="connsiteX8" fmla="*/ 507475 w 2541879"/>
                <a:gd name="connsiteY8" fmla="*/ 2572648 h 2596817"/>
                <a:gd name="connsiteX9" fmla="*/ 665726 w 2541879"/>
                <a:gd name="connsiteY9" fmla="*/ 1642208 h 2596817"/>
                <a:gd name="connsiteX10" fmla="*/ 43268 w 2541879"/>
                <a:gd name="connsiteY10" fmla="*/ 992355 h 2596817"/>
                <a:gd name="connsiteX0" fmla="*/ 51241 w 2549852"/>
                <a:gd name="connsiteY0" fmla="*/ 992355 h 2596817"/>
                <a:gd name="connsiteX1" fmla="*/ 900149 w 2549852"/>
                <a:gd name="connsiteY1" fmla="*/ 871310 h 2596817"/>
                <a:gd name="connsiteX2" fmla="*/ 1266553 w 2549852"/>
                <a:gd name="connsiteY2" fmla="*/ 15680 h 2596817"/>
                <a:gd name="connsiteX3" fmla="*/ 1632956 w 2549852"/>
                <a:gd name="connsiteY3" fmla="*/ 871310 h 2596817"/>
                <a:gd name="connsiteX4" fmla="*/ 2481864 w 2549852"/>
                <a:gd name="connsiteY4" fmla="*/ 992355 h 2596817"/>
                <a:gd name="connsiteX5" fmla="*/ 1859406 w 2549852"/>
                <a:gd name="connsiteY5" fmla="*/ 1642208 h 2596817"/>
                <a:gd name="connsiteX6" fmla="*/ 2017657 w 2549852"/>
                <a:gd name="connsiteY6" fmla="*/ 2572648 h 2596817"/>
                <a:gd name="connsiteX7" fmla="*/ 1266553 w 2549852"/>
                <a:gd name="connsiteY7" fmla="*/ 2118649 h 2596817"/>
                <a:gd name="connsiteX8" fmla="*/ 515448 w 2549852"/>
                <a:gd name="connsiteY8" fmla="*/ 2572648 h 2596817"/>
                <a:gd name="connsiteX9" fmla="*/ 673699 w 2549852"/>
                <a:gd name="connsiteY9" fmla="*/ 1642208 h 2596817"/>
                <a:gd name="connsiteX10" fmla="*/ 51241 w 2549852"/>
                <a:gd name="connsiteY10" fmla="*/ 992355 h 2596817"/>
                <a:gd name="connsiteX0" fmla="*/ 51241 w 2549852"/>
                <a:gd name="connsiteY0" fmla="*/ 992355 h 2596817"/>
                <a:gd name="connsiteX1" fmla="*/ 900149 w 2549852"/>
                <a:gd name="connsiteY1" fmla="*/ 871310 h 2596817"/>
                <a:gd name="connsiteX2" fmla="*/ 1266553 w 2549852"/>
                <a:gd name="connsiteY2" fmla="*/ 15680 h 2596817"/>
                <a:gd name="connsiteX3" fmla="*/ 1632956 w 2549852"/>
                <a:gd name="connsiteY3" fmla="*/ 871310 h 2596817"/>
                <a:gd name="connsiteX4" fmla="*/ 2481864 w 2549852"/>
                <a:gd name="connsiteY4" fmla="*/ 992355 h 2596817"/>
                <a:gd name="connsiteX5" fmla="*/ 1859406 w 2549852"/>
                <a:gd name="connsiteY5" fmla="*/ 1642208 h 2596817"/>
                <a:gd name="connsiteX6" fmla="*/ 2017657 w 2549852"/>
                <a:gd name="connsiteY6" fmla="*/ 2572648 h 2596817"/>
                <a:gd name="connsiteX7" fmla="*/ 1266553 w 2549852"/>
                <a:gd name="connsiteY7" fmla="*/ 2118649 h 2596817"/>
                <a:gd name="connsiteX8" fmla="*/ 515448 w 2549852"/>
                <a:gd name="connsiteY8" fmla="*/ 2572648 h 2596817"/>
                <a:gd name="connsiteX9" fmla="*/ 673699 w 2549852"/>
                <a:gd name="connsiteY9" fmla="*/ 1642208 h 2596817"/>
                <a:gd name="connsiteX10" fmla="*/ 51241 w 2549852"/>
                <a:gd name="connsiteY10" fmla="*/ 992355 h 2596817"/>
                <a:gd name="connsiteX0" fmla="*/ 51241 w 2549852"/>
                <a:gd name="connsiteY0" fmla="*/ 992355 h 2613998"/>
                <a:gd name="connsiteX1" fmla="*/ 900149 w 2549852"/>
                <a:gd name="connsiteY1" fmla="*/ 871310 h 2613998"/>
                <a:gd name="connsiteX2" fmla="*/ 1266553 w 2549852"/>
                <a:gd name="connsiteY2" fmla="*/ 15680 h 2613998"/>
                <a:gd name="connsiteX3" fmla="*/ 1632956 w 2549852"/>
                <a:gd name="connsiteY3" fmla="*/ 871310 h 2613998"/>
                <a:gd name="connsiteX4" fmla="*/ 2481864 w 2549852"/>
                <a:gd name="connsiteY4" fmla="*/ 992355 h 2613998"/>
                <a:gd name="connsiteX5" fmla="*/ 1859406 w 2549852"/>
                <a:gd name="connsiteY5" fmla="*/ 1642208 h 2613998"/>
                <a:gd name="connsiteX6" fmla="*/ 2017657 w 2549852"/>
                <a:gd name="connsiteY6" fmla="*/ 2572648 h 2613998"/>
                <a:gd name="connsiteX7" fmla="*/ 1266553 w 2549852"/>
                <a:gd name="connsiteY7" fmla="*/ 2118649 h 2613998"/>
                <a:gd name="connsiteX8" fmla="*/ 515448 w 2549852"/>
                <a:gd name="connsiteY8" fmla="*/ 2572648 h 2613998"/>
                <a:gd name="connsiteX9" fmla="*/ 673699 w 2549852"/>
                <a:gd name="connsiteY9" fmla="*/ 1642208 h 2613998"/>
                <a:gd name="connsiteX10" fmla="*/ 51241 w 2549852"/>
                <a:gd name="connsiteY10" fmla="*/ 992355 h 2613998"/>
                <a:gd name="connsiteX0" fmla="*/ 51241 w 2549852"/>
                <a:gd name="connsiteY0" fmla="*/ 992355 h 2613998"/>
                <a:gd name="connsiteX1" fmla="*/ 900149 w 2549852"/>
                <a:gd name="connsiteY1" fmla="*/ 871310 h 2613998"/>
                <a:gd name="connsiteX2" fmla="*/ 1266553 w 2549852"/>
                <a:gd name="connsiteY2" fmla="*/ 15680 h 2613998"/>
                <a:gd name="connsiteX3" fmla="*/ 1632956 w 2549852"/>
                <a:gd name="connsiteY3" fmla="*/ 871310 h 2613998"/>
                <a:gd name="connsiteX4" fmla="*/ 2481864 w 2549852"/>
                <a:gd name="connsiteY4" fmla="*/ 992355 h 2613998"/>
                <a:gd name="connsiteX5" fmla="*/ 1859406 w 2549852"/>
                <a:gd name="connsiteY5" fmla="*/ 1642208 h 2613998"/>
                <a:gd name="connsiteX6" fmla="*/ 2017657 w 2549852"/>
                <a:gd name="connsiteY6" fmla="*/ 2572648 h 2613998"/>
                <a:gd name="connsiteX7" fmla="*/ 1266553 w 2549852"/>
                <a:gd name="connsiteY7" fmla="*/ 2118649 h 2613998"/>
                <a:gd name="connsiteX8" fmla="*/ 515448 w 2549852"/>
                <a:gd name="connsiteY8" fmla="*/ 2572648 h 2613998"/>
                <a:gd name="connsiteX9" fmla="*/ 673699 w 2549852"/>
                <a:gd name="connsiteY9" fmla="*/ 1642208 h 2613998"/>
                <a:gd name="connsiteX10" fmla="*/ 51241 w 2549852"/>
                <a:gd name="connsiteY10" fmla="*/ 992355 h 2613998"/>
                <a:gd name="connsiteX0" fmla="*/ 51241 w 2549973"/>
                <a:gd name="connsiteY0" fmla="*/ 992355 h 2613998"/>
                <a:gd name="connsiteX1" fmla="*/ 900149 w 2549973"/>
                <a:gd name="connsiteY1" fmla="*/ 871310 h 2613998"/>
                <a:gd name="connsiteX2" fmla="*/ 1266553 w 2549973"/>
                <a:gd name="connsiteY2" fmla="*/ 15680 h 2613998"/>
                <a:gd name="connsiteX3" fmla="*/ 1632956 w 2549973"/>
                <a:gd name="connsiteY3" fmla="*/ 871310 h 2613998"/>
                <a:gd name="connsiteX4" fmla="*/ 2481864 w 2549973"/>
                <a:gd name="connsiteY4" fmla="*/ 992355 h 2613998"/>
                <a:gd name="connsiteX5" fmla="*/ 1859406 w 2549973"/>
                <a:gd name="connsiteY5" fmla="*/ 1642208 h 2613998"/>
                <a:gd name="connsiteX6" fmla="*/ 2017657 w 2549973"/>
                <a:gd name="connsiteY6" fmla="*/ 2572648 h 2613998"/>
                <a:gd name="connsiteX7" fmla="*/ 1266553 w 2549973"/>
                <a:gd name="connsiteY7" fmla="*/ 2118649 h 2613998"/>
                <a:gd name="connsiteX8" fmla="*/ 515448 w 2549973"/>
                <a:gd name="connsiteY8" fmla="*/ 2572648 h 2613998"/>
                <a:gd name="connsiteX9" fmla="*/ 673699 w 2549973"/>
                <a:gd name="connsiteY9" fmla="*/ 1642208 h 2613998"/>
                <a:gd name="connsiteX10" fmla="*/ 51241 w 2549973"/>
                <a:gd name="connsiteY10" fmla="*/ 992355 h 2613998"/>
                <a:gd name="connsiteX0" fmla="*/ 51241 w 2549975"/>
                <a:gd name="connsiteY0" fmla="*/ 992355 h 2613998"/>
                <a:gd name="connsiteX1" fmla="*/ 900149 w 2549975"/>
                <a:gd name="connsiteY1" fmla="*/ 871310 h 2613998"/>
                <a:gd name="connsiteX2" fmla="*/ 1266553 w 2549975"/>
                <a:gd name="connsiteY2" fmla="*/ 15680 h 2613998"/>
                <a:gd name="connsiteX3" fmla="*/ 1632956 w 2549975"/>
                <a:gd name="connsiteY3" fmla="*/ 871310 h 2613998"/>
                <a:gd name="connsiteX4" fmla="*/ 2481864 w 2549975"/>
                <a:gd name="connsiteY4" fmla="*/ 992355 h 2613998"/>
                <a:gd name="connsiteX5" fmla="*/ 1859406 w 2549975"/>
                <a:gd name="connsiteY5" fmla="*/ 1642208 h 2613998"/>
                <a:gd name="connsiteX6" fmla="*/ 2017657 w 2549975"/>
                <a:gd name="connsiteY6" fmla="*/ 2572648 h 2613998"/>
                <a:gd name="connsiteX7" fmla="*/ 1266553 w 2549975"/>
                <a:gd name="connsiteY7" fmla="*/ 2118649 h 2613998"/>
                <a:gd name="connsiteX8" fmla="*/ 515448 w 2549975"/>
                <a:gd name="connsiteY8" fmla="*/ 2572648 h 2613998"/>
                <a:gd name="connsiteX9" fmla="*/ 673699 w 2549975"/>
                <a:gd name="connsiteY9" fmla="*/ 1642208 h 2613998"/>
                <a:gd name="connsiteX10" fmla="*/ 51241 w 2549975"/>
                <a:gd name="connsiteY10" fmla="*/ 992355 h 2613998"/>
                <a:gd name="connsiteX0" fmla="*/ 51241 w 2549973"/>
                <a:gd name="connsiteY0" fmla="*/ 979974 h 2601617"/>
                <a:gd name="connsiteX1" fmla="*/ 900149 w 2549973"/>
                <a:gd name="connsiteY1" fmla="*/ 858929 h 2601617"/>
                <a:gd name="connsiteX2" fmla="*/ 1266553 w 2549973"/>
                <a:gd name="connsiteY2" fmla="*/ 3299 h 2601617"/>
                <a:gd name="connsiteX3" fmla="*/ 1632956 w 2549973"/>
                <a:gd name="connsiteY3" fmla="*/ 858929 h 2601617"/>
                <a:gd name="connsiteX4" fmla="*/ 2481864 w 2549973"/>
                <a:gd name="connsiteY4" fmla="*/ 979974 h 2601617"/>
                <a:gd name="connsiteX5" fmla="*/ 1859406 w 2549973"/>
                <a:gd name="connsiteY5" fmla="*/ 1629827 h 2601617"/>
                <a:gd name="connsiteX6" fmla="*/ 2017657 w 2549973"/>
                <a:gd name="connsiteY6" fmla="*/ 2560267 h 2601617"/>
                <a:gd name="connsiteX7" fmla="*/ 1266553 w 2549973"/>
                <a:gd name="connsiteY7" fmla="*/ 2106268 h 2601617"/>
                <a:gd name="connsiteX8" fmla="*/ 515448 w 2549973"/>
                <a:gd name="connsiteY8" fmla="*/ 2560267 h 2601617"/>
                <a:gd name="connsiteX9" fmla="*/ 673699 w 2549973"/>
                <a:gd name="connsiteY9" fmla="*/ 1629827 h 2601617"/>
                <a:gd name="connsiteX10" fmla="*/ 51241 w 2549973"/>
                <a:gd name="connsiteY10" fmla="*/ 979974 h 2601617"/>
                <a:gd name="connsiteX0" fmla="*/ 51241 w 2549975"/>
                <a:gd name="connsiteY0" fmla="*/ 979974 h 2602818"/>
                <a:gd name="connsiteX1" fmla="*/ 900149 w 2549975"/>
                <a:gd name="connsiteY1" fmla="*/ 858929 h 2602818"/>
                <a:gd name="connsiteX2" fmla="*/ 1266553 w 2549975"/>
                <a:gd name="connsiteY2" fmla="*/ 3299 h 2602818"/>
                <a:gd name="connsiteX3" fmla="*/ 1632956 w 2549975"/>
                <a:gd name="connsiteY3" fmla="*/ 858929 h 2602818"/>
                <a:gd name="connsiteX4" fmla="*/ 2481864 w 2549975"/>
                <a:gd name="connsiteY4" fmla="*/ 979974 h 2602818"/>
                <a:gd name="connsiteX5" fmla="*/ 1859406 w 2549975"/>
                <a:gd name="connsiteY5" fmla="*/ 1629827 h 2602818"/>
                <a:gd name="connsiteX6" fmla="*/ 2017657 w 2549975"/>
                <a:gd name="connsiteY6" fmla="*/ 2560267 h 2602818"/>
                <a:gd name="connsiteX7" fmla="*/ 1266553 w 2549975"/>
                <a:gd name="connsiteY7" fmla="*/ 2106268 h 2602818"/>
                <a:gd name="connsiteX8" fmla="*/ 515448 w 2549975"/>
                <a:gd name="connsiteY8" fmla="*/ 2560267 h 2602818"/>
                <a:gd name="connsiteX9" fmla="*/ 673699 w 2549975"/>
                <a:gd name="connsiteY9" fmla="*/ 1629827 h 2602818"/>
                <a:gd name="connsiteX10" fmla="*/ 51241 w 2549975"/>
                <a:gd name="connsiteY10" fmla="*/ 979974 h 2602818"/>
                <a:gd name="connsiteX0" fmla="*/ 51241 w 2549973"/>
                <a:gd name="connsiteY0" fmla="*/ 979974 h 2602818"/>
                <a:gd name="connsiteX1" fmla="*/ 900149 w 2549973"/>
                <a:gd name="connsiteY1" fmla="*/ 858929 h 2602818"/>
                <a:gd name="connsiteX2" fmla="*/ 1266553 w 2549973"/>
                <a:gd name="connsiteY2" fmla="*/ 3299 h 2602818"/>
                <a:gd name="connsiteX3" fmla="*/ 1632956 w 2549973"/>
                <a:gd name="connsiteY3" fmla="*/ 858929 h 2602818"/>
                <a:gd name="connsiteX4" fmla="*/ 2481864 w 2549973"/>
                <a:gd name="connsiteY4" fmla="*/ 979974 h 2602818"/>
                <a:gd name="connsiteX5" fmla="*/ 1859406 w 2549973"/>
                <a:gd name="connsiteY5" fmla="*/ 1629827 h 2602818"/>
                <a:gd name="connsiteX6" fmla="*/ 2017657 w 2549973"/>
                <a:gd name="connsiteY6" fmla="*/ 2560267 h 2602818"/>
                <a:gd name="connsiteX7" fmla="*/ 1266553 w 2549973"/>
                <a:gd name="connsiteY7" fmla="*/ 2106268 h 2602818"/>
                <a:gd name="connsiteX8" fmla="*/ 515448 w 2549973"/>
                <a:gd name="connsiteY8" fmla="*/ 2560267 h 2602818"/>
                <a:gd name="connsiteX9" fmla="*/ 673699 w 2549973"/>
                <a:gd name="connsiteY9" fmla="*/ 1629827 h 2602818"/>
                <a:gd name="connsiteX10" fmla="*/ 51241 w 2549973"/>
                <a:gd name="connsiteY10" fmla="*/ 979974 h 2602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49973" h="2602818">
                  <a:moveTo>
                    <a:pt x="51241" y="979974"/>
                  </a:moveTo>
                  <a:lnTo>
                    <a:pt x="900149" y="858929"/>
                  </a:lnTo>
                  <a:cubicBezTo>
                    <a:pt x="1022284" y="573719"/>
                    <a:pt x="1058543" y="-50764"/>
                    <a:pt x="1266553" y="3299"/>
                  </a:cubicBezTo>
                  <a:cubicBezTo>
                    <a:pt x="1519078" y="142658"/>
                    <a:pt x="1510822" y="573719"/>
                    <a:pt x="1632956" y="858929"/>
                  </a:cubicBezTo>
                  <a:lnTo>
                    <a:pt x="2481864" y="979974"/>
                  </a:lnTo>
                  <a:cubicBezTo>
                    <a:pt x="2769312" y="1207681"/>
                    <a:pt x="2066892" y="1413209"/>
                    <a:pt x="1859406" y="1629827"/>
                  </a:cubicBezTo>
                  <a:cubicBezTo>
                    <a:pt x="1917907" y="1968729"/>
                    <a:pt x="2135283" y="2254835"/>
                    <a:pt x="2017657" y="2560267"/>
                  </a:cubicBezTo>
                  <a:cubicBezTo>
                    <a:pt x="1942997" y="2749011"/>
                    <a:pt x="1516921" y="2257601"/>
                    <a:pt x="1266553" y="2106268"/>
                  </a:cubicBezTo>
                  <a:cubicBezTo>
                    <a:pt x="1016185" y="2257601"/>
                    <a:pt x="761918" y="2580099"/>
                    <a:pt x="515448" y="2560267"/>
                  </a:cubicBezTo>
                  <a:cubicBezTo>
                    <a:pt x="205507" y="2484499"/>
                    <a:pt x="620949" y="1939974"/>
                    <a:pt x="673699" y="1629827"/>
                  </a:cubicBezTo>
                  <a:cubicBezTo>
                    <a:pt x="466213" y="1413209"/>
                    <a:pt x="-186057" y="1187400"/>
                    <a:pt x="51241" y="979974"/>
                  </a:cubicBezTo>
                  <a:close/>
                </a:path>
              </a:pathLst>
            </a:custGeom>
            <a:solidFill>
              <a:srgbClr val="FFDE75"/>
            </a:solidFill>
            <a:ln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white"/>
                </a:solidFill>
              </a:endParaRPr>
            </a:p>
          </p:txBody>
        </p:sp>
        <p:sp>
          <p:nvSpPr>
            <p:cNvPr id="27" name="วงรี 2"/>
            <p:cNvSpPr/>
            <p:nvPr/>
          </p:nvSpPr>
          <p:spPr>
            <a:xfrm>
              <a:off x="5675574" y="2185448"/>
              <a:ext cx="90000" cy="90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white"/>
                </a:solidFill>
              </a:endParaRPr>
            </a:p>
          </p:txBody>
        </p:sp>
        <p:sp>
          <p:nvSpPr>
            <p:cNvPr id="28" name="วงรี 89"/>
            <p:cNvSpPr/>
            <p:nvPr/>
          </p:nvSpPr>
          <p:spPr>
            <a:xfrm>
              <a:off x="5913484" y="2185448"/>
              <a:ext cx="90000" cy="90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white"/>
                </a:solidFill>
              </a:endParaRPr>
            </a:p>
          </p:txBody>
        </p:sp>
        <p:sp>
          <p:nvSpPr>
            <p:cNvPr id="29" name="ส่วนโค้ง 39"/>
            <p:cNvSpPr/>
            <p:nvPr/>
          </p:nvSpPr>
          <p:spPr>
            <a:xfrm rot="8263937">
              <a:off x="5754896" y="2202258"/>
              <a:ext cx="180000" cy="180000"/>
            </a:xfrm>
            <a:prstGeom prst="arc">
              <a:avLst/>
            </a:prstGeom>
            <a:ln w="127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black"/>
                </a:solidFill>
              </a:endParaRPr>
            </a:p>
          </p:txBody>
        </p:sp>
        <p:sp>
          <p:nvSpPr>
            <p:cNvPr id="30" name="วงรี 40"/>
            <p:cNvSpPr/>
            <p:nvPr/>
          </p:nvSpPr>
          <p:spPr>
            <a:xfrm>
              <a:off x="5591210" y="2292259"/>
              <a:ext cx="126552" cy="90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white"/>
                </a:solidFill>
              </a:endParaRPr>
            </a:p>
          </p:txBody>
        </p:sp>
        <p:sp>
          <p:nvSpPr>
            <p:cNvPr id="31" name="วงรี 90"/>
            <p:cNvSpPr/>
            <p:nvPr/>
          </p:nvSpPr>
          <p:spPr>
            <a:xfrm>
              <a:off x="5972031" y="2300523"/>
              <a:ext cx="126552" cy="90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white"/>
                </a:solidFill>
              </a:endParaRPr>
            </a:p>
          </p:txBody>
        </p:sp>
      </p:grpSp>
      <p:grpSp>
        <p:nvGrpSpPr>
          <p:cNvPr id="32" name="กลุ่ม 95"/>
          <p:cNvGrpSpPr/>
          <p:nvPr/>
        </p:nvGrpSpPr>
        <p:grpSpPr>
          <a:xfrm>
            <a:off x="4644008" y="3507854"/>
            <a:ext cx="307072" cy="362768"/>
            <a:chOff x="5181879" y="1475364"/>
            <a:chExt cx="1326034" cy="1566547"/>
          </a:xfrm>
          <a:effectLst>
            <a:outerShdw blurRad="50800" dist="38100" dir="2700000" algn="tl" rotWithShape="0">
              <a:schemeClr val="accent4">
                <a:lumMod val="75000"/>
                <a:alpha val="40000"/>
              </a:schemeClr>
            </a:outerShdw>
          </a:effectLst>
        </p:grpSpPr>
        <p:sp>
          <p:nvSpPr>
            <p:cNvPr id="33" name="ดาว 5 แฉก 1"/>
            <p:cNvSpPr/>
            <p:nvPr/>
          </p:nvSpPr>
          <p:spPr>
            <a:xfrm>
              <a:off x="5181879" y="1475364"/>
              <a:ext cx="1326034" cy="1566547"/>
            </a:xfrm>
            <a:custGeom>
              <a:avLst/>
              <a:gdLst>
                <a:gd name="connsiteX0" fmla="*/ 3 w 2430629"/>
                <a:gd name="connsiteY0" fmla="*/ 976675 h 2556974"/>
                <a:gd name="connsiteX1" fmla="*/ 848911 w 2430629"/>
                <a:gd name="connsiteY1" fmla="*/ 855630 h 2556974"/>
                <a:gd name="connsiteX2" fmla="*/ 1215315 w 2430629"/>
                <a:gd name="connsiteY2" fmla="*/ 0 h 2556974"/>
                <a:gd name="connsiteX3" fmla="*/ 1581718 w 2430629"/>
                <a:gd name="connsiteY3" fmla="*/ 855630 h 2556974"/>
                <a:gd name="connsiteX4" fmla="*/ 2430626 w 2430629"/>
                <a:gd name="connsiteY4" fmla="*/ 976675 h 2556974"/>
                <a:gd name="connsiteX5" fmla="*/ 1808168 w 2430629"/>
                <a:gd name="connsiteY5" fmla="*/ 1626528 h 2556974"/>
                <a:gd name="connsiteX6" fmla="*/ 1966419 w 2430629"/>
                <a:gd name="connsiteY6" fmla="*/ 2556968 h 2556974"/>
                <a:gd name="connsiteX7" fmla="*/ 1215315 w 2430629"/>
                <a:gd name="connsiteY7" fmla="*/ 2102969 h 2556974"/>
                <a:gd name="connsiteX8" fmla="*/ 464210 w 2430629"/>
                <a:gd name="connsiteY8" fmla="*/ 2556968 h 2556974"/>
                <a:gd name="connsiteX9" fmla="*/ 622461 w 2430629"/>
                <a:gd name="connsiteY9" fmla="*/ 1626528 h 2556974"/>
                <a:gd name="connsiteX10" fmla="*/ 3 w 2430629"/>
                <a:gd name="connsiteY10" fmla="*/ 976675 h 2556974"/>
                <a:gd name="connsiteX0" fmla="*/ 43268 w 2473891"/>
                <a:gd name="connsiteY0" fmla="*/ 976675 h 2556968"/>
                <a:gd name="connsiteX1" fmla="*/ 892176 w 2473891"/>
                <a:gd name="connsiteY1" fmla="*/ 855630 h 2556968"/>
                <a:gd name="connsiteX2" fmla="*/ 1258580 w 2473891"/>
                <a:gd name="connsiteY2" fmla="*/ 0 h 2556968"/>
                <a:gd name="connsiteX3" fmla="*/ 1624983 w 2473891"/>
                <a:gd name="connsiteY3" fmla="*/ 855630 h 2556968"/>
                <a:gd name="connsiteX4" fmla="*/ 2473891 w 2473891"/>
                <a:gd name="connsiteY4" fmla="*/ 976675 h 2556968"/>
                <a:gd name="connsiteX5" fmla="*/ 1851433 w 2473891"/>
                <a:gd name="connsiteY5" fmla="*/ 1626528 h 2556968"/>
                <a:gd name="connsiteX6" fmla="*/ 2009684 w 2473891"/>
                <a:gd name="connsiteY6" fmla="*/ 2556968 h 2556968"/>
                <a:gd name="connsiteX7" fmla="*/ 1258580 w 2473891"/>
                <a:gd name="connsiteY7" fmla="*/ 2102969 h 2556968"/>
                <a:gd name="connsiteX8" fmla="*/ 507475 w 2473891"/>
                <a:gd name="connsiteY8" fmla="*/ 2556968 h 2556968"/>
                <a:gd name="connsiteX9" fmla="*/ 665726 w 2473891"/>
                <a:gd name="connsiteY9" fmla="*/ 1626528 h 2556968"/>
                <a:gd name="connsiteX10" fmla="*/ 43268 w 2473891"/>
                <a:gd name="connsiteY10" fmla="*/ 976675 h 2556968"/>
                <a:gd name="connsiteX0" fmla="*/ 43268 w 2541879"/>
                <a:gd name="connsiteY0" fmla="*/ 976675 h 2556968"/>
                <a:gd name="connsiteX1" fmla="*/ 892176 w 2541879"/>
                <a:gd name="connsiteY1" fmla="*/ 855630 h 2556968"/>
                <a:gd name="connsiteX2" fmla="*/ 1258580 w 2541879"/>
                <a:gd name="connsiteY2" fmla="*/ 0 h 2556968"/>
                <a:gd name="connsiteX3" fmla="*/ 1624983 w 2541879"/>
                <a:gd name="connsiteY3" fmla="*/ 855630 h 2556968"/>
                <a:gd name="connsiteX4" fmla="*/ 2473891 w 2541879"/>
                <a:gd name="connsiteY4" fmla="*/ 976675 h 2556968"/>
                <a:gd name="connsiteX5" fmla="*/ 1851433 w 2541879"/>
                <a:gd name="connsiteY5" fmla="*/ 1626528 h 2556968"/>
                <a:gd name="connsiteX6" fmla="*/ 2009684 w 2541879"/>
                <a:gd name="connsiteY6" fmla="*/ 2556968 h 2556968"/>
                <a:gd name="connsiteX7" fmla="*/ 1258580 w 2541879"/>
                <a:gd name="connsiteY7" fmla="*/ 2102969 h 2556968"/>
                <a:gd name="connsiteX8" fmla="*/ 507475 w 2541879"/>
                <a:gd name="connsiteY8" fmla="*/ 2556968 h 2556968"/>
                <a:gd name="connsiteX9" fmla="*/ 665726 w 2541879"/>
                <a:gd name="connsiteY9" fmla="*/ 1626528 h 2556968"/>
                <a:gd name="connsiteX10" fmla="*/ 43268 w 2541879"/>
                <a:gd name="connsiteY10" fmla="*/ 976675 h 2556968"/>
                <a:gd name="connsiteX0" fmla="*/ 43268 w 2541879"/>
                <a:gd name="connsiteY0" fmla="*/ 992355 h 2572648"/>
                <a:gd name="connsiteX1" fmla="*/ 892176 w 2541879"/>
                <a:gd name="connsiteY1" fmla="*/ 871310 h 2572648"/>
                <a:gd name="connsiteX2" fmla="*/ 1258580 w 2541879"/>
                <a:gd name="connsiteY2" fmla="*/ 15680 h 2572648"/>
                <a:gd name="connsiteX3" fmla="*/ 1624983 w 2541879"/>
                <a:gd name="connsiteY3" fmla="*/ 871310 h 2572648"/>
                <a:gd name="connsiteX4" fmla="*/ 2473891 w 2541879"/>
                <a:gd name="connsiteY4" fmla="*/ 992355 h 2572648"/>
                <a:gd name="connsiteX5" fmla="*/ 1851433 w 2541879"/>
                <a:gd name="connsiteY5" fmla="*/ 1642208 h 2572648"/>
                <a:gd name="connsiteX6" fmla="*/ 2009684 w 2541879"/>
                <a:gd name="connsiteY6" fmla="*/ 2572648 h 2572648"/>
                <a:gd name="connsiteX7" fmla="*/ 1258580 w 2541879"/>
                <a:gd name="connsiteY7" fmla="*/ 2118649 h 2572648"/>
                <a:gd name="connsiteX8" fmla="*/ 507475 w 2541879"/>
                <a:gd name="connsiteY8" fmla="*/ 2572648 h 2572648"/>
                <a:gd name="connsiteX9" fmla="*/ 665726 w 2541879"/>
                <a:gd name="connsiteY9" fmla="*/ 1642208 h 2572648"/>
                <a:gd name="connsiteX10" fmla="*/ 43268 w 2541879"/>
                <a:gd name="connsiteY10" fmla="*/ 992355 h 2572648"/>
                <a:gd name="connsiteX0" fmla="*/ 43268 w 2541879"/>
                <a:gd name="connsiteY0" fmla="*/ 992355 h 2591794"/>
                <a:gd name="connsiteX1" fmla="*/ 892176 w 2541879"/>
                <a:gd name="connsiteY1" fmla="*/ 871310 h 2591794"/>
                <a:gd name="connsiteX2" fmla="*/ 1258580 w 2541879"/>
                <a:gd name="connsiteY2" fmla="*/ 15680 h 2591794"/>
                <a:gd name="connsiteX3" fmla="*/ 1624983 w 2541879"/>
                <a:gd name="connsiteY3" fmla="*/ 871310 h 2591794"/>
                <a:gd name="connsiteX4" fmla="*/ 2473891 w 2541879"/>
                <a:gd name="connsiteY4" fmla="*/ 992355 h 2591794"/>
                <a:gd name="connsiteX5" fmla="*/ 1851433 w 2541879"/>
                <a:gd name="connsiteY5" fmla="*/ 1642208 h 2591794"/>
                <a:gd name="connsiteX6" fmla="*/ 2009684 w 2541879"/>
                <a:gd name="connsiteY6" fmla="*/ 2572648 h 2591794"/>
                <a:gd name="connsiteX7" fmla="*/ 1258580 w 2541879"/>
                <a:gd name="connsiteY7" fmla="*/ 2118649 h 2591794"/>
                <a:gd name="connsiteX8" fmla="*/ 507475 w 2541879"/>
                <a:gd name="connsiteY8" fmla="*/ 2572648 h 2591794"/>
                <a:gd name="connsiteX9" fmla="*/ 665726 w 2541879"/>
                <a:gd name="connsiteY9" fmla="*/ 1642208 h 2591794"/>
                <a:gd name="connsiteX10" fmla="*/ 43268 w 2541879"/>
                <a:gd name="connsiteY10" fmla="*/ 992355 h 2591794"/>
                <a:gd name="connsiteX0" fmla="*/ 43268 w 2541879"/>
                <a:gd name="connsiteY0" fmla="*/ 992355 h 2611130"/>
                <a:gd name="connsiteX1" fmla="*/ 892176 w 2541879"/>
                <a:gd name="connsiteY1" fmla="*/ 871310 h 2611130"/>
                <a:gd name="connsiteX2" fmla="*/ 1258580 w 2541879"/>
                <a:gd name="connsiteY2" fmla="*/ 15680 h 2611130"/>
                <a:gd name="connsiteX3" fmla="*/ 1624983 w 2541879"/>
                <a:gd name="connsiteY3" fmla="*/ 871310 h 2611130"/>
                <a:gd name="connsiteX4" fmla="*/ 2473891 w 2541879"/>
                <a:gd name="connsiteY4" fmla="*/ 992355 h 2611130"/>
                <a:gd name="connsiteX5" fmla="*/ 1851433 w 2541879"/>
                <a:gd name="connsiteY5" fmla="*/ 1642208 h 2611130"/>
                <a:gd name="connsiteX6" fmla="*/ 2009684 w 2541879"/>
                <a:gd name="connsiteY6" fmla="*/ 2572648 h 2611130"/>
                <a:gd name="connsiteX7" fmla="*/ 1258580 w 2541879"/>
                <a:gd name="connsiteY7" fmla="*/ 2118649 h 2611130"/>
                <a:gd name="connsiteX8" fmla="*/ 507475 w 2541879"/>
                <a:gd name="connsiteY8" fmla="*/ 2572648 h 2611130"/>
                <a:gd name="connsiteX9" fmla="*/ 665726 w 2541879"/>
                <a:gd name="connsiteY9" fmla="*/ 1642208 h 2611130"/>
                <a:gd name="connsiteX10" fmla="*/ 43268 w 2541879"/>
                <a:gd name="connsiteY10" fmla="*/ 992355 h 2611130"/>
                <a:gd name="connsiteX0" fmla="*/ 43268 w 2541879"/>
                <a:gd name="connsiteY0" fmla="*/ 992355 h 2611130"/>
                <a:gd name="connsiteX1" fmla="*/ 892176 w 2541879"/>
                <a:gd name="connsiteY1" fmla="*/ 871310 h 2611130"/>
                <a:gd name="connsiteX2" fmla="*/ 1258580 w 2541879"/>
                <a:gd name="connsiteY2" fmla="*/ 15680 h 2611130"/>
                <a:gd name="connsiteX3" fmla="*/ 1624983 w 2541879"/>
                <a:gd name="connsiteY3" fmla="*/ 871310 h 2611130"/>
                <a:gd name="connsiteX4" fmla="*/ 2473891 w 2541879"/>
                <a:gd name="connsiteY4" fmla="*/ 992355 h 2611130"/>
                <a:gd name="connsiteX5" fmla="*/ 1851433 w 2541879"/>
                <a:gd name="connsiteY5" fmla="*/ 1642208 h 2611130"/>
                <a:gd name="connsiteX6" fmla="*/ 2009684 w 2541879"/>
                <a:gd name="connsiteY6" fmla="*/ 2572648 h 2611130"/>
                <a:gd name="connsiteX7" fmla="*/ 1258580 w 2541879"/>
                <a:gd name="connsiteY7" fmla="*/ 2118649 h 2611130"/>
                <a:gd name="connsiteX8" fmla="*/ 507475 w 2541879"/>
                <a:gd name="connsiteY8" fmla="*/ 2572648 h 2611130"/>
                <a:gd name="connsiteX9" fmla="*/ 665726 w 2541879"/>
                <a:gd name="connsiteY9" fmla="*/ 1642208 h 2611130"/>
                <a:gd name="connsiteX10" fmla="*/ 43268 w 2541879"/>
                <a:gd name="connsiteY10" fmla="*/ 992355 h 2611130"/>
                <a:gd name="connsiteX0" fmla="*/ 43268 w 2541879"/>
                <a:gd name="connsiteY0" fmla="*/ 992355 h 2596817"/>
                <a:gd name="connsiteX1" fmla="*/ 892176 w 2541879"/>
                <a:gd name="connsiteY1" fmla="*/ 871310 h 2596817"/>
                <a:gd name="connsiteX2" fmla="*/ 1258580 w 2541879"/>
                <a:gd name="connsiteY2" fmla="*/ 15680 h 2596817"/>
                <a:gd name="connsiteX3" fmla="*/ 1624983 w 2541879"/>
                <a:gd name="connsiteY3" fmla="*/ 871310 h 2596817"/>
                <a:gd name="connsiteX4" fmla="*/ 2473891 w 2541879"/>
                <a:gd name="connsiteY4" fmla="*/ 992355 h 2596817"/>
                <a:gd name="connsiteX5" fmla="*/ 1851433 w 2541879"/>
                <a:gd name="connsiteY5" fmla="*/ 1642208 h 2596817"/>
                <a:gd name="connsiteX6" fmla="*/ 2009684 w 2541879"/>
                <a:gd name="connsiteY6" fmla="*/ 2572648 h 2596817"/>
                <a:gd name="connsiteX7" fmla="*/ 1258580 w 2541879"/>
                <a:gd name="connsiteY7" fmla="*/ 2118649 h 2596817"/>
                <a:gd name="connsiteX8" fmla="*/ 507475 w 2541879"/>
                <a:gd name="connsiteY8" fmla="*/ 2572648 h 2596817"/>
                <a:gd name="connsiteX9" fmla="*/ 665726 w 2541879"/>
                <a:gd name="connsiteY9" fmla="*/ 1642208 h 2596817"/>
                <a:gd name="connsiteX10" fmla="*/ 43268 w 2541879"/>
                <a:gd name="connsiteY10" fmla="*/ 992355 h 2596817"/>
                <a:gd name="connsiteX0" fmla="*/ 43268 w 2541879"/>
                <a:gd name="connsiteY0" fmla="*/ 992355 h 2596817"/>
                <a:gd name="connsiteX1" fmla="*/ 892176 w 2541879"/>
                <a:gd name="connsiteY1" fmla="*/ 871310 h 2596817"/>
                <a:gd name="connsiteX2" fmla="*/ 1258580 w 2541879"/>
                <a:gd name="connsiteY2" fmla="*/ 15680 h 2596817"/>
                <a:gd name="connsiteX3" fmla="*/ 1624983 w 2541879"/>
                <a:gd name="connsiteY3" fmla="*/ 871310 h 2596817"/>
                <a:gd name="connsiteX4" fmla="*/ 2473891 w 2541879"/>
                <a:gd name="connsiteY4" fmla="*/ 992355 h 2596817"/>
                <a:gd name="connsiteX5" fmla="*/ 1851433 w 2541879"/>
                <a:gd name="connsiteY5" fmla="*/ 1642208 h 2596817"/>
                <a:gd name="connsiteX6" fmla="*/ 2009684 w 2541879"/>
                <a:gd name="connsiteY6" fmla="*/ 2572648 h 2596817"/>
                <a:gd name="connsiteX7" fmla="*/ 1258580 w 2541879"/>
                <a:gd name="connsiteY7" fmla="*/ 2118649 h 2596817"/>
                <a:gd name="connsiteX8" fmla="*/ 507475 w 2541879"/>
                <a:gd name="connsiteY8" fmla="*/ 2572648 h 2596817"/>
                <a:gd name="connsiteX9" fmla="*/ 665726 w 2541879"/>
                <a:gd name="connsiteY9" fmla="*/ 1642208 h 2596817"/>
                <a:gd name="connsiteX10" fmla="*/ 43268 w 2541879"/>
                <a:gd name="connsiteY10" fmla="*/ 992355 h 2596817"/>
                <a:gd name="connsiteX0" fmla="*/ 51241 w 2549852"/>
                <a:gd name="connsiteY0" fmla="*/ 992355 h 2596817"/>
                <a:gd name="connsiteX1" fmla="*/ 900149 w 2549852"/>
                <a:gd name="connsiteY1" fmla="*/ 871310 h 2596817"/>
                <a:gd name="connsiteX2" fmla="*/ 1266553 w 2549852"/>
                <a:gd name="connsiteY2" fmla="*/ 15680 h 2596817"/>
                <a:gd name="connsiteX3" fmla="*/ 1632956 w 2549852"/>
                <a:gd name="connsiteY3" fmla="*/ 871310 h 2596817"/>
                <a:gd name="connsiteX4" fmla="*/ 2481864 w 2549852"/>
                <a:gd name="connsiteY4" fmla="*/ 992355 h 2596817"/>
                <a:gd name="connsiteX5" fmla="*/ 1859406 w 2549852"/>
                <a:gd name="connsiteY5" fmla="*/ 1642208 h 2596817"/>
                <a:gd name="connsiteX6" fmla="*/ 2017657 w 2549852"/>
                <a:gd name="connsiteY6" fmla="*/ 2572648 h 2596817"/>
                <a:gd name="connsiteX7" fmla="*/ 1266553 w 2549852"/>
                <a:gd name="connsiteY7" fmla="*/ 2118649 h 2596817"/>
                <a:gd name="connsiteX8" fmla="*/ 515448 w 2549852"/>
                <a:gd name="connsiteY8" fmla="*/ 2572648 h 2596817"/>
                <a:gd name="connsiteX9" fmla="*/ 673699 w 2549852"/>
                <a:gd name="connsiteY9" fmla="*/ 1642208 h 2596817"/>
                <a:gd name="connsiteX10" fmla="*/ 51241 w 2549852"/>
                <a:gd name="connsiteY10" fmla="*/ 992355 h 2596817"/>
                <a:gd name="connsiteX0" fmla="*/ 51241 w 2549852"/>
                <a:gd name="connsiteY0" fmla="*/ 992355 h 2596817"/>
                <a:gd name="connsiteX1" fmla="*/ 900149 w 2549852"/>
                <a:gd name="connsiteY1" fmla="*/ 871310 h 2596817"/>
                <a:gd name="connsiteX2" fmla="*/ 1266553 w 2549852"/>
                <a:gd name="connsiteY2" fmla="*/ 15680 h 2596817"/>
                <a:gd name="connsiteX3" fmla="*/ 1632956 w 2549852"/>
                <a:gd name="connsiteY3" fmla="*/ 871310 h 2596817"/>
                <a:gd name="connsiteX4" fmla="*/ 2481864 w 2549852"/>
                <a:gd name="connsiteY4" fmla="*/ 992355 h 2596817"/>
                <a:gd name="connsiteX5" fmla="*/ 1859406 w 2549852"/>
                <a:gd name="connsiteY5" fmla="*/ 1642208 h 2596817"/>
                <a:gd name="connsiteX6" fmla="*/ 2017657 w 2549852"/>
                <a:gd name="connsiteY6" fmla="*/ 2572648 h 2596817"/>
                <a:gd name="connsiteX7" fmla="*/ 1266553 w 2549852"/>
                <a:gd name="connsiteY7" fmla="*/ 2118649 h 2596817"/>
                <a:gd name="connsiteX8" fmla="*/ 515448 w 2549852"/>
                <a:gd name="connsiteY8" fmla="*/ 2572648 h 2596817"/>
                <a:gd name="connsiteX9" fmla="*/ 673699 w 2549852"/>
                <a:gd name="connsiteY9" fmla="*/ 1642208 h 2596817"/>
                <a:gd name="connsiteX10" fmla="*/ 51241 w 2549852"/>
                <a:gd name="connsiteY10" fmla="*/ 992355 h 2596817"/>
                <a:gd name="connsiteX0" fmla="*/ 51241 w 2549852"/>
                <a:gd name="connsiteY0" fmla="*/ 992355 h 2613998"/>
                <a:gd name="connsiteX1" fmla="*/ 900149 w 2549852"/>
                <a:gd name="connsiteY1" fmla="*/ 871310 h 2613998"/>
                <a:gd name="connsiteX2" fmla="*/ 1266553 w 2549852"/>
                <a:gd name="connsiteY2" fmla="*/ 15680 h 2613998"/>
                <a:gd name="connsiteX3" fmla="*/ 1632956 w 2549852"/>
                <a:gd name="connsiteY3" fmla="*/ 871310 h 2613998"/>
                <a:gd name="connsiteX4" fmla="*/ 2481864 w 2549852"/>
                <a:gd name="connsiteY4" fmla="*/ 992355 h 2613998"/>
                <a:gd name="connsiteX5" fmla="*/ 1859406 w 2549852"/>
                <a:gd name="connsiteY5" fmla="*/ 1642208 h 2613998"/>
                <a:gd name="connsiteX6" fmla="*/ 2017657 w 2549852"/>
                <a:gd name="connsiteY6" fmla="*/ 2572648 h 2613998"/>
                <a:gd name="connsiteX7" fmla="*/ 1266553 w 2549852"/>
                <a:gd name="connsiteY7" fmla="*/ 2118649 h 2613998"/>
                <a:gd name="connsiteX8" fmla="*/ 515448 w 2549852"/>
                <a:gd name="connsiteY8" fmla="*/ 2572648 h 2613998"/>
                <a:gd name="connsiteX9" fmla="*/ 673699 w 2549852"/>
                <a:gd name="connsiteY9" fmla="*/ 1642208 h 2613998"/>
                <a:gd name="connsiteX10" fmla="*/ 51241 w 2549852"/>
                <a:gd name="connsiteY10" fmla="*/ 992355 h 2613998"/>
                <a:gd name="connsiteX0" fmla="*/ 51241 w 2549852"/>
                <a:gd name="connsiteY0" fmla="*/ 992355 h 2613998"/>
                <a:gd name="connsiteX1" fmla="*/ 900149 w 2549852"/>
                <a:gd name="connsiteY1" fmla="*/ 871310 h 2613998"/>
                <a:gd name="connsiteX2" fmla="*/ 1266553 w 2549852"/>
                <a:gd name="connsiteY2" fmla="*/ 15680 h 2613998"/>
                <a:gd name="connsiteX3" fmla="*/ 1632956 w 2549852"/>
                <a:gd name="connsiteY3" fmla="*/ 871310 h 2613998"/>
                <a:gd name="connsiteX4" fmla="*/ 2481864 w 2549852"/>
                <a:gd name="connsiteY4" fmla="*/ 992355 h 2613998"/>
                <a:gd name="connsiteX5" fmla="*/ 1859406 w 2549852"/>
                <a:gd name="connsiteY5" fmla="*/ 1642208 h 2613998"/>
                <a:gd name="connsiteX6" fmla="*/ 2017657 w 2549852"/>
                <a:gd name="connsiteY6" fmla="*/ 2572648 h 2613998"/>
                <a:gd name="connsiteX7" fmla="*/ 1266553 w 2549852"/>
                <a:gd name="connsiteY7" fmla="*/ 2118649 h 2613998"/>
                <a:gd name="connsiteX8" fmla="*/ 515448 w 2549852"/>
                <a:gd name="connsiteY8" fmla="*/ 2572648 h 2613998"/>
                <a:gd name="connsiteX9" fmla="*/ 673699 w 2549852"/>
                <a:gd name="connsiteY9" fmla="*/ 1642208 h 2613998"/>
                <a:gd name="connsiteX10" fmla="*/ 51241 w 2549852"/>
                <a:gd name="connsiteY10" fmla="*/ 992355 h 2613998"/>
                <a:gd name="connsiteX0" fmla="*/ 51241 w 2549973"/>
                <a:gd name="connsiteY0" fmla="*/ 992355 h 2613998"/>
                <a:gd name="connsiteX1" fmla="*/ 900149 w 2549973"/>
                <a:gd name="connsiteY1" fmla="*/ 871310 h 2613998"/>
                <a:gd name="connsiteX2" fmla="*/ 1266553 w 2549973"/>
                <a:gd name="connsiteY2" fmla="*/ 15680 h 2613998"/>
                <a:gd name="connsiteX3" fmla="*/ 1632956 w 2549973"/>
                <a:gd name="connsiteY3" fmla="*/ 871310 h 2613998"/>
                <a:gd name="connsiteX4" fmla="*/ 2481864 w 2549973"/>
                <a:gd name="connsiteY4" fmla="*/ 992355 h 2613998"/>
                <a:gd name="connsiteX5" fmla="*/ 1859406 w 2549973"/>
                <a:gd name="connsiteY5" fmla="*/ 1642208 h 2613998"/>
                <a:gd name="connsiteX6" fmla="*/ 2017657 w 2549973"/>
                <a:gd name="connsiteY6" fmla="*/ 2572648 h 2613998"/>
                <a:gd name="connsiteX7" fmla="*/ 1266553 w 2549973"/>
                <a:gd name="connsiteY7" fmla="*/ 2118649 h 2613998"/>
                <a:gd name="connsiteX8" fmla="*/ 515448 w 2549973"/>
                <a:gd name="connsiteY8" fmla="*/ 2572648 h 2613998"/>
                <a:gd name="connsiteX9" fmla="*/ 673699 w 2549973"/>
                <a:gd name="connsiteY9" fmla="*/ 1642208 h 2613998"/>
                <a:gd name="connsiteX10" fmla="*/ 51241 w 2549973"/>
                <a:gd name="connsiteY10" fmla="*/ 992355 h 2613998"/>
                <a:gd name="connsiteX0" fmla="*/ 51241 w 2549975"/>
                <a:gd name="connsiteY0" fmla="*/ 992355 h 2613998"/>
                <a:gd name="connsiteX1" fmla="*/ 900149 w 2549975"/>
                <a:gd name="connsiteY1" fmla="*/ 871310 h 2613998"/>
                <a:gd name="connsiteX2" fmla="*/ 1266553 w 2549975"/>
                <a:gd name="connsiteY2" fmla="*/ 15680 h 2613998"/>
                <a:gd name="connsiteX3" fmla="*/ 1632956 w 2549975"/>
                <a:gd name="connsiteY3" fmla="*/ 871310 h 2613998"/>
                <a:gd name="connsiteX4" fmla="*/ 2481864 w 2549975"/>
                <a:gd name="connsiteY4" fmla="*/ 992355 h 2613998"/>
                <a:gd name="connsiteX5" fmla="*/ 1859406 w 2549975"/>
                <a:gd name="connsiteY5" fmla="*/ 1642208 h 2613998"/>
                <a:gd name="connsiteX6" fmla="*/ 2017657 w 2549975"/>
                <a:gd name="connsiteY6" fmla="*/ 2572648 h 2613998"/>
                <a:gd name="connsiteX7" fmla="*/ 1266553 w 2549975"/>
                <a:gd name="connsiteY7" fmla="*/ 2118649 h 2613998"/>
                <a:gd name="connsiteX8" fmla="*/ 515448 w 2549975"/>
                <a:gd name="connsiteY8" fmla="*/ 2572648 h 2613998"/>
                <a:gd name="connsiteX9" fmla="*/ 673699 w 2549975"/>
                <a:gd name="connsiteY9" fmla="*/ 1642208 h 2613998"/>
                <a:gd name="connsiteX10" fmla="*/ 51241 w 2549975"/>
                <a:gd name="connsiteY10" fmla="*/ 992355 h 2613998"/>
                <a:gd name="connsiteX0" fmla="*/ 51241 w 2549973"/>
                <a:gd name="connsiteY0" fmla="*/ 979974 h 2601617"/>
                <a:gd name="connsiteX1" fmla="*/ 900149 w 2549973"/>
                <a:gd name="connsiteY1" fmla="*/ 858929 h 2601617"/>
                <a:gd name="connsiteX2" fmla="*/ 1266553 w 2549973"/>
                <a:gd name="connsiteY2" fmla="*/ 3299 h 2601617"/>
                <a:gd name="connsiteX3" fmla="*/ 1632956 w 2549973"/>
                <a:gd name="connsiteY3" fmla="*/ 858929 h 2601617"/>
                <a:gd name="connsiteX4" fmla="*/ 2481864 w 2549973"/>
                <a:gd name="connsiteY4" fmla="*/ 979974 h 2601617"/>
                <a:gd name="connsiteX5" fmla="*/ 1859406 w 2549973"/>
                <a:gd name="connsiteY5" fmla="*/ 1629827 h 2601617"/>
                <a:gd name="connsiteX6" fmla="*/ 2017657 w 2549973"/>
                <a:gd name="connsiteY6" fmla="*/ 2560267 h 2601617"/>
                <a:gd name="connsiteX7" fmla="*/ 1266553 w 2549973"/>
                <a:gd name="connsiteY7" fmla="*/ 2106268 h 2601617"/>
                <a:gd name="connsiteX8" fmla="*/ 515448 w 2549973"/>
                <a:gd name="connsiteY8" fmla="*/ 2560267 h 2601617"/>
                <a:gd name="connsiteX9" fmla="*/ 673699 w 2549973"/>
                <a:gd name="connsiteY9" fmla="*/ 1629827 h 2601617"/>
                <a:gd name="connsiteX10" fmla="*/ 51241 w 2549973"/>
                <a:gd name="connsiteY10" fmla="*/ 979974 h 2601617"/>
                <a:gd name="connsiteX0" fmla="*/ 51241 w 2549975"/>
                <a:gd name="connsiteY0" fmla="*/ 979974 h 2602818"/>
                <a:gd name="connsiteX1" fmla="*/ 900149 w 2549975"/>
                <a:gd name="connsiteY1" fmla="*/ 858929 h 2602818"/>
                <a:gd name="connsiteX2" fmla="*/ 1266553 w 2549975"/>
                <a:gd name="connsiteY2" fmla="*/ 3299 h 2602818"/>
                <a:gd name="connsiteX3" fmla="*/ 1632956 w 2549975"/>
                <a:gd name="connsiteY3" fmla="*/ 858929 h 2602818"/>
                <a:gd name="connsiteX4" fmla="*/ 2481864 w 2549975"/>
                <a:gd name="connsiteY4" fmla="*/ 979974 h 2602818"/>
                <a:gd name="connsiteX5" fmla="*/ 1859406 w 2549975"/>
                <a:gd name="connsiteY5" fmla="*/ 1629827 h 2602818"/>
                <a:gd name="connsiteX6" fmla="*/ 2017657 w 2549975"/>
                <a:gd name="connsiteY6" fmla="*/ 2560267 h 2602818"/>
                <a:gd name="connsiteX7" fmla="*/ 1266553 w 2549975"/>
                <a:gd name="connsiteY7" fmla="*/ 2106268 h 2602818"/>
                <a:gd name="connsiteX8" fmla="*/ 515448 w 2549975"/>
                <a:gd name="connsiteY8" fmla="*/ 2560267 h 2602818"/>
                <a:gd name="connsiteX9" fmla="*/ 673699 w 2549975"/>
                <a:gd name="connsiteY9" fmla="*/ 1629827 h 2602818"/>
                <a:gd name="connsiteX10" fmla="*/ 51241 w 2549975"/>
                <a:gd name="connsiteY10" fmla="*/ 979974 h 2602818"/>
                <a:gd name="connsiteX0" fmla="*/ 51241 w 2549973"/>
                <a:gd name="connsiteY0" fmla="*/ 979974 h 2602818"/>
                <a:gd name="connsiteX1" fmla="*/ 900149 w 2549973"/>
                <a:gd name="connsiteY1" fmla="*/ 858929 h 2602818"/>
                <a:gd name="connsiteX2" fmla="*/ 1266553 w 2549973"/>
                <a:gd name="connsiteY2" fmla="*/ 3299 h 2602818"/>
                <a:gd name="connsiteX3" fmla="*/ 1632956 w 2549973"/>
                <a:gd name="connsiteY3" fmla="*/ 858929 h 2602818"/>
                <a:gd name="connsiteX4" fmla="*/ 2481864 w 2549973"/>
                <a:gd name="connsiteY4" fmla="*/ 979974 h 2602818"/>
                <a:gd name="connsiteX5" fmla="*/ 1859406 w 2549973"/>
                <a:gd name="connsiteY5" fmla="*/ 1629827 h 2602818"/>
                <a:gd name="connsiteX6" fmla="*/ 2017657 w 2549973"/>
                <a:gd name="connsiteY6" fmla="*/ 2560267 h 2602818"/>
                <a:gd name="connsiteX7" fmla="*/ 1266553 w 2549973"/>
                <a:gd name="connsiteY7" fmla="*/ 2106268 h 2602818"/>
                <a:gd name="connsiteX8" fmla="*/ 515448 w 2549973"/>
                <a:gd name="connsiteY8" fmla="*/ 2560267 h 2602818"/>
                <a:gd name="connsiteX9" fmla="*/ 673699 w 2549973"/>
                <a:gd name="connsiteY9" fmla="*/ 1629827 h 2602818"/>
                <a:gd name="connsiteX10" fmla="*/ 51241 w 2549973"/>
                <a:gd name="connsiteY10" fmla="*/ 979974 h 2602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49973" h="2602818">
                  <a:moveTo>
                    <a:pt x="51241" y="979974"/>
                  </a:moveTo>
                  <a:lnTo>
                    <a:pt x="900149" y="858929"/>
                  </a:lnTo>
                  <a:cubicBezTo>
                    <a:pt x="1022284" y="573719"/>
                    <a:pt x="1058543" y="-50764"/>
                    <a:pt x="1266553" y="3299"/>
                  </a:cubicBezTo>
                  <a:cubicBezTo>
                    <a:pt x="1519078" y="142658"/>
                    <a:pt x="1510822" y="573719"/>
                    <a:pt x="1632956" y="858929"/>
                  </a:cubicBezTo>
                  <a:lnTo>
                    <a:pt x="2481864" y="979974"/>
                  </a:lnTo>
                  <a:cubicBezTo>
                    <a:pt x="2769312" y="1207681"/>
                    <a:pt x="2066892" y="1413209"/>
                    <a:pt x="1859406" y="1629827"/>
                  </a:cubicBezTo>
                  <a:cubicBezTo>
                    <a:pt x="1917907" y="1968729"/>
                    <a:pt x="2135283" y="2254835"/>
                    <a:pt x="2017657" y="2560267"/>
                  </a:cubicBezTo>
                  <a:cubicBezTo>
                    <a:pt x="1942997" y="2749011"/>
                    <a:pt x="1516921" y="2257601"/>
                    <a:pt x="1266553" y="2106268"/>
                  </a:cubicBezTo>
                  <a:cubicBezTo>
                    <a:pt x="1016185" y="2257601"/>
                    <a:pt x="761918" y="2580099"/>
                    <a:pt x="515448" y="2560267"/>
                  </a:cubicBezTo>
                  <a:cubicBezTo>
                    <a:pt x="205507" y="2484499"/>
                    <a:pt x="620949" y="1939974"/>
                    <a:pt x="673699" y="1629827"/>
                  </a:cubicBezTo>
                  <a:cubicBezTo>
                    <a:pt x="466213" y="1413209"/>
                    <a:pt x="-186057" y="1187400"/>
                    <a:pt x="51241" y="979974"/>
                  </a:cubicBezTo>
                  <a:close/>
                </a:path>
              </a:pathLst>
            </a:custGeom>
            <a:solidFill>
              <a:srgbClr val="FFDE75"/>
            </a:solidFill>
            <a:ln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white"/>
                </a:solidFill>
              </a:endParaRPr>
            </a:p>
          </p:txBody>
        </p:sp>
        <p:sp>
          <p:nvSpPr>
            <p:cNvPr id="34" name="วงรี 2"/>
            <p:cNvSpPr/>
            <p:nvPr/>
          </p:nvSpPr>
          <p:spPr>
            <a:xfrm>
              <a:off x="5675574" y="2185448"/>
              <a:ext cx="90000" cy="90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white"/>
                </a:solidFill>
              </a:endParaRPr>
            </a:p>
          </p:txBody>
        </p:sp>
        <p:sp>
          <p:nvSpPr>
            <p:cNvPr id="35" name="วงรี 89"/>
            <p:cNvSpPr/>
            <p:nvPr/>
          </p:nvSpPr>
          <p:spPr>
            <a:xfrm>
              <a:off x="5913484" y="2185448"/>
              <a:ext cx="90000" cy="90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white"/>
                </a:solidFill>
              </a:endParaRPr>
            </a:p>
          </p:txBody>
        </p:sp>
        <p:sp>
          <p:nvSpPr>
            <p:cNvPr id="36" name="ส่วนโค้ง 39"/>
            <p:cNvSpPr/>
            <p:nvPr/>
          </p:nvSpPr>
          <p:spPr>
            <a:xfrm rot="8263937">
              <a:off x="5754896" y="2202258"/>
              <a:ext cx="180000" cy="180000"/>
            </a:xfrm>
            <a:prstGeom prst="arc">
              <a:avLst/>
            </a:prstGeom>
            <a:ln w="127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black"/>
                </a:solidFill>
              </a:endParaRPr>
            </a:p>
          </p:txBody>
        </p:sp>
        <p:sp>
          <p:nvSpPr>
            <p:cNvPr id="37" name="วงรี 40"/>
            <p:cNvSpPr/>
            <p:nvPr/>
          </p:nvSpPr>
          <p:spPr>
            <a:xfrm>
              <a:off x="5591210" y="2292259"/>
              <a:ext cx="126552" cy="90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white"/>
                </a:solidFill>
              </a:endParaRPr>
            </a:p>
          </p:txBody>
        </p:sp>
        <p:sp>
          <p:nvSpPr>
            <p:cNvPr id="38" name="วงรี 90"/>
            <p:cNvSpPr/>
            <p:nvPr/>
          </p:nvSpPr>
          <p:spPr>
            <a:xfrm>
              <a:off x="5972031" y="2300523"/>
              <a:ext cx="126552" cy="90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white"/>
                </a:solidFill>
              </a:endParaRPr>
            </a:p>
          </p:txBody>
        </p:sp>
      </p:grpSp>
      <p:grpSp>
        <p:nvGrpSpPr>
          <p:cNvPr id="39" name="กลุ่ม 95"/>
          <p:cNvGrpSpPr/>
          <p:nvPr/>
        </p:nvGrpSpPr>
        <p:grpSpPr>
          <a:xfrm>
            <a:off x="7092280" y="3026888"/>
            <a:ext cx="307072" cy="362768"/>
            <a:chOff x="5181879" y="1475364"/>
            <a:chExt cx="1326034" cy="1566547"/>
          </a:xfrm>
          <a:effectLst>
            <a:outerShdw blurRad="50800" dist="38100" dir="2700000" algn="tl" rotWithShape="0">
              <a:schemeClr val="accent4">
                <a:lumMod val="75000"/>
                <a:alpha val="40000"/>
              </a:schemeClr>
            </a:outerShdw>
          </a:effectLst>
        </p:grpSpPr>
        <p:sp>
          <p:nvSpPr>
            <p:cNvPr id="40" name="ดาว 5 แฉก 1"/>
            <p:cNvSpPr/>
            <p:nvPr/>
          </p:nvSpPr>
          <p:spPr>
            <a:xfrm>
              <a:off x="5181879" y="1475364"/>
              <a:ext cx="1326034" cy="1566547"/>
            </a:xfrm>
            <a:custGeom>
              <a:avLst/>
              <a:gdLst>
                <a:gd name="connsiteX0" fmla="*/ 3 w 2430629"/>
                <a:gd name="connsiteY0" fmla="*/ 976675 h 2556974"/>
                <a:gd name="connsiteX1" fmla="*/ 848911 w 2430629"/>
                <a:gd name="connsiteY1" fmla="*/ 855630 h 2556974"/>
                <a:gd name="connsiteX2" fmla="*/ 1215315 w 2430629"/>
                <a:gd name="connsiteY2" fmla="*/ 0 h 2556974"/>
                <a:gd name="connsiteX3" fmla="*/ 1581718 w 2430629"/>
                <a:gd name="connsiteY3" fmla="*/ 855630 h 2556974"/>
                <a:gd name="connsiteX4" fmla="*/ 2430626 w 2430629"/>
                <a:gd name="connsiteY4" fmla="*/ 976675 h 2556974"/>
                <a:gd name="connsiteX5" fmla="*/ 1808168 w 2430629"/>
                <a:gd name="connsiteY5" fmla="*/ 1626528 h 2556974"/>
                <a:gd name="connsiteX6" fmla="*/ 1966419 w 2430629"/>
                <a:gd name="connsiteY6" fmla="*/ 2556968 h 2556974"/>
                <a:gd name="connsiteX7" fmla="*/ 1215315 w 2430629"/>
                <a:gd name="connsiteY7" fmla="*/ 2102969 h 2556974"/>
                <a:gd name="connsiteX8" fmla="*/ 464210 w 2430629"/>
                <a:gd name="connsiteY8" fmla="*/ 2556968 h 2556974"/>
                <a:gd name="connsiteX9" fmla="*/ 622461 w 2430629"/>
                <a:gd name="connsiteY9" fmla="*/ 1626528 h 2556974"/>
                <a:gd name="connsiteX10" fmla="*/ 3 w 2430629"/>
                <a:gd name="connsiteY10" fmla="*/ 976675 h 2556974"/>
                <a:gd name="connsiteX0" fmla="*/ 43268 w 2473891"/>
                <a:gd name="connsiteY0" fmla="*/ 976675 h 2556968"/>
                <a:gd name="connsiteX1" fmla="*/ 892176 w 2473891"/>
                <a:gd name="connsiteY1" fmla="*/ 855630 h 2556968"/>
                <a:gd name="connsiteX2" fmla="*/ 1258580 w 2473891"/>
                <a:gd name="connsiteY2" fmla="*/ 0 h 2556968"/>
                <a:gd name="connsiteX3" fmla="*/ 1624983 w 2473891"/>
                <a:gd name="connsiteY3" fmla="*/ 855630 h 2556968"/>
                <a:gd name="connsiteX4" fmla="*/ 2473891 w 2473891"/>
                <a:gd name="connsiteY4" fmla="*/ 976675 h 2556968"/>
                <a:gd name="connsiteX5" fmla="*/ 1851433 w 2473891"/>
                <a:gd name="connsiteY5" fmla="*/ 1626528 h 2556968"/>
                <a:gd name="connsiteX6" fmla="*/ 2009684 w 2473891"/>
                <a:gd name="connsiteY6" fmla="*/ 2556968 h 2556968"/>
                <a:gd name="connsiteX7" fmla="*/ 1258580 w 2473891"/>
                <a:gd name="connsiteY7" fmla="*/ 2102969 h 2556968"/>
                <a:gd name="connsiteX8" fmla="*/ 507475 w 2473891"/>
                <a:gd name="connsiteY8" fmla="*/ 2556968 h 2556968"/>
                <a:gd name="connsiteX9" fmla="*/ 665726 w 2473891"/>
                <a:gd name="connsiteY9" fmla="*/ 1626528 h 2556968"/>
                <a:gd name="connsiteX10" fmla="*/ 43268 w 2473891"/>
                <a:gd name="connsiteY10" fmla="*/ 976675 h 2556968"/>
                <a:gd name="connsiteX0" fmla="*/ 43268 w 2541879"/>
                <a:gd name="connsiteY0" fmla="*/ 976675 h 2556968"/>
                <a:gd name="connsiteX1" fmla="*/ 892176 w 2541879"/>
                <a:gd name="connsiteY1" fmla="*/ 855630 h 2556968"/>
                <a:gd name="connsiteX2" fmla="*/ 1258580 w 2541879"/>
                <a:gd name="connsiteY2" fmla="*/ 0 h 2556968"/>
                <a:gd name="connsiteX3" fmla="*/ 1624983 w 2541879"/>
                <a:gd name="connsiteY3" fmla="*/ 855630 h 2556968"/>
                <a:gd name="connsiteX4" fmla="*/ 2473891 w 2541879"/>
                <a:gd name="connsiteY4" fmla="*/ 976675 h 2556968"/>
                <a:gd name="connsiteX5" fmla="*/ 1851433 w 2541879"/>
                <a:gd name="connsiteY5" fmla="*/ 1626528 h 2556968"/>
                <a:gd name="connsiteX6" fmla="*/ 2009684 w 2541879"/>
                <a:gd name="connsiteY6" fmla="*/ 2556968 h 2556968"/>
                <a:gd name="connsiteX7" fmla="*/ 1258580 w 2541879"/>
                <a:gd name="connsiteY7" fmla="*/ 2102969 h 2556968"/>
                <a:gd name="connsiteX8" fmla="*/ 507475 w 2541879"/>
                <a:gd name="connsiteY8" fmla="*/ 2556968 h 2556968"/>
                <a:gd name="connsiteX9" fmla="*/ 665726 w 2541879"/>
                <a:gd name="connsiteY9" fmla="*/ 1626528 h 2556968"/>
                <a:gd name="connsiteX10" fmla="*/ 43268 w 2541879"/>
                <a:gd name="connsiteY10" fmla="*/ 976675 h 2556968"/>
                <a:gd name="connsiteX0" fmla="*/ 43268 w 2541879"/>
                <a:gd name="connsiteY0" fmla="*/ 992355 h 2572648"/>
                <a:gd name="connsiteX1" fmla="*/ 892176 w 2541879"/>
                <a:gd name="connsiteY1" fmla="*/ 871310 h 2572648"/>
                <a:gd name="connsiteX2" fmla="*/ 1258580 w 2541879"/>
                <a:gd name="connsiteY2" fmla="*/ 15680 h 2572648"/>
                <a:gd name="connsiteX3" fmla="*/ 1624983 w 2541879"/>
                <a:gd name="connsiteY3" fmla="*/ 871310 h 2572648"/>
                <a:gd name="connsiteX4" fmla="*/ 2473891 w 2541879"/>
                <a:gd name="connsiteY4" fmla="*/ 992355 h 2572648"/>
                <a:gd name="connsiteX5" fmla="*/ 1851433 w 2541879"/>
                <a:gd name="connsiteY5" fmla="*/ 1642208 h 2572648"/>
                <a:gd name="connsiteX6" fmla="*/ 2009684 w 2541879"/>
                <a:gd name="connsiteY6" fmla="*/ 2572648 h 2572648"/>
                <a:gd name="connsiteX7" fmla="*/ 1258580 w 2541879"/>
                <a:gd name="connsiteY7" fmla="*/ 2118649 h 2572648"/>
                <a:gd name="connsiteX8" fmla="*/ 507475 w 2541879"/>
                <a:gd name="connsiteY8" fmla="*/ 2572648 h 2572648"/>
                <a:gd name="connsiteX9" fmla="*/ 665726 w 2541879"/>
                <a:gd name="connsiteY9" fmla="*/ 1642208 h 2572648"/>
                <a:gd name="connsiteX10" fmla="*/ 43268 w 2541879"/>
                <a:gd name="connsiteY10" fmla="*/ 992355 h 2572648"/>
                <a:gd name="connsiteX0" fmla="*/ 43268 w 2541879"/>
                <a:gd name="connsiteY0" fmla="*/ 992355 h 2591794"/>
                <a:gd name="connsiteX1" fmla="*/ 892176 w 2541879"/>
                <a:gd name="connsiteY1" fmla="*/ 871310 h 2591794"/>
                <a:gd name="connsiteX2" fmla="*/ 1258580 w 2541879"/>
                <a:gd name="connsiteY2" fmla="*/ 15680 h 2591794"/>
                <a:gd name="connsiteX3" fmla="*/ 1624983 w 2541879"/>
                <a:gd name="connsiteY3" fmla="*/ 871310 h 2591794"/>
                <a:gd name="connsiteX4" fmla="*/ 2473891 w 2541879"/>
                <a:gd name="connsiteY4" fmla="*/ 992355 h 2591794"/>
                <a:gd name="connsiteX5" fmla="*/ 1851433 w 2541879"/>
                <a:gd name="connsiteY5" fmla="*/ 1642208 h 2591794"/>
                <a:gd name="connsiteX6" fmla="*/ 2009684 w 2541879"/>
                <a:gd name="connsiteY6" fmla="*/ 2572648 h 2591794"/>
                <a:gd name="connsiteX7" fmla="*/ 1258580 w 2541879"/>
                <a:gd name="connsiteY7" fmla="*/ 2118649 h 2591794"/>
                <a:gd name="connsiteX8" fmla="*/ 507475 w 2541879"/>
                <a:gd name="connsiteY8" fmla="*/ 2572648 h 2591794"/>
                <a:gd name="connsiteX9" fmla="*/ 665726 w 2541879"/>
                <a:gd name="connsiteY9" fmla="*/ 1642208 h 2591794"/>
                <a:gd name="connsiteX10" fmla="*/ 43268 w 2541879"/>
                <a:gd name="connsiteY10" fmla="*/ 992355 h 2591794"/>
                <a:gd name="connsiteX0" fmla="*/ 43268 w 2541879"/>
                <a:gd name="connsiteY0" fmla="*/ 992355 h 2611130"/>
                <a:gd name="connsiteX1" fmla="*/ 892176 w 2541879"/>
                <a:gd name="connsiteY1" fmla="*/ 871310 h 2611130"/>
                <a:gd name="connsiteX2" fmla="*/ 1258580 w 2541879"/>
                <a:gd name="connsiteY2" fmla="*/ 15680 h 2611130"/>
                <a:gd name="connsiteX3" fmla="*/ 1624983 w 2541879"/>
                <a:gd name="connsiteY3" fmla="*/ 871310 h 2611130"/>
                <a:gd name="connsiteX4" fmla="*/ 2473891 w 2541879"/>
                <a:gd name="connsiteY4" fmla="*/ 992355 h 2611130"/>
                <a:gd name="connsiteX5" fmla="*/ 1851433 w 2541879"/>
                <a:gd name="connsiteY5" fmla="*/ 1642208 h 2611130"/>
                <a:gd name="connsiteX6" fmla="*/ 2009684 w 2541879"/>
                <a:gd name="connsiteY6" fmla="*/ 2572648 h 2611130"/>
                <a:gd name="connsiteX7" fmla="*/ 1258580 w 2541879"/>
                <a:gd name="connsiteY7" fmla="*/ 2118649 h 2611130"/>
                <a:gd name="connsiteX8" fmla="*/ 507475 w 2541879"/>
                <a:gd name="connsiteY8" fmla="*/ 2572648 h 2611130"/>
                <a:gd name="connsiteX9" fmla="*/ 665726 w 2541879"/>
                <a:gd name="connsiteY9" fmla="*/ 1642208 h 2611130"/>
                <a:gd name="connsiteX10" fmla="*/ 43268 w 2541879"/>
                <a:gd name="connsiteY10" fmla="*/ 992355 h 2611130"/>
                <a:gd name="connsiteX0" fmla="*/ 43268 w 2541879"/>
                <a:gd name="connsiteY0" fmla="*/ 992355 h 2611130"/>
                <a:gd name="connsiteX1" fmla="*/ 892176 w 2541879"/>
                <a:gd name="connsiteY1" fmla="*/ 871310 h 2611130"/>
                <a:gd name="connsiteX2" fmla="*/ 1258580 w 2541879"/>
                <a:gd name="connsiteY2" fmla="*/ 15680 h 2611130"/>
                <a:gd name="connsiteX3" fmla="*/ 1624983 w 2541879"/>
                <a:gd name="connsiteY3" fmla="*/ 871310 h 2611130"/>
                <a:gd name="connsiteX4" fmla="*/ 2473891 w 2541879"/>
                <a:gd name="connsiteY4" fmla="*/ 992355 h 2611130"/>
                <a:gd name="connsiteX5" fmla="*/ 1851433 w 2541879"/>
                <a:gd name="connsiteY5" fmla="*/ 1642208 h 2611130"/>
                <a:gd name="connsiteX6" fmla="*/ 2009684 w 2541879"/>
                <a:gd name="connsiteY6" fmla="*/ 2572648 h 2611130"/>
                <a:gd name="connsiteX7" fmla="*/ 1258580 w 2541879"/>
                <a:gd name="connsiteY7" fmla="*/ 2118649 h 2611130"/>
                <a:gd name="connsiteX8" fmla="*/ 507475 w 2541879"/>
                <a:gd name="connsiteY8" fmla="*/ 2572648 h 2611130"/>
                <a:gd name="connsiteX9" fmla="*/ 665726 w 2541879"/>
                <a:gd name="connsiteY9" fmla="*/ 1642208 h 2611130"/>
                <a:gd name="connsiteX10" fmla="*/ 43268 w 2541879"/>
                <a:gd name="connsiteY10" fmla="*/ 992355 h 2611130"/>
                <a:gd name="connsiteX0" fmla="*/ 43268 w 2541879"/>
                <a:gd name="connsiteY0" fmla="*/ 992355 h 2596817"/>
                <a:gd name="connsiteX1" fmla="*/ 892176 w 2541879"/>
                <a:gd name="connsiteY1" fmla="*/ 871310 h 2596817"/>
                <a:gd name="connsiteX2" fmla="*/ 1258580 w 2541879"/>
                <a:gd name="connsiteY2" fmla="*/ 15680 h 2596817"/>
                <a:gd name="connsiteX3" fmla="*/ 1624983 w 2541879"/>
                <a:gd name="connsiteY3" fmla="*/ 871310 h 2596817"/>
                <a:gd name="connsiteX4" fmla="*/ 2473891 w 2541879"/>
                <a:gd name="connsiteY4" fmla="*/ 992355 h 2596817"/>
                <a:gd name="connsiteX5" fmla="*/ 1851433 w 2541879"/>
                <a:gd name="connsiteY5" fmla="*/ 1642208 h 2596817"/>
                <a:gd name="connsiteX6" fmla="*/ 2009684 w 2541879"/>
                <a:gd name="connsiteY6" fmla="*/ 2572648 h 2596817"/>
                <a:gd name="connsiteX7" fmla="*/ 1258580 w 2541879"/>
                <a:gd name="connsiteY7" fmla="*/ 2118649 h 2596817"/>
                <a:gd name="connsiteX8" fmla="*/ 507475 w 2541879"/>
                <a:gd name="connsiteY8" fmla="*/ 2572648 h 2596817"/>
                <a:gd name="connsiteX9" fmla="*/ 665726 w 2541879"/>
                <a:gd name="connsiteY9" fmla="*/ 1642208 h 2596817"/>
                <a:gd name="connsiteX10" fmla="*/ 43268 w 2541879"/>
                <a:gd name="connsiteY10" fmla="*/ 992355 h 2596817"/>
                <a:gd name="connsiteX0" fmla="*/ 43268 w 2541879"/>
                <a:gd name="connsiteY0" fmla="*/ 992355 h 2596817"/>
                <a:gd name="connsiteX1" fmla="*/ 892176 w 2541879"/>
                <a:gd name="connsiteY1" fmla="*/ 871310 h 2596817"/>
                <a:gd name="connsiteX2" fmla="*/ 1258580 w 2541879"/>
                <a:gd name="connsiteY2" fmla="*/ 15680 h 2596817"/>
                <a:gd name="connsiteX3" fmla="*/ 1624983 w 2541879"/>
                <a:gd name="connsiteY3" fmla="*/ 871310 h 2596817"/>
                <a:gd name="connsiteX4" fmla="*/ 2473891 w 2541879"/>
                <a:gd name="connsiteY4" fmla="*/ 992355 h 2596817"/>
                <a:gd name="connsiteX5" fmla="*/ 1851433 w 2541879"/>
                <a:gd name="connsiteY5" fmla="*/ 1642208 h 2596817"/>
                <a:gd name="connsiteX6" fmla="*/ 2009684 w 2541879"/>
                <a:gd name="connsiteY6" fmla="*/ 2572648 h 2596817"/>
                <a:gd name="connsiteX7" fmla="*/ 1258580 w 2541879"/>
                <a:gd name="connsiteY7" fmla="*/ 2118649 h 2596817"/>
                <a:gd name="connsiteX8" fmla="*/ 507475 w 2541879"/>
                <a:gd name="connsiteY8" fmla="*/ 2572648 h 2596817"/>
                <a:gd name="connsiteX9" fmla="*/ 665726 w 2541879"/>
                <a:gd name="connsiteY9" fmla="*/ 1642208 h 2596817"/>
                <a:gd name="connsiteX10" fmla="*/ 43268 w 2541879"/>
                <a:gd name="connsiteY10" fmla="*/ 992355 h 2596817"/>
                <a:gd name="connsiteX0" fmla="*/ 51241 w 2549852"/>
                <a:gd name="connsiteY0" fmla="*/ 992355 h 2596817"/>
                <a:gd name="connsiteX1" fmla="*/ 900149 w 2549852"/>
                <a:gd name="connsiteY1" fmla="*/ 871310 h 2596817"/>
                <a:gd name="connsiteX2" fmla="*/ 1266553 w 2549852"/>
                <a:gd name="connsiteY2" fmla="*/ 15680 h 2596817"/>
                <a:gd name="connsiteX3" fmla="*/ 1632956 w 2549852"/>
                <a:gd name="connsiteY3" fmla="*/ 871310 h 2596817"/>
                <a:gd name="connsiteX4" fmla="*/ 2481864 w 2549852"/>
                <a:gd name="connsiteY4" fmla="*/ 992355 h 2596817"/>
                <a:gd name="connsiteX5" fmla="*/ 1859406 w 2549852"/>
                <a:gd name="connsiteY5" fmla="*/ 1642208 h 2596817"/>
                <a:gd name="connsiteX6" fmla="*/ 2017657 w 2549852"/>
                <a:gd name="connsiteY6" fmla="*/ 2572648 h 2596817"/>
                <a:gd name="connsiteX7" fmla="*/ 1266553 w 2549852"/>
                <a:gd name="connsiteY7" fmla="*/ 2118649 h 2596817"/>
                <a:gd name="connsiteX8" fmla="*/ 515448 w 2549852"/>
                <a:gd name="connsiteY8" fmla="*/ 2572648 h 2596817"/>
                <a:gd name="connsiteX9" fmla="*/ 673699 w 2549852"/>
                <a:gd name="connsiteY9" fmla="*/ 1642208 h 2596817"/>
                <a:gd name="connsiteX10" fmla="*/ 51241 w 2549852"/>
                <a:gd name="connsiteY10" fmla="*/ 992355 h 2596817"/>
                <a:gd name="connsiteX0" fmla="*/ 51241 w 2549852"/>
                <a:gd name="connsiteY0" fmla="*/ 992355 h 2596817"/>
                <a:gd name="connsiteX1" fmla="*/ 900149 w 2549852"/>
                <a:gd name="connsiteY1" fmla="*/ 871310 h 2596817"/>
                <a:gd name="connsiteX2" fmla="*/ 1266553 w 2549852"/>
                <a:gd name="connsiteY2" fmla="*/ 15680 h 2596817"/>
                <a:gd name="connsiteX3" fmla="*/ 1632956 w 2549852"/>
                <a:gd name="connsiteY3" fmla="*/ 871310 h 2596817"/>
                <a:gd name="connsiteX4" fmla="*/ 2481864 w 2549852"/>
                <a:gd name="connsiteY4" fmla="*/ 992355 h 2596817"/>
                <a:gd name="connsiteX5" fmla="*/ 1859406 w 2549852"/>
                <a:gd name="connsiteY5" fmla="*/ 1642208 h 2596817"/>
                <a:gd name="connsiteX6" fmla="*/ 2017657 w 2549852"/>
                <a:gd name="connsiteY6" fmla="*/ 2572648 h 2596817"/>
                <a:gd name="connsiteX7" fmla="*/ 1266553 w 2549852"/>
                <a:gd name="connsiteY7" fmla="*/ 2118649 h 2596817"/>
                <a:gd name="connsiteX8" fmla="*/ 515448 w 2549852"/>
                <a:gd name="connsiteY8" fmla="*/ 2572648 h 2596817"/>
                <a:gd name="connsiteX9" fmla="*/ 673699 w 2549852"/>
                <a:gd name="connsiteY9" fmla="*/ 1642208 h 2596817"/>
                <a:gd name="connsiteX10" fmla="*/ 51241 w 2549852"/>
                <a:gd name="connsiteY10" fmla="*/ 992355 h 2596817"/>
                <a:gd name="connsiteX0" fmla="*/ 51241 w 2549852"/>
                <a:gd name="connsiteY0" fmla="*/ 992355 h 2613998"/>
                <a:gd name="connsiteX1" fmla="*/ 900149 w 2549852"/>
                <a:gd name="connsiteY1" fmla="*/ 871310 h 2613998"/>
                <a:gd name="connsiteX2" fmla="*/ 1266553 w 2549852"/>
                <a:gd name="connsiteY2" fmla="*/ 15680 h 2613998"/>
                <a:gd name="connsiteX3" fmla="*/ 1632956 w 2549852"/>
                <a:gd name="connsiteY3" fmla="*/ 871310 h 2613998"/>
                <a:gd name="connsiteX4" fmla="*/ 2481864 w 2549852"/>
                <a:gd name="connsiteY4" fmla="*/ 992355 h 2613998"/>
                <a:gd name="connsiteX5" fmla="*/ 1859406 w 2549852"/>
                <a:gd name="connsiteY5" fmla="*/ 1642208 h 2613998"/>
                <a:gd name="connsiteX6" fmla="*/ 2017657 w 2549852"/>
                <a:gd name="connsiteY6" fmla="*/ 2572648 h 2613998"/>
                <a:gd name="connsiteX7" fmla="*/ 1266553 w 2549852"/>
                <a:gd name="connsiteY7" fmla="*/ 2118649 h 2613998"/>
                <a:gd name="connsiteX8" fmla="*/ 515448 w 2549852"/>
                <a:gd name="connsiteY8" fmla="*/ 2572648 h 2613998"/>
                <a:gd name="connsiteX9" fmla="*/ 673699 w 2549852"/>
                <a:gd name="connsiteY9" fmla="*/ 1642208 h 2613998"/>
                <a:gd name="connsiteX10" fmla="*/ 51241 w 2549852"/>
                <a:gd name="connsiteY10" fmla="*/ 992355 h 2613998"/>
                <a:gd name="connsiteX0" fmla="*/ 51241 w 2549852"/>
                <a:gd name="connsiteY0" fmla="*/ 992355 h 2613998"/>
                <a:gd name="connsiteX1" fmla="*/ 900149 w 2549852"/>
                <a:gd name="connsiteY1" fmla="*/ 871310 h 2613998"/>
                <a:gd name="connsiteX2" fmla="*/ 1266553 w 2549852"/>
                <a:gd name="connsiteY2" fmla="*/ 15680 h 2613998"/>
                <a:gd name="connsiteX3" fmla="*/ 1632956 w 2549852"/>
                <a:gd name="connsiteY3" fmla="*/ 871310 h 2613998"/>
                <a:gd name="connsiteX4" fmla="*/ 2481864 w 2549852"/>
                <a:gd name="connsiteY4" fmla="*/ 992355 h 2613998"/>
                <a:gd name="connsiteX5" fmla="*/ 1859406 w 2549852"/>
                <a:gd name="connsiteY5" fmla="*/ 1642208 h 2613998"/>
                <a:gd name="connsiteX6" fmla="*/ 2017657 w 2549852"/>
                <a:gd name="connsiteY6" fmla="*/ 2572648 h 2613998"/>
                <a:gd name="connsiteX7" fmla="*/ 1266553 w 2549852"/>
                <a:gd name="connsiteY7" fmla="*/ 2118649 h 2613998"/>
                <a:gd name="connsiteX8" fmla="*/ 515448 w 2549852"/>
                <a:gd name="connsiteY8" fmla="*/ 2572648 h 2613998"/>
                <a:gd name="connsiteX9" fmla="*/ 673699 w 2549852"/>
                <a:gd name="connsiteY9" fmla="*/ 1642208 h 2613998"/>
                <a:gd name="connsiteX10" fmla="*/ 51241 w 2549852"/>
                <a:gd name="connsiteY10" fmla="*/ 992355 h 2613998"/>
                <a:gd name="connsiteX0" fmla="*/ 51241 w 2549973"/>
                <a:gd name="connsiteY0" fmla="*/ 992355 h 2613998"/>
                <a:gd name="connsiteX1" fmla="*/ 900149 w 2549973"/>
                <a:gd name="connsiteY1" fmla="*/ 871310 h 2613998"/>
                <a:gd name="connsiteX2" fmla="*/ 1266553 w 2549973"/>
                <a:gd name="connsiteY2" fmla="*/ 15680 h 2613998"/>
                <a:gd name="connsiteX3" fmla="*/ 1632956 w 2549973"/>
                <a:gd name="connsiteY3" fmla="*/ 871310 h 2613998"/>
                <a:gd name="connsiteX4" fmla="*/ 2481864 w 2549973"/>
                <a:gd name="connsiteY4" fmla="*/ 992355 h 2613998"/>
                <a:gd name="connsiteX5" fmla="*/ 1859406 w 2549973"/>
                <a:gd name="connsiteY5" fmla="*/ 1642208 h 2613998"/>
                <a:gd name="connsiteX6" fmla="*/ 2017657 w 2549973"/>
                <a:gd name="connsiteY6" fmla="*/ 2572648 h 2613998"/>
                <a:gd name="connsiteX7" fmla="*/ 1266553 w 2549973"/>
                <a:gd name="connsiteY7" fmla="*/ 2118649 h 2613998"/>
                <a:gd name="connsiteX8" fmla="*/ 515448 w 2549973"/>
                <a:gd name="connsiteY8" fmla="*/ 2572648 h 2613998"/>
                <a:gd name="connsiteX9" fmla="*/ 673699 w 2549973"/>
                <a:gd name="connsiteY9" fmla="*/ 1642208 h 2613998"/>
                <a:gd name="connsiteX10" fmla="*/ 51241 w 2549973"/>
                <a:gd name="connsiteY10" fmla="*/ 992355 h 2613998"/>
                <a:gd name="connsiteX0" fmla="*/ 51241 w 2549975"/>
                <a:gd name="connsiteY0" fmla="*/ 992355 h 2613998"/>
                <a:gd name="connsiteX1" fmla="*/ 900149 w 2549975"/>
                <a:gd name="connsiteY1" fmla="*/ 871310 h 2613998"/>
                <a:gd name="connsiteX2" fmla="*/ 1266553 w 2549975"/>
                <a:gd name="connsiteY2" fmla="*/ 15680 h 2613998"/>
                <a:gd name="connsiteX3" fmla="*/ 1632956 w 2549975"/>
                <a:gd name="connsiteY3" fmla="*/ 871310 h 2613998"/>
                <a:gd name="connsiteX4" fmla="*/ 2481864 w 2549975"/>
                <a:gd name="connsiteY4" fmla="*/ 992355 h 2613998"/>
                <a:gd name="connsiteX5" fmla="*/ 1859406 w 2549975"/>
                <a:gd name="connsiteY5" fmla="*/ 1642208 h 2613998"/>
                <a:gd name="connsiteX6" fmla="*/ 2017657 w 2549975"/>
                <a:gd name="connsiteY6" fmla="*/ 2572648 h 2613998"/>
                <a:gd name="connsiteX7" fmla="*/ 1266553 w 2549975"/>
                <a:gd name="connsiteY7" fmla="*/ 2118649 h 2613998"/>
                <a:gd name="connsiteX8" fmla="*/ 515448 w 2549975"/>
                <a:gd name="connsiteY8" fmla="*/ 2572648 h 2613998"/>
                <a:gd name="connsiteX9" fmla="*/ 673699 w 2549975"/>
                <a:gd name="connsiteY9" fmla="*/ 1642208 h 2613998"/>
                <a:gd name="connsiteX10" fmla="*/ 51241 w 2549975"/>
                <a:gd name="connsiteY10" fmla="*/ 992355 h 2613998"/>
                <a:gd name="connsiteX0" fmla="*/ 51241 w 2549973"/>
                <a:gd name="connsiteY0" fmla="*/ 979974 h 2601617"/>
                <a:gd name="connsiteX1" fmla="*/ 900149 w 2549973"/>
                <a:gd name="connsiteY1" fmla="*/ 858929 h 2601617"/>
                <a:gd name="connsiteX2" fmla="*/ 1266553 w 2549973"/>
                <a:gd name="connsiteY2" fmla="*/ 3299 h 2601617"/>
                <a:gd name="connsiteX3" fmla="*/ 1632956 w 2549973"/>
                <a:gd name="connsiteY3" fmla="*/ 858929 h 2601617"/>
                <a:gd name="connsiteX4" fmla="*/ 2481864 w 2549973"/>
                <a:gd name="connsiteY4" fmla="*/ 979974 h 2601617"/>
                <a:gd name="connsiteX5" fmla="*/ 1859406 w 2549973"/>
                <a:gd name="connsiteY5" fmla="*/ 1629827 h 2601617"/>
                <a:gd name="connsiteX6" fmla="*/ 2017657 w 2549973"/>
                <a:gd name="connsiteY6" fmla="*/ 2560267 h 2601617"/>
                <a:gd name="connsiteX7" fmla="*/ 1266553 w 2549973"/>
                <a:gd name="connsiteY7" fmla="*/ 2106268 h 2601617"/>
                <a:gd name="connsiteX8" fmla="*/ 515448 w 2549973"/>
                <a:gd name="connsiteY8" fmla="*/ 2560267 h 2601617"/>
                <a:gd name="connsiteX9" fmla="*/ 673699 w 2549973"/>
                <a:gd name="connsiteY9" fmla="*/ 1629827 h 2601617"/>
                <a:gd name="connsiteX10" fmla="*/ 51241 w 2549973"/>
                <a:gd name="connsiteY10" fmla="*/ 979974 h 2601617"/>
                <a:gd name="connsiteX0" fmla="*/ 51241 w 2549975"/>
                <a:gd name="connsiteY0" fmla="*/ 979974 h 2602818"/>
                <a:gd name="connsiteX1" fmla="*/ 900149 w 2549975"/>
                <a:gd name="connsiteY1" fmla="*/ 858929 h 2602818"/>
                <a:gd name="connsiteX2" fmla="*/ 1266553 w 2549975"/>
                <a:gd name="connsiteY2" fmla="*/ 3299 h 2602818"/>
                <a:gd name="connsiteX3" fmla="*/ 1632956 w 2549975"/>
                <a:gd name="connsiteY3" fmla="*/ 858929 h 2602818"/>
                <a:gd name="connsiteX4" fmla="*/ 2481864 w 2549975"/>
                <a:gd name="connsiteY4" fmla="*/ 979974 h 2602818"/>
                <a:gd name="connsiteX5" fmla="*/ 1859406 w 2549975"/>
                <a:gd name="connsiteY5" fmla="*/ 1629827 h 2602818"/>
                <a:gd name="connsiteX6" fmla="*/ 2017657 w 2549975"/>
                <a:gd name="connsiteY6" fmla="*/ 2560267 h 2602818"/>
                <a:gd name="connsiteX7" fmla="*/ 1266553 w 2549975"/>
                <a:gd name="connsiteY7" fmla="*/ 2106268 h 2602818"/>
                <a:gd name="connsiteX8" fmla="*/ 515448 w 2549975"/>
                <a:gd name="connsiteY8" fmla="*/ 2560267 h 2602818"/>
                <a:gd name="connsiteX9" fmla="*/ 673699 w 2549975"/>
                <a:gd name="connsiteY9" fmla="*/ 1629827 h 2602818"/>
                <a:gd name="connsiteX10" fmla="*/ 51241 w 2549975"/>
                <a:gd name="connsiteY10" fmla="*/ 979974 h 2602818"/>
                <a:gd name="connsiteX0" fmla="*/ 51241 w 2549973"/>
                <a:gd name="connsiteY0" fmla="*/ 979974 h 2602818"/>
                <a:gd name="connsiteX1" fmla="*/ 900149 w 2549973"/>
                <a:gd name="connsiteY1" fmla="*/ 858929 h 2602818"/>
                <a:gd name="connsiteX2" fmla="*/ 1266553 w 2549973"/>
                <a:gd name="connsiteY2" fmla="*/ 3299 h 2602818"/>
                <a:gd name="connsiteX3" fmla="*/ 1632956 w 2549973"/>
                <a:gd name="connsiteY3" fmla="*/ 858929 h 2602818"/>
                <a:gd name="connsiteX4" fmla="*/ 2481864 w 2549973"/>
                <a:gd name="connsiteY4" fmla="*/ 979974 h 2602818"/>
                <a:gd name="connsiteX5" fmla="*/ 1859406 w 2549973"/>
                <a:gd name="connsiteY5" fmla="*/ 1629827 h 2602818"/>
                <a:gd name="connsiteX6" fmla="*/ 2017657 w 2549973"/>
                <a:gd name="connsiteY6" fmla="*/ 2560267 h 2602818"/>
                <a:gd name="connsiteX7" fmla="*/ 1266553 w 2549973"/>
                <a:gd name="connsiteY7" fmla="*/ 2106268 h 2602818"/>
                <a:gd name="connsiteX8" fmla="*/ 515448 w 2549973"/>
                <a:gd name="connsiteY8" fmla="*/ 2560267 h 2602818"/>
                <a:gd name="connsiteX9" fmla="*/ 673699 w 2549973"/>
                <a:gd name="connsiteY9" fmla="*/ 1629827 h 2602818"/>
                <a:gd name="connsiteX10" fmla="*/ 51241 w 2549973"/>
                <a:gd name="connsiteY10" fmla="*/ 979974 h 2602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49973" h="2602818">
                  <a:moveTo>
                    <a:pt x="51241" y="979974"/>
                  </a:moveTo>
                  <a:lnTo>
                    <a:pt x="900149" y="858929"/>
                  </a:lnTo>
                  <a:cubicBezTo>
                    <a:pt x="1022284" y="573719"/>
                    <a:pt x="1058543" y="-50764"/>
                    <a:pt x="1266553" y="3299"/>
                  </a:cubicBezTo>
                  <a:cubicBezTo>
                    <a:pt x="1519078" y="142658"/>
                    <a:pt x="1510822" y="573719"/>
                    <a:pt x="1632956" y="858929"/>
                  </a:cubicBezTo>
                  <a:lnTo>
                    <a:pt x="2481864" y="979974"/>
                  </a:lnTo>
                  <a:cubicBezTo>
                    <a:pt x="2769312" y="1207681"/>
                    <a:pt x="2066892" y="1413209"/>
                    <a:pt x="1859406" y="1629827"/>
                  </a:cubicBezTo>
                  <a:cubicBezTo>
                    <a:pt x="1917907" y="1968729"/>
                    <a:pt x="2135283" y="2254835"/>
                    <a:pt x="2017657" y="2560267"/>
                  </a:cubicBezTo>
                  <a:cubicBezTo>
                    <a:pt x="1942997" y="2749011"/>
                    <a:pt x="1516921" y="2257601"/>
                    <a:pt x="1266553" y="2106268"/>
                  </a:cubicBezTo>
                  <a:cubicBezTo>
                    <a:pt x="1016185" y="2257601"/>
                    <a:pt x="761918" y="2580099"/>
                    <a:pt x="515448" y="2560267"/>
                  </a:cubicBezTo>
                  <a:cubicBezTo>
                    <a:pt x="205507" y="2484499"/>
                    <a:pt x="620949" y="1939974"/>
                    <a:pt x="673699" y="1629827"/>
                  </a:cubicBezTo>
                  <a:cubicBezTo>
                    <a:pt x="466213" y="1413209"/>
                    <a:pt x="-186057" y="1187400"/>
                    <a:pt x="51241" y="979974"/>
                  </a:cubicBezTo>
                  <a:close/>
                </a:path>
              </a:pathLst>
            </a:custGeom>
            <a:solidFill>
              <a:srgbClr val="FFDE75"/>
            </a:solidFill>
            <a:ln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white"/>
                </a:solidFill>
              </a:endParaRPr>
            </a:p>
          </p:txBody>
        </p:sp>
        <p:sp>
          <p:nvSpPr>
            <p:cNvPr id="41" name="วงรี 2"/>
            <p:cNvSpPr/>
            <p:nvPr/>
          </p:nvSpPr>
          <p:spPr>
            <a:xfrm>
              <a:off x="5675574" y="2185448"/>
              <a:ext cx="90000" cy="90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white"/>
                </a:solidFill>
              </a:endParaRPr>
            </a:p>
          </p:txBody>
        </p:sp>
        <p:sp>
          <p:nvSpPr>
            <p:cNvPr id="42" name="วงรี 89"/>
            <p:cNvSpPr/>
            <p:nvPr/>
          </p:nvSpPr>
          <p:spPr>
            <a:xfrm>
              <a:off x="5913484" y="2185448"/>
              <a:ext cx="90000" cy="90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white"/>
                </a:solidFill>
              </a:endParaRPr>
            </a:p>
          </p:txBody>
        </p:sp>
        <p:sp>
          <p:nvSpPr>
            <p:cNvPr id="43" name="ส่วนโค้ง 39"/>
            <p:cNvSpPr/>
            <p:nvPr/>
          </p:nvSpPr>
          <p:spPr>
            <a:xfrm rot="8263937">
              <a:off x="5754896" y="2202258"/>
              <a:ext cx="180000" cy="180000"/>
            </a:xfrm>
            <a:prstGeom prst="arc">
              <a:avLst/>
            </a:prstGeom>
            <a:ln w="127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black"/>
                </a:solidFill>
              </a:endParaRPr>
            </a:p>
          </p:txBody>
        </p:sp>
        <p:sp>
          <p:nvSpPr>
            <p:cNvPr id="44" name="วงรี 40"/>
            <p:cNvSpPr/>
            <p:nvPr/>
          </p:nvSpPr>
          <p:spPr>
            <a:xfrm>
              <a:off x="5591210" y="2292259"/>
              <a:ext cx="126552" cy="90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white"/>
                </a:solidFill>
              </a:endParaRPr>
            </a:p>
          </p:txBody>
        </p:sp>
        <p:sp>
          <p:nvSpPr>
            <p:cNvPr id="45" name="วงรี 90"/>
            <p:cNvSpPr/>
            <p:nvPr/>
          </p:nvSpPr>
          <p:spPr>
            <a:xfrm>
              <a:off x="5972031" y="2300523"/>
              <a:ext cx="126552" cy="90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8619673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6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7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18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9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0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1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2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3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24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6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7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18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9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0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1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2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3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24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07704" y="1419622"/>
            <a:ext cx="5555974" cy="2456185"/>
          </a:xfrm>
          <a:prstGeom prst="rect">
            <a:avLst/>
          </a:prstGeom>
          <a:noFill/>
          <a:effectLst>
            <a:outerShdw dist="50800" dir="1200000" algn="tl" rotWithShape="0">
              <a:sysClr val="window" lastClr="FFFFFF"/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uLnTx/>
                <a:uFillTx/>
                <a:latin typeface="iCiel Cadena" panose="02000503000000020004" pitchFamily="50" charset="0"/>
              </a:rPr>
              <a:t>Luyện</a:t>
            </a:r>
            <a:r>
              <a:rPr kumimoji="0" lang="en-US" sz="7200" b="1" i="0" u="none" strike="noStrike" kern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uLnTx/>
                <a:uFillTx/>
                <a:latin typeface="iCiel Cadena" panose="02000503000000020004" pitchFamily="50" charset="0"/>
              </a:rPr>
              <a:t> </a:t>
            </a:r>
            <a:r>
              <a:rPr kumimoji="0" lang="en-US" sz="7200" b="1" i="0" u="none" strike="noStrike" kern="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uLnTx/>
                <a:uFillTx/>
                <a:latin typeface="iCiel Cadena" panose="02000503000000020004" pitchFamily="50" charset="0"/>
              </a:rPr>
              <a:t>đọc</a:t>
            </a:r>
            <a:r>
              <a:rPr kumimoji="0" lang="en-US" sz="7200" b="1" i="0" u="none" strike="noStrike" kern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uLnTx/>
                <a:uFillTx/>
                <a:latin typeface="iCiel Cadena" panose="02000503000000020004" pitchFamily="50" charset="0"/>
              </a:rPr>
              <a:t> </a:t>
            </a:r>
            <a:r>
              <a:rPr kumimoji="0" lang="en-US" sz="7200" b="1" i="0" u="none" strike="noStrike" kern="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uLnTx/>
                <a:uFillTx/>
                <a:latin typeface="iCiel Cadena" panose="02000503000000020004" pitchFamily="50" charset="0"/>
              </a:rPr>
              <a:t>thành</a:t>
            </a:r>
            <a:r>
              <a:rPr kumimoji="0" lang="en-US" sz="7200" b="1" i="0" u="none" strike="noStrike" kern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uLnTx/>
                <a:uFillTx/>
                <a:latin typeface="iCiel Cadena" panose="02000503000000020004" pitchFamily="50" charset="0"/>
              </a:rPr>
              <a:t> </a:t>
            </a:r>
            <a:r>
              <a:rPr kumimoji="0" lang="en-US" sz="7200" b="1" i="0" u="none" strike="noStrike" kern="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uLnTx/>
                <a:uFillTx/>
                <a:latin typeface="iCiel Cadena" panose="02000503000000020004" pitchFamily="50" charset="0"/>
              </a:rPr>
              <a:t>tiếng</a:t>
            </a:r>
            <a:endParaRPr kumimoji="0" lang="en-US" sz="7200" b="1" i="0" u="none" strike="noStrike" kern="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uLnTx/>
              <a:uFillTx/>
              <a:latin typeface="iCiel Cadena" panose="02000503000000020004" pitchFamily="50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2647714"/>
            <a:ext cx="1219306" cy="10425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590264">
            <a:off x="-671301" y="-1187470"/>
            <a:ext cx="3005588" cy="25666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267494"/>
            <a:ext cx="1249788" cy="94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231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1">
            <a:extLst>
              <a:ext uri="{FF2B5EF4-FFF2-40B4-BE49-F238E27FC236}">
                <a16:creationId xmlns:a16="http://schemas.microsoft.com/office/drawing/2014/main" id="{234783C4-3276-620E-76BD-41B3E64689A9}"/>
              </a:ext>
            </a:extLst>
          </p:cNvPr>
          <p:cNvSpPr/>
          <p:nvPr/>
        </p:nvSpPr>
        <p:spPr>
          <a:xfrm>
            <a:off x="377195" y="339502"/>
            <a:ext cx="8304861" cy="4315975"/>
          </a:xfrm>
          <a:custGeom>
            <a:avLst/>
            <a:gdLst>
              <a:gd name="connsiteX0" fmla="*/ 0 w 8304861"/>
              <a:gd name="connsiteY0" fmla="*/ 719343 h 4315975"/>
              <a:gd name="connsiteX1" fmla="*/ 746249 w 8304861"/>
              <a:gd name="connsiteY1" fmla="*/ 0 h 4315975"/>
              <a:gd name="connsiteX2" fmla="*/ 1365554 w 8304861"/>
              <a:gd name="connsiteY2" fmla="*/ 0 h 4315975"/>
              <a:gd name="connsiteX3" fmla="*/ 2121107 w 8304861"/>
              <a:gd name="connsiteY3" fmla="*/ 0 h 4315975"/>
              <a:gd name="connsiteX4" fmla="*/ 2876660 w 8304861"/>
              <a:gd name="connsiteY4" fmla="*/ 0 h 4315975"/>
              <a:gd name="connsiteX5" fmla="*/ 3359719 w 8304861"/>
              <a:gd name="connsiteY5" fmla="*/ 0 h 4315975"/>
              <a:gd name="connsiteX6" fmla="*/ 3910901 w 8304861"/>
              <a:gd name="connsiteY6" fmla="*/ 0 h 4315975"/>
              <a:gd name="connsiteX7" fmla="*/ 4462083 w 8304861"/>
              <a:gd name="connsiteY7" fmla="*/ 0 h 4315975"/>
              <a:gd name="connsiteX8" fmla="*/ 5217636 w 8304861"/>
              <a:gd name="connsiteY8" fmla="*/ 0 h 4315975"/>
              <a:gd name="connsiteX9" fmla="*/ 5905066 w 8304861"/>
              <a:gd name="connsiteY9" fmla="*/ 0 h 4315975"/>
              <a:gd name="connsiteX10" fmla="*/ 6524371 w 8304861"/>
              <a:gd name="connsiteY10" fmla="*/ 0 h 4315975"/>
              <a:gd name="connsiteX11" fmla="*/ 7558611 w 8304861"/>
              <a:gd name="connsiteY11" fmla="*/ 0 h 4315975"/>
              <a:gd name="connsiteX12" fmla="*/ 8304861 w 8304861"/>
              <a:gd name="connsiteY12" fmla="*/ 719343 h 4315975"/>
              <a:gd name="connsiteX13" fmla="*/ 8304861 w 8304861"/>
              <a:gd name="connsiteY13" fmla="*/ 1352347 h 4315975"/>
              <a:gd name="connsiteX14" fmla="*/ 8304861 w 8304861"/>
              <a:gd name="connsiteY14" fmla="*/ 1870258 h 4315975"/>
              <a:gd name="connsiteX15" fmla="*/ 8304861 w 8304861"/>
              <a:gd name="connsiteY15" fmla="*/ 2388170 h 4315975"/>
              <a:gd name="connsiteX16" fmla="*/ 8304861 w 8304861"/>
              <a:gd name="connsiteY16" fmla="*/ 2877309 h 4315975"/>
              <a:gd name="connsiteX17" fmla="*/ 8304861 w 8304861"/>
              <a:gd name="connsiteY17" fmla="*/ 3596631 h 4315975"/>
              <a:gd name="connsiteX18" fmla="*/ 7558611 w 8304861"/>
              <a:gd name="connsiteY18" fmla="*/ 4315975 h 4315975"/>
              <a:gd name="connsiteX19" fmla="*/ 6939306 w 8304861"/>
              <a:gd name="connsiteY19" fmla="*/ 4315975 h 4315975"/>
              <a:gd name="connsiteX20" fmla="*/ 6251877 w 8304861"/>
              <a:gd name="connsiteY20" fmla="*/ 4315975 h 4315975"/>
              <a:gd name="connsiteX21" fmla="*/ 5564447 w 8304861"/>
              <a:gd name="connsiteY21" fmla="*/ 4315975 h 4315975"/>
              <a:gd name="connsiteX22" fmla="*/ 4808894 w 8304861"/>
              <a:gd name="connsiteY22" fmla="*/ 4315975 h 4315975"/>
              <a:gd name="connsiteX23" fmla="*/ 4121465 w 8304861"/>
              <a:gd name="connsiteY23" fmla="*/ 4315975 h 4315975"/>
              <a:gd name="connsiteX24" fmla="*/ 3570282 w 8304861"/>
              <a:gd name="connsiteY24" fmla="*/ 4315975 h 4315975"/>
              <a:gd name="connsiteX25" fmla="*/ 3155348 w 8304861"/>
              <a:gd name="connsiteY25" fmla="*/ 4315975 h 4315975"/>
              <a:gd name="connsiteX26" fmla="*/ 2536042 w 8304861"/>
              <a:gd name="connsiteY26" fmla="*/ 4315975 h 4315975"/>
              <a:gd name="connsiteX27" fmla="*/ 1984860 w 8304861"/>
              <a:gd name="connsiteY27" fmla="*/ 4315975 h 4315975"/>
              <a:gd name="connsiteX28" fmla="*/ 1433677 w 8304861"/>
              <a:gd name="connsiteY28" fmla="*/ 4315975 h 4315975"/>
              <a:gd name="connsiteX29" fmla="*/ 746249 w 8304861"/>
              <a:gd name="connsiteY29" fmla="*/ 4315975 h 4315975"/>
              <a:gd name="connsiteX30" fmla="*/ 0 w 8304861"/>
              <a:gd name="connsiteY30" fmla="*/ 3596631 h 4315975"/>
              <a:gd name="connsiteX31" fmla="*/ 0 w 8304861"/>
              <a:gd name="connsiteY31" fmla="*/ 3078719 h 4315975"/>
              <a:gd name="connsiteX32" fmla="*/ 0 w 8304861"/>
              <a:gd name="connsiteY32" fmla="*/ 2474488 h 4315975"/>
              <a:gd name="connsiteX33" fmla="*/ 0 w 8304861"/>
              <a:gd name="connsiteY33" fmla="*/ 1985350 h 4315975"/>
              <a:gd name="connsiteX34" fmla="*/ 0 w 8304861"/>
              <a:gd name="connsiteY34" fmla="*/ 1438665 h 4315975"/>
              <a:gd name="connsiteX35" fmla="*/ 0 w 8304861"/>
              <a:gd name="connsiteY35" fmla="*/ 719343 h 4315975"/>
              <a:gd name="connsiteX0" fmla="*/ 0 w 8304861"/>
              <a:gd name="connsiteY0" fmla="*/ 719343 h 4315975"/>
              <a:gd name="connsiteX1" fmla="*/ 746249 w 8304861"/>
              <a:gd name="connsiteY1" fmla="*/ 0 h 4315975"/>
              <a:gd name="connsiteX2" fmla="*/ 1501801 w 8304861"/>
              <a:gd name="connsiteY2" fmla="*/ 0 h 4315975"/>
              <a:gd name="connsiteX3" fmla="*/ 1916736 w 8304861"/>
              <a:gd name="connsiteY3" fmla="*/ 0 h 4315975"/>
              <a:gd name="connsiteX4" fmla="*/ 2672289 w 8304861"/>
              <a:gd name="connsiteY4" fmla="*/ 0 h 4315975"/>
              <a:gd name="connsiteX5" fmla="*/ 3291595 w 8304861"/>
              <a:gd name="connsiteY5" fmla="*/ 0 h 4315975"/>
              <a:gd name="connsiteX6" fmla="*/ 3979024 w 8304861"/>
              <a:gd name="connsiteY6" fmla="*/ 0 h 4315975"/>
              <a:gd name="connsiteX7" fmla="*/ 4462083 w 8304861"/>
              <a:gd name="connsiteY7" fmla="*/ 0 h 4315975"/>
              <a:gd name="connsiteX8" fmla="*/ 5217636 w 8304861"/>
              <a:gd name="connsiteY8" fmla="*/ 0 h 4315975"/>
              <a:gd name="connsiteX9" fmla="*/ 5905066 w 8304861"/>
              <a:gd name="connsiteY9" fmla="*/ 0 h 4315975"/>
              <a:gd name="connsiteX10" fmla="*/ 6592494 w 8304861"/>
              <a:gd name="connsiteY10" fmla="*/ 0 h 4315975"/>
              <a:gd name="connsiteX11" fmla="*/ 7558611 w 8304861"/>
              <a:gd name="connsiteY11" fmla="*/ 0 h 4315975"/>
              <a:gd name="connsiteX12" fmla="*/ 8304861 w 8304861"/>
              <a:gd name="connsiteY12" fmla="*/ 719343 h 4315975"/>
              <a:gd name="connsiteX13" fmla="*/ 8304861 w 8304861"/>
              <a:gd name="connsiteY13" fmla="*/ 1208483 h 4315975"/>
              <a:gd name="connsiteX14" fmla="*/ 8304861 w 8304861"/>
              <a:gd name="connsiteY14" fmla="*/ 1783939 h 4315975"/>
              <a:gd name="connsiteX15" fmla="*/ 8304861 w 8304861"/>
              <a:gd name="connsiteY15" fmla="*/ 2273079 h 4315975"/>
              <a:gd name="connsiteX16" fmla="*/ 8304861 w 8304861"/>
              <a:gd name="connsiteY16" fmla="*/ 2877309 h 4315975"/>
              <a:gd name="connsiteX17" fmla="*/ 8304861 w 8304861"/>
              <a:gd name="connsiteY17" fmla="*/ 3596631 h 4315975"/>
              <a:gd name="connsiteX18" fmla="*/ 7558611 w 8304861"/>
              <a:gd name="connsiteY18" fmla="*/ 4315975 h 4315975"/>
              <a:gd name="connsiteX19" fmla="*/ 7007429 w 8304861"/>
              <a:gd name="connsiteY19" fmla="*/ 4315975 h 4315975"/>
              <a:gd name="connsiteX20" fmla="*/ 6320000 w 8304861"/>
              <a:gd name="connsiteY20" fmla="*/ 4315975 h 4315975"/>
              <a:gd name="connsiteX21" fmla="*/ 5700695 w 8304861"/>
              <a:gd name="connsiteY21" fmla="*/ 4315975 h 4315975"/>
              <a:gd name="connsiteX22" fmla="*/ 5285760 w 8304861"/>
              <a:gd name="connsiteY22" fmla="*/ 4315975 h 4315975"/>
              <a:gd name="connsiteX23" fmla="*/ 4870825 w 8304861"/>
              <a:gd name="connsiteY23" fmla="*/ 4315975 h 4315975"/>
              <a:gd name="connsiteX24" fmla="*/ 4387767 w 8304861"/>
              <a:gd name="connsiteY24" fmla="*/ 4315975 h 4315975"/>
              <a:gd name="connsiteX25" fmla="*/ 3972832 w 8304861"/>
              <a:gd name="connsiteY25" fmla="*/ 4315975 h 4315975"/>
              <a:gd name="connsiteX26" fmla="*/ 3217279 w 8304861"/>
              <a:gd name="connsiteY26" fmla="*/ 4315975 h 4315975"/>
              <a:gd name="connsiteX27" fmla="*/ 2461725 w 8304861"/>
              <a:gd name="connsiteY27" fmla="*/ 4315975 h 4315975"/>
              <a:gd name="connsiteX28" fmla="*/ 1774296 w 8304861"/>
              <a:gd name="connsiteY28" fmla="*/ 4315975 h 4315975"/>
              <a:gd name="connsiteX29" fmla="*/ 746249 w 8304861"/>
              <a:gd name="connsiteY29" fmla="*/ 4315975 h 4315975"/>
              <a:gd name="connsiteX30" fmla="*/ 0 w 8304861"/>
              <a:gd name="connsiteY30" fmla="*/ 3596631 h 4315975"/>
              <a:gd name="connsiteX31" fmla="*/ 0 w 8304861"/>
              <a:gd name="connsiteY31" fmla="*/ 3078719 h 4315975"/>
              <a:gd name="connsiteX32" fmla="*/ 0 w 8304861"/>
              <a:gd name="connsiteY32" fmla="*/ 2503261 h 4315975"/>
              <a:gd name="connsiteX33" fmla="*/ 0 w 8304861"/>
              <a:gd name="connsiteY33" fmla="*/ 2014123 h 4315975"/>
              <a:gd name="connsiteX34" fmla="*/ 0 w 8304861"/>
              <a:gd name="connsiteY34" fmla="*/ 1438665 h 4315975"/>
              <a:gd name="connsiteX35" fmla="*/ 0 w 8304861"/>
              <a:gd name="connsiteY35" fmla="*/ 719343 h 4315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304861" h="4315975" fill="none" extrusionOk="0">
                <a:moveTo>
                  <a:pt x="0" y="719343"/>
                </a:moveTo>
                <a:cubicBezTo>
                  <a:pt x="12254" y="320285"/>
                  <a:pt x="374869" y="-16404"/>
                  <a:pt x="746249" y="0"/>
                </a:cubicBezTo>
                <a:cubicBezTo>
                  <a:pt x="924126" y="1113"/>
                  <a:pt x="1073506" y="-9063"/>
                  <a:pt x="1365554" y="0"/>
                </a:cubicBezTo>
                <a:cubicBezTo>
                  <a:pt x="1584682" y="36979"/>
                  <a:pt x="1895479" y="34222"/>
                  <a:pt x="2121107" y="0"/>
                </a:cubicBezTo>
                <a:cubicBezTo>
                  <a:pt x="2307779" y="-40614"/>
                  <a:pt x="2554255" y="-26669"/>
                  <a:pt x="2876660" y="0"/>
                </a:cubicBezTo>
                <a:cubicBezTo>
                  <a:pt x="3231592" y="-6185"/>
                  <a:pt x="3159330" y="14377"/>
                  <a:pt x="3359719" y="0"/>
                </a:cubicBezTo>
                <a:cubicBezTo>
                  <a:pt x="3562445" y="-24516"/>
                  <a:pt x="3742475" y="-12994"/>
                  <a:pt x="3910901" y="0"/>
                </a:cubicBezTo>
                <a:cubicBezTo>
                  <a:pt x="4089912" y="5528"/>
                  <a:pt x="4320420" y="12067"/>
                  <a:pt x="4462083" y="0"/>
                </a:cubicBezTo>
                <a:cubicBezTo>
                  <a:pt x="4559616" y="44037"/>
                  <a:pt x="4895886" y="7381"/>
                  <a:pt x="5217636" y="0"/>
                </a:cubicBezTo>
                <a:cubicBezTo>
                  <a:pt x="5579373" y="-14417"/>
                  <a:pt x="5628782" y="-6944"/>
                  <a:pt x="5905066" y="0"/>
                </a:cubicBezTo>
                <a:cubicBezTo>
                  <a:pt x="6191370" y="-14478"/>
                  <a:pt x="6387118" y="20820"/>
                  <a:pt x="6524371" y="0"/>
                </a:cubicBezTo>
                <a:cubicBezTo>
                  <a:pt x="6611925" y="-5731"/>
                  <a:pt x="7255742" y="14187"/>
                  <a:pt x="7558611" y="0"/>
                </a:cubicBezTo>
                <a:cubicBezTo>
                  <a:pt x="8058542" y="-68776"/>
                  <a:pt x="8193444" y="252006"/>
                  <a:pt x="8304861" y="719343"/>
                </a:cubicBezTo>
                <a:cubicBezTo>
                  <a:pt x="8305688" y="853199"/>
                  <a:pt x="8226583" y="1107559"/>
                  <a:pt x="8304861" y="1352347"/>
                </a:cubicBezTo>
                <a:cubicBezTo>
                  <a:pt x="8334965" y="1600579"/>
                  <a:pt x="8315550" y="1648057"/>
                  <a:pt x="8304861" y="1870258"/>
                </a:cubicBezTo>
                <a:cubicBezTo>
                  <a:pt x="8297921" y="2118027"/>
                  <a:pt x="8286493" y="2250667"/>
                  <a:pt x="8304861" y="2388170"/>
                </a:cubicBezTo>
                <a:cubicBezTo>
                  <a:pt x="8360967" y="2530115"/>
                  <a:pt x="8277970" y="2728678"/>
                  <a:pt x="8304861" y="2877309"/>
                </a:cubicBezTo>
                <a:cubicBezTo>
                  <a:pt x="8338134" y="2989243"/>
                  <a:pt x="8344439" y="3377544"/>
                  <a:pt x="8304861" y="3596631"/>
                </a:cubicBezTo>
                <a:cubicBezTo>
                  <a:pt x="8224260" y="4053948"/>
                  <a:pt x="7931619" y="4294536"/>
                  <a:pt x="7558611" y="4315975"/>
                </a:cubicBezTo>
                <a:cubicBezTo>
                  <a:pt x="7417197" y="4323473"/>
                  <a:pt x="7080445" y="4318479"/>
                  <a:pt x="6939306" y="4315975"/>
                </a:cubicBezTo>
                <a:cubicBezTo>
                  <a:pt x="6808979" y="4271247"/>
                  <a:pt x="6627102" y="4320928"/>
                  <a:pt x="6251877" y="4315975"/>
                </a:cubicBezTo>
                <a:cubicBezTo>
                  <a:pt x="5943709" y="4327554"/>
                  <a:pt x="5819049" y="4351277"/>
                  <a:pt x="5564447" y="4315975"/>
                </a:cubicBezTo>
                <a:cubicBezTo>
                  <a:pt x="5299445" y="4296509"/>
                  <a:pt x="5042496" y="4293746"/>
                  <a:pt x="4808894" y="4315975"/>
                </a:cubicBezTo>
                <a:cubicBezTo>
                  <a:pt x="4590247" y="4350731"/>
                  <a:pt x="4366650" y="4294366"/>
                  <a:pt x="4121465" y="4315975"/>
                </a:cubicBezTo>
                <a:cubicBezTo>
                  <a:pt x="3853326" y="4342025"/>
                  <a:pt x="3713562" y="4343469"/>
                  <a:pt x="3570282" y="4315975"/>
                </a:cubicBezTo>
                <a:cubicBezTo>
                  <a:pt x="3410414" y="4293852"/>
                  <a:pt x="3258749" y="4283065"/>
                  <a:pt x="3155348" y="4315975"/>
                </a:cubicBezTo>
                <a:cubicBezTo>
                  <a:pt x="3046332" y="4336282"/>
                  <a:pt x="2684273" y="4297382"/>
                  <a:pt x="2536042" y="4315975"/>
                </a:cubicBezTo>
                <a:cubicBezTo>
                  <a:pt x="2387414" y="4300558"/>
                  <a:pt x="2186864" y="4311946"/>
                  <a:pt x="1984860" y="4315975"/>
                </a:cubicBezTo>
                <a:cubicBezTo>
                  <a:pt x="1764872" y="4282916"/>
                  <a:pt x="1646697" y="4340510"/>
                  <a:pt x="1433677" y="4315975"/>
                </a:cubicBezTo>
                <a:cubicBezTo>
                  <a:pt x="1231804" y="4355665"/>
                  <a:pt x="893000" y="4278699"/>
                  <a:pt x="746249" y="4315975"/>
                </a:cubicBezTo>
                <a:cubicBezTo>
                  <a:pt x="422928" y="4417369"/>
                  <a:pt x="-19929" y="4045514"/>
                  <a:pt x="0" y="3596631"/>
                </a:cubicBezTo>
                <a:cubicBezTo>
                  <a:pt x="-27901" y="3377283"/>
                  <a:pt x="45859" y="3231783"/>
                  <a:pt x="0" y="3078719"/>
                </a:cubicBezTo>
                <a:cubicBezTo>
                  <a:pt x="21189" y="2937707"/>
                  <a:pt x="13892" y="2721104"/>
                  <a:pt x="0" y="2474488"/>
                </a:cubicBezTo>
                <a:cubicBezTo>
                  <a:pt x="-18949" y="2261889"/>
                  <a:pt x="11098" y="2227700"/>
                  <a:pt x="0" y="1985350"/>
                </a:cubicBezTo>
                <a:cubicBezTo>
                  <a:pt x="-25392" y="1756846"/>
                  <a:pt x="18453" y="1591623"/>
                  <a:pt x="0" y="1438665"/>
                </a:cubicBezTo>
                <a:cubicBezTo>
                  <a:pt x="-3089" y="1289769"/>
                  <a:pt x="-79139" y="1064128"/>
                  <a:pt x="0" y="719343"/>
                </a:cubicBezTo>
                <a:close/>
              </a:path>
              <a:path w="8304861" h="4315975" stroke="0" extrusionOk="0">
                <a:moveTo>
                  <a:pt x="0" y="719343"/>
                </a:moveTo>
                <a:cubicBezTo>
                  <a:pt x="15503" y="247464"/>
                  <a:pt x="233237" y="-56024"/>
                  <a:pt x="746249" y="0"/>
                </a:cubicBezTo>
                <a:cubicBezTo>
                  <a:pt x="1025769" y="29326"/>
                  <a:pt x="1197401" y="-3991"/>
                  <a:pt x="1501801" y="0"/>
                </a:cubicBezTo>
                <a:cubicBezTo>
                  <a:pt x="1767517" y="16681"/>
                  <a:pt x="1750515" y="-75"/>
                  <a:pt x="1916736" y="0"/>
                </a:cubicBezTo>
                <a:cubicBezTo>
                  <a:pt x="2123137" y="-27007"/>
                  <a:pt x="2407993" y="-16109"/>
                  <a:pt x="2672289" y="0"/>
                </a:cubicBezTo>
                <a:cubicBezTo>
                  <a:pt x="2951550" y="27433"/>
                  <a:pt x="3069654" y="-37920"/>
                  <a:pt x="3291595" y="0"/>
                </a:cubicBezTo>
                <a:cubicBezTo>
                  <a:pt x="3510820" y="16962"/>
                  <a:pt x="3814911" y="1424"/>
                  <a:pt x="3979024" y="0"/>
                </a:cubicBezTo>
                <a:cubicBezTo>
                  <a:pt x="4091719" y="-5833"/>
                  <a:pt x="4346128" y="5597"/>
                  <a:pt x="4462083" y="0"/>
                </a:cubicBezTo>
                <a:cubicBezTo>
                  <a:pt x="4625839" y="26759"/>
                  <a:pt x="5043998" y="21788"/>
                  <a:pt x="5217636" y="0"/>
                </a:cubicBezTo>
                <a:cubicBezTo>
                  <a:pt x="5386256" y="-54821"/>
                  <a:pt x="5674191" y="39283"/>
                  <a:pt x="5905066" y="0"/>
                </a:cubicBezTo>
                <a:cubicBezTo>
                  <a:pt x="6137460" y="-33355"/>
                  <a:pt x="6305363" y="12294"/>
                  <a:pt x="6592494" y="0"/>
                </a:cubicBezTo>
                <a:cubicBezTo>
                  <a:pt x="6917815" y="45096"/>
                  <a:pt x="7263209" y="44448"/>
                  <a:pt x="7558611" y="0"/>
                </a:cubicBezTo>
                <a:cubicBezTo>
                  <a:pt x="8060446" y="-16887"/>
                  <a:pt x="8262668" y="363736"/>
                  <a:pt x="8304861" y="719343"/>
                </a:cubicBezTo>
                <a:cubicBezTo>
                  <a:pt x="8243519" y="849255"/>
                  <a:pt x="8301331" y="1075867"/>
                  <a:pt x="8304861" y="1208483"/>
                </a:cubicBezTo>
                <a:cubicBezTo>
                  <a:pt x="8292915" y="1338698"/>
                  <a:pt x="8294609" y="1532104"/>
                  <a:pt x="8304861" y="1783939"/>
                </a:cubicBezTo>
                <a:cubicBezTo>
                  <a:pt x="8286350" y="2055985"/>
                  <a:pt x="8295504" y="2066740"/>
                  <a:pt x="8304861" y="2273079"/>
                </a:cubicBezTo>
                <a:cubicBezTo>
                  <a:pt x="8309482" y="2471224"/>
                  <a:pt x="8284424" y="2626740"/>
                  <a:pt x="8304861" y="2877309"/>
                </a:cubicBezTo>
                <a:cubicBezTo>
                  <a:pt x="8306365" y="3118110"/>
                  <a:pt x="8286072" y="3376257"/>
                  <a:pt x="8304861" y="3596631"/>
                </a:cubicBezTo>
                <a:cubicBezTo>
                  <a:pt x="8314284" y="4038520"/>
                  <a:pt x="7929273" y="4407985"/>
                  <a:pt x="7558611" y="4315975"/>
                </a:cubicBezTo>
                <a:cubicBezTo>
                  <a:pt x="7328591" y="4316468"/>
                  <a:pt x="7220966" y="4295951"/>
                  <a:pt x="7007429" y="4315975"/>
                </a:cubicBezTo>
                <a:cubicBezTo>
                  <a:pt x="6786978" y="4349471"/>
                  <a:pt x="6581541" y="4306386"/>
                  <a:pt x="6320000" y="4315975"/>
                </a:cubicBezTo>
                <a:cubicBezTo>
                  <a:pt x="6063940" y="4329641"/>
                  <a:pt x="5969685" y="4342781"/>
                  <a:pt x="5700695" y="4315975"/>
                </a:cubicBezTo>
                <a:cubicBezTo>
                  <a:pt x="5418376" y="4298872"/>
                  <a:pt x="5391173" y="4307351"/>
                  <a:pt x="5285760" y="4315975"/>
                </a:cubicBezTo>
                <a:cubicBezTo>
                  <a:pt x="5181946" y="4341563"/>
                  <a:pt x="5001822" y="4297999"/>
                  <a:pt x="4870825" y="4315975"/>
                </a:cubicBezTo>
                <a:cubicBezTo>
                  <a:pt x="4739206" y="4332545"/>
                  <a:pt x="4573639" y="4299387"/>
                  <a:pt x="4387767" y="4315975"/>
                </a:cubicBezTo>
                <a:cubicBezTo>
                  <a:pt x="4171258" y="4330038"/>
                  <a:pt x="4156789" y="4328396"/>
                  <a:pt x="3972832" y="4315975"/>
                </a:cubicBezTo>
                <a:cubicBezTo>
                  <a:pt x="3772302" y="4278721"/>
                  <a:pt x="3566008" y="4311549"/>
                  <a:pt x="3217279" y="4315975"/>
                </a:cubicBezTo>
                <a:cubicBezTo>
                  <a:pt x="2882805" y="4324247"/>
                  <a:pt x="2766772" y="4315222"/>
                  <a:pt x="2461725" y="4315975"/>
                </a:cubicBezTo>
                <a:cubicBezTo>
                  <a:pt x="2141985" y="4311433"/>
                  <a:pt x="2120806" y="4296783"/>
                  <a:pt x="1774296" y="4315975"/>
                </a:cubicBezTo>
                <a:cubicBezTo>
                  <a:pt x="1446028" y="4402176"/>
                  <a:pt x="1025270" y="4334803"/>
                  <a:pt x="746249" y="4315975"/>
                </a:cubicBezTo>
                <a:cubicBezTo>
                  <a:pt x="331567" y="4382479"/>
                  <a:pt x="33369" y="3989316"/>
                  <a:pt x="0" y="3596631"/>
                </a:cubicBezTo>
                <a:cubicBezTo>
                  <a:pt x="43970" y="3446681"/>
                  <a:pt x="1043" y="3228904"/>
                  <a:pt x="0" y="3078719"/>
                </a:cubicBezTo>
                <a:cubicBezTo>
                  <a:pt x="-11132" y="2947243"/>
                  <a:pt x="-20784" y="2663695"/>
                  <a:pt x="0" y="2503261"/>
                </a:cubicBezTo>
                <a:cubicBezTo>
                  <a:pt x="31138" y="2344087"/>
                  <a:pt x="9760" y="2114887"/>
                  <a:pt x="0" y="2014123"/>
                </a:cubicBezTo>
                <a:cubicBezTo>
                  <a:pt x="-14953" y="1886478"/>
                  <a:pt x="2041" y="1628044"/>
                  <a:pt x="0" y="1438665"/>
                </a:cubicBezTo>
                <a:cubicBezTo>
                  <a:pt x="-29391" y="1217119"/>
                  <a:pt x="-4395" y="953639"/>
                  <a:pt x="0" y="719343"/>
                </a:cubicBezTo>
                <a:close/>
              </a:path>
              <a:path w="8304861" h="4315975" fill="none" stroke="0" extrusionOk="0">
                <a:moveTo>
                  <a:pt x="0" y="719343"/>
                </a:moveTo>
                <a:cubicBezTo>
                  <a:pt x="4961" y="359382"/>
                  <a:pt x="384158" y="-53414"/>
                  <a:pt x="746249" y="0"/>
                </a:cubicBezTo>
                <a:cubicBezTo>
                  <a:pt x="909391" y="4284"/>
                  <a:pt x="1152374" y="36554"/>
                  <a:pt x="1365554" y="0"/>
                </a:cubicBezTo>
                <a:cubicBezTo>
                  <a:pt x="1630311" y="-35733"/>
                  <a:pt x="1941733" y="67073"/>
                  <a:pt x="2121107" y="0"/>
                </a:cubicBezTo>
                <a:cubicBezTo>
                  <a:pt x="2360005" y="-16279"/>
                  <a:pt x="2570825" y="24176"/>
                  <a:pt x="2876660" y="0"/>
                </a:cubicBezTo>
                <a:cubicBezTo>
                  <a:pt x="3219385" y="-1145"/>
                  <a:pt x="3160875" y="25558"/>
                  <a:pt x="3359719" y="0"/>
                </a:cubicBezTo>
                <a:cubicBezTo>
                  <a:pt x="3558544" y="-5726"/>
                  <a:pt x="3737949" y="-12858"/>
                  <a:pt x="3910901" y="0"/>
                </a:cubicBezTo>
                <a:cubicBezTo>
                  <a:pt x="4089219" y="-8106"/>
                  <a:pt x="4336409" y="31642"/>
                  <a:pt x="4462083" y="0"/>
                </a:cubicBezTo>
                <a:cubicBezTo>
                  <a:pt x="4575709" y="-15071"/>
                  <a:pt x="4863711" y="28294"/>
                  <a:pt x="5217636" y="0"/>
                </a:cubicBezTo>
                <a:cubicBezTo>
                  <a:pt x="5575852" y="-29842"/>
                  <a:pt x="5648074" y="-27489"/>
                  <a:pt x="5905066" y="0"/>
                </a:cubicBezTo>
                <a:cubicBezTo>
                  <a:pt x="6202187" y="33802"/>
                  <a:pt x="6392633" y="21792"/>
                  <a:pt x="6524371" y="0"/>
                </a:cubicBezTo>
                <a:cubicBezTo>
                  <a:pt x="6639117" y="14887"/>
                  <a:pt x="7174372" y="-3720"/>
                  <a:pt x="7558611" y="0"/>
                </a:cubicBezTo>
                <a:cubicBezTo>
                  <a:pt x="8002490" y="-24807"/>
                  <a:pt x="8338487" y="247111"/>
                  <a:pt x="8304861" y="719343"/>
                </a:cubicBezTo>
                <a:cubicBezTo>
                  <a:pt x="8306923" y="875109"/>
                  <a:pt x="8332095" y="1083342"/>
                  <a:pt x="8304861" y="1352347"/>
                </a:cubicBezTo>
                <a:cubicBezTo>
                  <a:pt x="8346507" y="1608127"/>
                  <a:pt x="8317750" y="1641624"/>
                  <a:pt x="8304861" y="1870258"/>
                </a:cubicBezTo>
                <a:cubicBezTo>
                  <a:pt x="8269586" y="2075902"/>
                  <a:pt x="8296985" y="2245909"/>
                  <a:pt x="8304861" y="2388170"/>
                </a:cubicBezTo>
                <a:cubicBezTo>
                  <a:pt x="8336810" y="2536683"/>
                  <a:pt x="8278502" y="2701518"/>
                  <a:pt x="8304861" y="2877309"/>
                </a:cubicBezTo>
                <a:cubicBezTo>
                  <a:pt x="8299240" y="3013303"/>
                  <a:pt x="8346884" y="3423187"/>
                  <a:pt x="8304861" y="3596631"/>
                </a:cubicBezTo>
                <a:cubicBezTo>
                  <a:pt x="8273966" y="4048165"/>
                  <a:pt x="7947612" y="4286193"/>
                  <a:pt x="7558611" y="4315975"/>
                </a:cubicBezTo>
                <a:cubicBezTo>
                  <a:pt x="7427054" y="4327976"/>
                  <a:pt x="7073630" y="4310784"/>
                  <a:pt x="6939306" y="4315975"/>
                </a:cubicBezTo>
                <a:cubicBezTo>
                  <a:pt x="6801712" y="4286540"/>
                  <a:pt x="6576839" y="4328366"/>
                  <a:pt x="6251877" y="4315975"/>
                </a:cubicBezTo>
                <a:cubicBezTo>
                  <a:pt x="5925861" y="4320735"/>
                  <a:pt x="5811139" y="4339222"/>
                  <a:pt x="5564447" y="4315975"/>
                </a:cubicBezTo>
                <a:cubicBezTo>
                  <a:pt x="5347699" y="4343880"/>
                  <a:pt x="4987895" y="4305753"/>
                  <a:pt x="4808894" y="4315975"/>
                </a:cubicBezTo>
                <a:cubicBezTo>
                  <a:pt x="4578931" y="4303326"/>
                  <a:pt x="4367968" y="4302868"/>
                  <a:pt x="4121465" y="4315975"/>
                </a:cubicBezTo>
                <a:cubicBezTo>
                  <a:pt x="3858176" y="4323538"/>
                  <a:pt x="3702829" y="4293819"/>
                  <a:pt x="3570282" y="4315975"/>
                </a:cubicBezTo>
                <a:cubicBezTo>
                  <a:pt x="3442071" y="4294110"/>
                  <a:pt x="3280736" y="4296915"/>
                  <a:pt x="3155348" y="4315975"/>
                </a:cubicBezTo>
                <a:cubicBezTo>
                  <a:pt x="3013399" y="4342030"/>
                  <a:pt x="2687972" y="4280669"/>
                  <a:pt x="2536042" y="4315975"/>
                </a:cubicBezTo>
                <a:cubicBezTo>
                  <a:pt x="2393061" y="4335998"/>
                  <a:pt x="2205242" y="4343645"/>
                  <a:pt x="1984860" y="4315975"/>
                </a:cubicBezTo>
                <a:cubicBezTo>
                  <a:pt x="1774415" y="4302514"/>
                  <a:pt x="1639249" y="4319595"/>
                  <a:pt x="1433677" y="4315975"/>
                </a:cubicBezTo>
                <a:cubicBezTo>
                  <a:pt x="1225709" y="4323571"/>
                  <a:pt x="892383" y="4290461"/>
                  <a:pt x="746249" y="4315975"/>
                </a:cubicBezTo>
                <a:cubicBezTo>
                  <a:pt x="373282" y="4411706"/>
                  <a:pt x="-43650" y="4038697"/>
                  <a:pt x="0" y="3596631"/>
                </a:cubicBezTo>
                <a:cubicBezTo>
                  <a:pt x="-29887" y="3397121"/>
                  <a:pt x="33266" y="3254119"/>
                  <a:pt x="0" y="3078719"/>
                </a:cubicBezTo>
                <a:cubicBezTo>
                  <a:pt x="-5673" y="2901537"/>
                  <a:pt x="-16468" y="2650851"/>
                  <a:pt x="0" y="2474488"/>
                </a:cubicBezTo>
                <a:cubicBezTo>
                  <a:pt x="-12935" y="2258867"/>
                  <a:pt x="6836" y="2222089"/>
                  <a:pt x="0" y="1985350"/>
                </a:cubicBezTo>
                <a:cubicBezTo>
                  <a:pt x="2708" y="1760280"/>
                  <a:pt x="24228" y="1608200"/>
                  <a:pt x="0" y="1438665"/>
                </a:cubicBezTo>
                <a:cubicBezTo>
                  <a:pt x="14898" y="1333519"/>
                  <a:pt x="-26932" y="1062342"/>
                  <a:pt x="0" y="719343"/>
                </a:cubicBezTo>
                <a:close/>
              </a:path>
            </a:pathLst>
          </a:custGeom>
          <a:ln>
            <a:solidFill>
              <a:srgbClr val="DAA2B6"/>
            </a:solidFill>
            <a:extLst>
              <a:ext uri="{C807C97D-BFC1-408E-A445-0C87EB9F89A2}">
                <ask:lineSketchStyleProps xmlns:ask="http://schemas.microsoft.com/office/drawing/2018/sketchyshapes" sd="3363174570">
                  <a:custGeom>
                    <a:avLst/>
                    <a:gdLst>
                      <a:gd name="connsiteX0" fmla="*/ 0 w 8763000"/>
                      <a:gd name="connsiteY0" fmla="*/ 787416 h 4724400"/>
                      <a:gd name="connsiteX1" fmla="*/ 787416 w 8763000"/>
                      <a:gd name="connsiteY1" fmla="*/ 0 h 4724400"/>
                      <a:gd name="connsiteX2" fmla="*/ 1440886 w 8763000"/>
                      <a:gd name="connsiteY2" fmla="*/ 0 h 4724400"/>
                      <a:gd name="connsiteX3" fmla="*/ 2238119 w 8763000"/>
                      <a:gd name="connsiteY3" fmla="*/ 0 h 4724400"/>
                      <a:gd name="connsiteX4" fmla="*/ 3035352 w 8763000"/>
                      <a:gd name="connsiteY4" fmla="*/ 0 h 4724400"/>
                      <a:gd name="connsiteX5" fmla="*/ 3545059 w 8763000"/>
                      <a:gd name="connsiteY5" fmla="*/ 0 h 4724400"/>
                      <a:gd name="connsiteX6" fmla="*/ 4126647 w 8763000"/>
                      <a:gd name="connsiteY6" fmla="*/ 0 h 4724400"/>
                      <a:gd name="connsiteX7" fmla="*/ 4708235 w 8763000"/>
                      <a:gd name="connsiteY7" fmla="*/ 0 h 4724400"/>
                      <a:gd name="connsiteX8" fmla="*/ 5505468 w 8763000"/>
                      <a:gd name="connsiteY8" fmla="*/ 0 h 4724400"/>
                      <a:gd name="connsiteX9" fmla="*/ 6230820 w 8763000"/>
                      <a:gd name="connsiteY9" fmla="*/ 0 h 4724400"/>
                      <a:gd name="connsiteX10" fmla="*/ 6884289 w 8763000"/>
                      <a:gd name="connsiteY10" fmla="*/ 0 h 4724400"/>
                      <a:gd name="connsiteX11" fmla="*/ 7975584 w 8763000"/>
                      <a:gd name="connsiteY11" fmla="*/ 0 h 4724400"/>
                      <a:gd name="connsiteX12" fmla="*/ 8763000 w 8763000"/>
                      <a:gd name="connsiteY12" fmla="*/ 787416 h 4724400"/>
                      <a:gd name="connsiteX13" fmla="*/ 8763000 w 8763000"/>
                      <a:gd name="connsiteY13" fmla="*/ 1480321 h 4724400"/>
                      <a:gd name="connsiteX14" fmla="*/ 8763000 w 8763000"/>
                      <a:gd name="connsiteY14" fmla="*/ 2047243 h 4724400"/>
                      <a:gd name="connsiteX15" fmla="*/ 8763000 w 8763000"/>
                      <a:gd name="connsiteY15" fmla="*/ 2614165 h 4724400"/>
                      <a:gd name="connsiteX16" fmla="*/ 8763000 w 8763000"/>
                      <a:gd name="connsiteY16" fmla="*/ 3149592 h 4724400"/>
                      <a:gd name="connsiteX17" fmla="*/ 8763000 w 8763000"/>
                      <a:gd name="connsiteY17" fmla="*/ 3936984 h 4724400"/>
                      <a:gd name="connsiteX18" fmla="*/ 7975584 w 8763000"/>
                      <a:gd name="connsiteY18" fmla="*/ 4724400 h 4724400"/>
                      <a:gd name="connsiteX19" fmla="*/ 7322114 w 8763000"/>
                      <a:gd name="connsiteY19" fmla="*/ 4724400 h 4724400"/>
                      <a:gd name="connsiteX20" fmla="*/ 6596763 w 8763000"/>
                      <a:gd name="connsiteY20" fmla="*/ 4724400 h 4724400"/>
                      <a:gd name="connsiteX21" fmla="*/ 5871411 w 8763000"/>
                      <a:gd name="connsiteY21" fmla="*/ 4724400 h 4724400"/>
                      <a:gd name="connsiteX22" fmla="*/ 5074178 w 8763000"/>
                      <a:gd name="connsiteY22" fmla="*/ 4724400 h 4724400"/>
                      <a:gd name="connsiteX23" fmla="*/ 4348827 w 8763000"/>
                      <a:gd name="connsiteY23" fmla="*/ 4724400 h 4724400"/>
                      <a:gd name="connsiteX24" fmla="*/ 3767238 w 8763000"/>
                      <a:gd name="connsiteY24" fmla="*/ 4724400 h 4724400"/>
                      <a:gd name="connsiteX25" fmla="*/ 3329414 w 8763000"/>
                      <a:gd name="connsiteY25" fmla="*/ 4724400 h 4724400"/>
                      <a:gd name="connsiteX26" fmla="*/ 2675944 w 8763000"/>
                      <a:gd name="connsiteY26" fmla="*/ 4724400 h 4724400"/>
                      <a:gd name="connsiteX27" fmla="*/ 2094356 w 8763000"/>
                      <a:gd name="connsiteY27" fmla="*/ 4724400 h 4724400"/>
                      <a:gd name="connsiteX28" fmla="*/ 1512767 w 8763000"/>
                      <a:gd name="connsiteY28" fmla="*/ 4724400 h 4724400"/>
                      <a:gd name="connsiteX29" fmla="*/ 787416 w 8763000"/>
                      <a:gd name="connsiteY29" fmla="*/ 4724400 h 4724400"/>
                      <a:gd name="connsiteX30" fmla="*/ 0 w 8763000"/>
                      <a:gd name="connsiteY30" fmla="*/ 3936984 h 4724400"/>
                      <a:gd name="connsiteX31" fmla="*/ 0 w 8763000"/>
                      <a:gd name="connsiteY31" fmla="*/ 3370062 h 4724400"/>
                      <a:gd name="connsiteX32" fmla="*/ 0 w 8763000"/>
                      <a:gd name="connsiteY32" fmla="*/ 2708652 h 4724400"/>
                      <a:gd name="connsiteX33" fmla="*/ 0 w 8763000"/>
                      <a:gd name="connsiteY33" fmla="*/ 2173226 h 4724400"/>
                      <a:gd name="connsiteX34" fmla="*/ 0 w 8763000"/>
                      <a:gd name="connsiteY34" fmla="*/ 1574808 h 4724400"/>
                      <a:gd name="connsiteX35" fmla="*/ 0 w 8763000"/>
                      <a:gd name="connsiteY35" fmla="*/ 787416 h 4724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8763000" h="4724400" fill="none" extrusionOk="0">
                        <a:moveTo>
                          <a:pt x="0" y="787416"/>
                        </a:moveTo>
                        <a:cubicBezTo>
                          <a:pt x="61611" y="394815"/>
                          <a:pt x="428434" y="-41222"/>
                          <a:pt x="787416" y="0"/>
                        </a:cubicBezTo>
                        <a:cubicBezTo>
                          <a:pt x="952910" y="13101"/>
                          <a:pt x="1185537" y="-1522"/>
                          <a:pt x="1440886" y="0"/>
                        </a:cubicBezTo>
                        <a:cubicBezTo>
                          <a:pt x="1696235" y="1522"/>
                          <a:pt x="2044338" y="34023"/>
                          <a:pt x="2238119" y="0"/>
                        </a:cubicBezTo>
                        <a:cubicBezTo>
                          <a:pt x="2431900" y="-34023"/>
                          <a:pt x="2673261" y="5141"/>
                          <a:pt x="3035352" y="0"/>
                        </a:cubicBezTo>
                        <a:cubicBezTo>
                          <a:pt x="3397443" y="-5141"/>
                          <a:pt x="3327458" y="12836"/>
                          <a:pt x="3545059" y="0"/>
                        </a:cubicBezTo>
                        <a:cubicBezTo>
                          <a:pt x="3762660" y="-12836"/>
                          <a:pt x="3950353" y="4694"/>
                          <a:pt x="4126647" y="0"/>
                        </a:cubicBezTo>
                        <a:cubicBezTo>
                          <a:pt x="4302941" y="-4694"/>
                          <a:pt x="4574590" y="18269"/>
                          <a:pt x="4708235" y="0"/>
                        </a:cubicBezTo>
                        <a:cubicBezTo>
                          <a:pt x="4841880" y="-18269"/>
                          <a:pt x="5138290" y="27105"/>
                          <a:pt x="5505468" y="0"/>
                        </a:cubicBezTo>
                        <a:cubicBezTo>
                          <a:pt x="5872646" y="-27105"/>
                          <a:pt x="5948060" y="-16464"/>
                          <a:pt x="6230820" y="0"/>
                        </a:cubicBezTo>
                        <a:cubicBezTo>
                          <a:pt x="6513580" y="16464"/>
                          <a:pt x="6738019" y="14378"/>
                          <a:pt x="6884289" y="0"/>
                        </a:cubicBezTo>
                        <a:cubicBezTo>
                          <a:pt x="7030559" y="-14378"/>
                          <a:pt x="7608152" y="54424"/>
                          <a:pt x="7975584" y="0"/>
                        </a:cubicBezTo>
                        <a:cubicBezTo>
                          <a:pt x="8492644" y="-33875"/>
                          <a:pt x="8717237" y="322264"/>
                          <a:pt x="8763000" y="787416"/>
                        </a:cubicBezTo>
                        <a:cubicBezTo>
                          <a:pt x="8773747" y="938679"/>
                          <a:pt x="8730857" y="1198811"/>
                          <a:pt x="8763000" y="1480321"/>
                        </a:cubicBezTo>
                        <a:cubicBezTo>
                          <a:pt x="8795143" y="1761831"/>
                          <a:pt x="8772803" y="1806366"/>
                          <a:pt x="8763000" y="2047243"/>
                        </a:cubicBezTo>
                        <a:cubicBezTo>
                          <a:pt x="8753197" y="2288120"/>
                          <a:pt x="8735572" y="2455633"/>
                          <a:pt x="8763000" y="2614165"/>
                        </a:cubicBezTo>
                        <a:cubicBezTo>
                          <a:pt x="8790428" y="2772697"/>
                          <a:pt x="8758473" y="2987618"/>
                          <a:pt x="8763000" y="3149592"/>
                        </a:cubicBezTo>
                        <a:cubicBezTo>
                          <a:pt x="8767527" y="3311566"/>
                          <a:pt x="8771915" y="3725796"/>
                          <a:pt x="8763000" y="3936984"/>
                        </a:cubicBezTo>
                        <a:cubicBezTo>
                          <a:pt x="8714274" y="4419359"/>
                          <a:pt x="8442737" y="4672418"/>
                          <a:pt x="7975584" y="4724400"/>
                        </a:cubicBezTo>
                        <a:cubicBezTo>
                          <a:pt x="7838764" y="4729545"/>
                          <a:pt x="7460375" y="4741343"/>
                          <a:pt x="7322114" y="4724400"/>
                        </a:cubicBezTo>
                        <a:cubicBezTo>
                          <a:pt x="7183853" y="4707458"/>
                          <a:pt x="6936978" y="4707459"/>
                          <a:pt x="6596763" y="4724400"/>
                        </a:cubicBezTo>
                        <a:cubicBezTo>
                          <a:pt x="6256548" y="4741341"/>
                          <a:pt x="6137120" y="4743238"/>
                          <a:pt x="5871411" y="4724400"/>
                        </a:cubicBezTo>
                        <a:cubicBezTo>
                          <a:pt x="5605702" y="4705562"/>
                          <a:pt x="5319724" y="4692689"/>
                          <a:pt x="5074178" y="4724400"/>
                        </a:cubicBezTo>
                        <a:cubicBezTo>
                          <a:pt x="4828632" y="4756111"/>
                          <a:pt x="4624487" y="4709443"/>
                          <a:pt x="4348827" y="4724400"/>
                        </a:cubicBezTo>
                        <a:cubicBezTo>
                          <a:pt x="4073167" y="4739357"/>
                          <a:pt x="3919758" y="4732040"/>
                          <a:pt x="3767238" y="4724400"/>
                        </a:cubicBezTo>
                        <a:cubicBezTo>
                          <a:pt x="3614718" y="4716760"/>
                          <a:pt x="3449778" y="4708225"/>
                          <a:pt x="3329414" y="4724400"/>
                        </a:cubicBezTo>
                        <a:cubicBezTo>
                          <a:pt x="3209050" y="4740575"/>
                          <a:pt x="2844776" y="4708622"/>
                          <a:pt x="2675944" y="4724400"/>
                        </a:cubicBezTo>
                        <a:cubicBezTo>
                          <a:pt x="2507112" y="4740179"/>
                          <a:pt x="2308330" y="4739121"/>
                          <a:pt x="2094356" y="4724400"/>
                        </a:cubicBezTo>
                        <a:cubicBezTo>
                          <a:pt x="1880382" y="4709679"/>
                          <a:pt x="1743080" y="4716191"/>
                          <a:pt x="1512767" y="4724400"/>
                        </a:cubicBezTo>
                        <a:cubicBezTo>
                          <a:pt x="1282454" y="4732609"/>
                          <a:pt x="946160" y="4713488"/>
                          <a:pt x="787416" y="4724400"/>
                        </a:cubicBezTo>
                        <a:cubicBezTo>
                          <a:pt x="388720" y="4811535"/>
                          <a:pt x="-4902" y="4411035"/>
                          <a:pt x="0" y="3936984"/>
                        </a:cubicBezTo>
                        <a:cubicBezTo>
                          <a:pt x="-4205" y="3715132"/>
                          <a:pt x="25316" y="3552937"/>
                          <a:pt x="0" y="3370062"/>
                        </a:cubicBezTo>
                        <a:cubicBezTo>
                          <a:pt x="-25316" y="3187187"/>
                          <a:pt x="14504" y="2943164"/>
                          <a:pt x="0" y="2708652"/>
                        </a:cubicBezTo>
                        <a:cubicBezTo>
                          <a:pt x="-14504" y="2474140"/>
                          <a:pt x="6796" y="2438034"/>
                          <a:pt x="0" y="2173226"/>
                        </a:cubicBezTo>
                        <a:cubicBezTo>
                          <a:pt x="-6796" y="1908418"/>
                          <a:pt x="16591" y="1733552"/>
                          <a:pt x="0" y="1574808"/>
                        </a:cubicBezTo>
                        <a:cubicBezTo>
                          <a:pt x="-16591" y="1416064"/>
                          <a:pt x="-21757" y="1157617"/>
                          <a:pt x="0" y="787416"/>
                        </a:cubicBezTo>
                        <a:close/>
                      </a:path>
                      <a:path w="8763000" h="4724400" stroke="0" extrusionOk="0">
                        <a:moveTo>
                          <a:pt x="0" y="787416"/>
                        </a:moveTo>
                        <a:cubicBezTo>
                          <a:pt x="-17741" y="352106"/>
                          <a:pt x="315136" y="-26935"/>
                          <a:pt x="787416" y="0"/>
                        </a:cubicBezTo>
                        <a:cubicBezTo>
                          <a:pt x="1111022" y="36616"/>
                          <a:pt x="1305234" y="-21584"/>
                          <a:pt x="1584649" y="0"/>
                        </a:cubicBezTo>
                        <a:cubicBezTo>
                          <a:pt x="1864064" y="21584"/>
                          <a:pt x="1846233" y="5288"/>
                          <a:pt x="2022474" y="0"/>
                        </a:cubicBezTo>
                        <a:cubicBezTo>
                          <a:pt x="2198716" y="-5288"/>
                          <a:pt x="2520895" y="-31422"/>
                          <a:pt x="2819707" y="0"/>
                        </a:cubicBezTo>
                        <a:cubicBezTo>
                          <a:pt x="3118519" y="31422"/>
                          <a:pt x="3236536" y="-31319"/>
                          <a:pt x="3473177" y="0"/>
                        </a:cubicBezTo>
                        <a:cubicBezTo>
                          <a:pt x="3709818" y="31319"/>
                          <a:pt x="4046788" y="13907"/>
                          <a:pt x="4198528" y="0"/>
                        </a:cubicBezTo>
                        <a:cubicBezTo>
                          <a:pt x="4350268" y="-13907"/>
                          <a:pt x="4571637" y="10827"/>
                          <a:pt x="4708235" y="0"/>
                        </a:cubicBezTo>
                        <a:cubicBezTo>
                          <a:pt x="4844833" y="-10827"/>
                          <a:pt x="5277167" y="30510"/>
                          <a:pt x="5505468" y="0"/>
                        </a:cubicBezTo>
                        <a:cubicBezTo>
                          <a:pt x="5733769" y="-30510"/>
                          <a:pt x="5970408" y="27289"/>
                          <a:pt x="6230820" y="0"/>
                        </a:cubicBezTo>
                        <a:cubicBezTo>
                          <a:pt x="6491232" y="-27289"/>
                          <a:pt x="6643930" y="15825"/>
                          <a:pt x="6956171" y="0"/>
                        </a:cubicBezTo>
                        <a:cubicBezTo>
                          <a:pt x="7268412" y="-15825"/>
                          <a:pt x="7612493" y="-22824"/>
                          <a:pt x="7975584" y="0"/>
                        </a:cubicBezTo>
                        <a:cubicBezTo>
                          <a:pt x="8453718" y="27847"/>
                          <a:pt x="8774411" y="366886"/>
                          <a:pt x="8763000" y="787416"/>
                        </a:cubicBezTo>
                        <a:cubicBezTo>
                          <a:pt x="8737193" y="939461"/>
                          <a:pt x="8785864" y="1158040"/>
                          <a:pt x="8763000" y="1322843"/>
                        </a:cubicBezTo>
                        <a:cubicBezTo>
                          <a:pt x="8740136" y="1487646"/>
                          <a:pt x="8781415" y="1653280"/>
                          <a:pt x="8763000" y="1952756"/>
                        </a:cubicBezTo>
                        <a:cubicBezTo>
                          <a:pt x="8744585" y="2252232"/>
                          <a:pt x="8750889" y="2263279"/>
                          <a:pt x="8763000" y="2488183"/>
                        </a:cubicBezTo>
                        <a:cubicBezTo>
                          <a:pt x="8775111" y="2713087"/>
                          <a:pt x="8766590" y="2875151"/>
                          <a:pt x="8763000" y="3149592"/>
                        </a:cubicBezTo>
                        <a:cubicBezTo>
                          <a:pt x="8759410" y="3424033"/>
                          <a:pt x="8777066" y="3691348"/>
                          <a:pt x="8763000" y="3936984"/>
                        </a:cubicBezTo>
                        <a:cubicBezTo>
                          <a:pt x="8734531" y="4397207"/>
                          <a:pt x="8320884" y="4756110"/>
                          <a:pt x="7975584" y="4724400"/>
                        </a:cubicBezTo>
                        <a:cubicBezTo>
                          <a:pt x="7740421" y="4722239"/>
                          <a:pt x="7637126" y="4704680"/>
                          <a:pt x="7393996" y="4724400"/>
                        </a:cubicBezTo>
                        <a:cubicBezTo>
                          <a:pt x="7150866" y="4744120"/>
                          <a:pt x="6944634" y="4708550"/>
                          <a:pt x="6668644" y="4724400"/>
                        </a:cubicBezTo>
                        <a:cubicBezTo>
                          <a:pt x="6392654" y="4740250"/>
                          <a:pt x="6313652" y="4743500"/>
                          <a:pt x="6015175" y="4724400"/>
                        </a:cubicBezTo>
                        <a:cubicBezTo>
                          <a:pt x="5716698" y="4705300"/>
                          <a:pt x="5688911" y="4716700"/>
                          <a:pt x="5577350" y="4724400"/>
                        </a:cubicBezTo>
                        <a:cubicBezTo>
                          <a:pt x="5465789" y="4732100"/>
                          <a:pt x="5291016" y="4732045"/>
                          <a:pt x="5139525" y="4724400"/>
                        </a:cubicBezTo>
                        <a:cubicBezTo>
                          <a:pt x="4988035" y="4716755"/>
                          <a:pt x="4857403" y="4712084"/>
                          <a:pt x="4629819" y="4724400"/>
                        </a:cubicBezTo>
                        <a:cubicBezTo>
                          <a:pt x="4402235" y="4736716"/>
                          <a:pt x="4386415" y="4735975"/>
                          <a:pt x="4191994" y="4724400"/>
                        </a:cubicBezTo>
                        <a:cubicBezTo>
                          <a:pt x="3997574" y="4712825"/>
                          <a:pt x="3761811" y="4728948"/>
                          <a:pt x="3394761" y="4724400"/>
                        </a:cubicBezTo>
                        <a:cubicBezTo>
                          <a:pt x="3027711" y="4719852"/>
                          <a:pt x="2933312" y="4722278"/>
                          <a:pt x="2597527" y="4724400"/>
                        </a:cubicBezTo>
                        <a:cubicBezTo>
                          <a:pt x="2261742" y="4726522"/>
                          <a:pt x="2230550" y="4697506"/>
                          <a:pt x="1872176" y="4724400"/>
                        </a:cubicBezTo>
                        <a:cubicBezTo>
                          <a:pt x="1513802" y="4751294"/>
                          <a:pt x="1087867" y="4706869"/>
                          <a:pt x="787416" y="4724400"/>
                        </a:cubicBezTo>
                        <a:cubicBezTo>
                          <a:pt x="361866" y="4715900"/>
                          <a:pt x="63500" y="4347830"/>
                          <a:pt x="0" y="3936984"/>
                        </a:cubicBezTo>
                        <a:cubicBezTo>
                          <a:pt x="25125" y="3800569"/>
                          <a:pt x="-13854" y="3530233"/>
                          <a:pt x="0" y="3370062"/>
                        </a:cubicBezTo>
                        <a:cubicBezTo>
                          <a:pt x="13854" y="3209891"/>
                          <a:pt x="-28993" y="2921588"/>
                          <a:pt x="0" y="2740148"/>
                        </a:cubicBezTo>
                        <a:cubicBezTo>
                          <a:pt x="28993" y="2558708"/>
                          <a:pt x="20020" y="2330610"/>
                          <a:pt x="0" y="2204722"/>
                        </a:cubicBezTo>
                        <a:cubicBezTo>
                          <a:pt x="-20020" y="2078834"/>
                          <a:pt x="-1494" y="1792244"/>
                          <a:pt x="0" y="1574808"/>
                        </a:cubicBezTo>
                        <a:cubicBezTo>
                          <a:pt x="1494" y="1357372"/>
                          <a:pt x="-38089" y="1041081"/>
                          <a:pt x="0" y="787416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411510"/>
            <a:ext cx="7200800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9493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7394814" y="-989414"/>
            <a:ext cx="3003978" cy="2175586"/>
            <a:chOff x="7394814" y="-989414"/>
            <a:chExt cx="3003978" cy="2175586"/>
          </a:xfrm>
        </p:grpSpPr>
        <p:sp>
          <p:nvSpPr>
            <p:cNvPr id="87" name="เมฆ 86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white"/>
                </a:solidFill>
              </a:endParaRPr>
            </a:p>
          </p:txBody>
        </p:sp>
        <p:pic>
          <p:nvPicPr>
            <p:cNvPr id="89" name="รูปภาพ 8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  <p:pic>
          <p:nvPicPr>
            <p:cNvPr id="95" name="รูปภาพ 9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4072" y="27653"/>
              <a:ext cx="250890" cy="269338"/>
            </a:xfrm>
            <a:prstGeom prst="rect">
              <a:avLst/>
            </a:prstGeom>
          </p:spPr>
        </p:pic>
      </p:grpSp>
      <p:pic>
        <p:nvPicPr>
          <p:cNvPr id="98" name="รูปภาพ 9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984"/>
          <a:stretch/>
        </p:blipFill>
        <p:spPr>
          <a:xfrm>
            <a:off x="99118" y="3683941"/>
            <a:ext cx="1318333" cy="1423756"/>
          </a:xfrm>
          <a:prstGeom prst="rect">
            <a:avLst/>
          </a:prstGeom>
          <a:effectLst>
            <a:outerShdw blurRad="50800" dist="38100" dir="8100000" algn="tr" rotWithShape="0">
              <a:schemeClr val="accent4">
                <a:alpha val="40000"/>
              </a:schemeClr>
            </a:outerShdw>
          </a:effectLst>
        </p:spPr>
      </p:pic>
      <p:grpSp>
        <p:nvGrpSpPr>
          <p:cNvPr id="108" name="กลุ่ม 107"/>
          <p:cNvGrpSpPr/>
          <p:nvPr/>
        </p:nvGrpSpPr>
        <p:grpSpPr>
          <a:xfrm flipH="1">
            <a:off x="7650111" y="4284591"/>
            <a:ext cx="3003978" cy="2175586"/>
            <a:chOff x="-1567217" y="4100635"/>
            <a:chExt cx="3003978" cy="2175586"/>
          </a:xfrm>
        </p:grpSpPr>
        <p:grpSp>
          <p:nvGrpSpPr>
            <p:cNvPr id="109" name="กลุ่ม 108"/>
            <p:cNvGrpSpPr/>
            <p:nvPr/>
          </p:nvGrpSpPr>
          <p:grpSpPr>
            <a:xfrm rot="11186523" flipV="1">
              <a:off x="-1567217" y="4100635"/>
              <a:ext cx="3003978" cy="2175586"/>
              <a:chOff x="-1250470" y="-989413"/>
              <a:chExt cx="3003978" cy="2175586"/>
            </a:xfrm>
          </p:grpSpPr>
          <p:sp>
            <p:nvSpPr>
              <p:cNvPr id="111" name="เมฆ 110"/>
              <p:cNvSpPr/>
              <p:nvPr/>
            </p:nvSpPr>
            <p:spPr>
              <a:xfrm rot="20459731">
                <a:off x="-1250470" y="-98941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>
                  <a:solidFill>
                    <a:prstClr val="white"/>
                  </a:solidFill>
                </a:endParaRPr>
              </a:p>
            </p:txBody>
          </p:sp>
          <p:pic>
            <p:nvPicPr>
              <p:cNvPr id="112" name="รูปภาพ 111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-68709" y="-704637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110" name="รูปภาพ 109"/>
            <p:cNvPicPr>
              <a:picLocks noChangeAspect="1"/>
            </p:cNvPicPr>
            <p:nvPr/>
          </p:nvPicPr>
          <p:blipFill>
            <a:blip r:embed="rId2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712" y="4767083"/>
              <a:ext cx="380089" cy="404611"/>
            </a:xfrm>
            <a:prstGeom prst="rect">
              <a:avLst/>
            </a:prstGeom>
          </p:spPr>
        </p:pic>
      </p:grpSp>
      <p:grpSp>
        <p:nvGrpSpPr>
          <p:cNvPr id="40" name="กลุ่ม 39"/>
          <p:cNvGrpSpPr/>
          <p:nvPr/>
        </p:nvGrpSpPr>
        <p:grpSpPr>
          <a:xfrm flipH="1">
            <a:off x="7845377" y="106910"/>
            <a:ext cx="1019600" cy="1080120"/>
            <a:chOff x="6841863" y="2422121"/>
            <a:chExt cx="2198329" cy="2735611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5888" y="2422121"/>
              <a:ext cx="2055692" cy="2735611"/>
            </a:xfrm>
            <a:prstGeom prst="rect">
              <a:avLst/>
            </a:prstGeom>
          </p:spPr>
        </p:pic>
        <p:grpSp>
          <p:nvGrpSpPr>
            <p:cNvPr id="92" name="กลุ่ม 91"/>
            <p:cNvGrpSpPr/>
            <p:nvPr/>
          </p:nvGrpSpPr>
          <p:grpSpPr>
            <a:xfrm>
              <a:off x="8836702" y="4322954"/>
              <a:ext cx="203490" cy="277100"/>
              <a:chOff x="8836702" y="4322954"/>
              <a:chExt cx="203490" cy="277100"/>
            </a:xfrm>
          </p:grpSpPr>
          <p:sp>
            <p:nvSpPr>
              <p:cNvPr id="61" name="วงรี 60"/>
              <p:cNvSpPr/>
              <p:nvPr/>
            </p:nvSpPr>
            <p:spPr>
              <a:xfrm>
                <a:off x="8856480" y="4515966"/>
                <a:ext cx="36000" cy="36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>
                  <a:solidFill>
                    <a:prstClr val="white"/>
                  </a:solidFill>
                </a:endParaRPr>
              </a:p>
            </p:txBody>
          </p:sp>
          <p:sp>
            <p:nvSpPr>
              <p:cNvPr id="62" name="วงรี 61"/>
              <p:cNvSpPr/>
              <p:nvPr/>
            </p:nvSpPr>
            <p:spPr>
              <a:xfrm>
                <a:off x="8915924" y="4322954"/>
                <a:ext cx="54000" cy="54000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>
                  <a:solidFill>
                    <a:prstClr val="white"/>
                  </a:solidFill>
                </a:endParaRPr>
              </a:p>
            </p:txBody>
          </p:sp>
          <p:sp>
            <p:nvSpPr>
              <p:cNvPr id="63" name="วงรี 62"/>
              <p:cNvSpPr/>
              <p:nvPr/>
            </p:nvSpPr>
            <p:spPr>
              <a:xfrm>
                <a:off x="8930380" y="4443958"/>
                <a:ext cx="61200" cy="62384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74" name="กลุ่ม 73"/>
              <p:cNvGrpSpPr/>
              <p:nvPr/>
            </p:nvGrpSpPr>
            <p:grpSpPr>
              <a:xfrm>
                <a:off x="8836702" y="4393654"/>
                <a:ext cx="54000" cy="54000"/>
                <a:chOff x="8836702" y="4393654"/>
                <a:chExt cx="50304" cy="50304"/>
              </a:xfrm>
            </p:grpSpPr>
            <p:cxnSp>
              <p:nvCxnSpPr>
                <p:cNvPr id="65" name="ตัวเชื่อมต่อตรง 64"/>
                <p:cNvCxnSpPr/>
                <p:nvPr/>
              </p:nvCxnSpPr>
              <p:spPr>
                <a:xfrm>
                  <a:off x="8861854" y="43936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ตัวเชื่อมต่อตรง 66"/>
                <p:cNvCxnSpPr/>
                <p:nvPr/>
              </p:nvCxnSpPr>
              <p:spPr>
                <a:xfrm rot="16200000">
                  <a:off x="8861854" y="43952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" name="กลุ่ม 72"/>
              <p:cNvGrpSpPr/>
              <p:nvPr/>
            </p:nvGrpSpPr>
            <p:grpSpPr>
              <a:xfrm>
                <a:off x="8986192" y="4546054"/>
                <a:ext cx="54000" cy="54000"/>
                <a:chOff x="8986192" y="4546054"/>
                <a:chExt cx="50304" cy="50304"/>
              </a:xfrm>
            </p:grpSpPr>
            <p:cxnSp>
              <p:nvCxnSpPr>
                <p:cNvPr id="68" name="ตัวเชื่อมต่อตรง 67"/>
                <p:cNvCxnSpPr/>
                <p:nvPr/>
              </p:nvCxnSpPr>
              <p:spPr>
                <a:xfrm>
                  <a:off x="9011344" y="45460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ตัวเชื่อมต่อตรง 68"/>
                <p:cNvCxnSpPr/>
                <p:nvPr/>
              </p:nvCxnSpPr>
              <p:spPr>
                <a:xfrm rot="16200000">
                  <a:off x="9011344" y="45476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3" name="กลุ่ม 92"/>
            <p:cNvGrpSpPr/>
            <p:nvPr/>
          </p:nvGrpSpPr>
          <p:grpSpPr>
            <a:xfrm>
              <a:off x="6841863" y="4218195"/>
              <a:ext cx="448433" cy="588259"/>
              <a:chOff x="6841863" y="4218195"/>
              <a:chExt cx="448433" cy="588259"/>
            </a:xfrm>
          </p:grpSpPr>
          <p:grpSp>
            <p:nvGrpSpPr>
              <p:cNvPr id="72" name="กลุ่ม 71"/>
              <p:cNvGrpSpPr/>
              <p:nvPr/>
            </p:nvGrpSpPr>
            <p:grpSpPr>
              <a:xfrm>
                <a:off x="6876256" y="4698454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0" name="ตัวเชื่อมต่อตรง 69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ตัวเชื่อมต่อตรง 70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5" name="กลุ่ม 74"/>
              <p:cNvGrpSpPr/>
              <p:nvPr/>
            </p:nvGrpSpPr>
            <p:grpSpPr>
              <a:xfrm>
                <a:off x="7236296" y="4239039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6" name="ตัวเชื่อมต่อตรง 75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ตัวเชื่อมต่อตรง 76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8" name="วงรี 77"/>
              <p:cNvSpPr/>
              <p:nvPr/>
            </p:nvSpPr>
            <p:spPr>
              <a:xfrm>
                <a:off x="7020272" y="4218195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>
                  <a:solidFill>
                    <a:prstClr val="white"/>
                  </a:solidFill>
                </a:endParaRPr>
              </a:p>
            </p:txBody>
          </p:sp>
          <p:sp>
            <p:nvSpPr>
              <p:cNvPr id="79" name="วงรี 78"/>
              <p:cNvSpPr/>
              <p:nvPr/>
            </p:nvSpPr>
            <p:spPr>
              <a:xfrm>
                <a:off x="7118672" y="4752454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>
                  <a:solidFill>
                    <a:prstClr val="white"/>
                  </a:solidFill>
                </a:endParaRPr>
              </a:p>
            </p:txBody>
          </p:sp>
          <p:sp>
            <p:nvSpPr>
              <p:cNvPr id="80" name="วงรี 79"/>
              <p:cNvSpPr/>
              <p:nvPr/>
            </p:nvSpPr>
            <p:spPr>
              <a:xfrm>
                <a:off x="6841863" y="4479966"/>
                <a:ext cx="36000" cy="360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113" name="วงรี 112"/>
          <p:cNvSpPr/>
          <p:nvPr/>
        </p:nvSpPr>
        <p:spPr>
          <a:xfrm>
            <a:off x="7209587" y="3596398"/>
            <a:ext cx="88610" cy="8427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</a:endParaRPr>
          </a:p>
        </p:txBody>
      </p:sp>
      <p:sp>
        <p:nvSpPr>
          <p:cNvPr id="114" name="วงรี 113"/>
          <p:cNvSpPr/>
          <p:nvPr/>
        </p:nvSpPr>
        <p:spPr>
          <a:xfrm>
            <a:off x="7219694" y="3371211"/>
            <a:ext cx="88610" cy="8427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</a:endParaRPr>
          </a:p>
        </p:txBody>
      </p:sp>
      <p:sp>
        <p:nvSpPr>
          <p:cNvPr id="115" name="วงรี 114"/>
          <p:cNvSpPr/>
          <p:nvPr/>
        </p:nvSpPr>
        <p:spPr>
          <a:xfrm>
            <a:off x="7156497" y="3269359"/>
            <a:ext cx="88610" cy="84271"/>
          </a:xfrm>
          <a:prstGeom prst="ellipse">
            <a:avLst/>
          </a:prstGeom>
          <a:solidFill>
            <a:srgbClr val="C57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</a:endParaRPr>
          </a:p>
        </p:txBody>
      </p:sp>
      <p:sp>
        <p:nvSpPr>
          <p:cNvPr id="116" name="วงรี 115"/>
          <p:cNvSpPr/>
          <p:nvPr/>
        </p:nvSpPr>
        <p:spPr>
          <a:xfrm>
            <a:off x="7178987" y="3488874"/>
            <a:ext cx="88610" cy="84271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</a:endParaRPr>
          </a:p>
        </p:txBody>
      </p:sp>
      <p:sp>
        <p:nvSpPr>
          <p:cNvPr id="117" name="วงรี 116"/>
          <p:cNvSpPr/>
          <p:nvPr/>
        </p:nvSpPr>
        <p:spPr>
          <a:xfrm>
            <a:off x="8603392" y="3639607"/>
            <a:ext cx="88610" cy="8427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</a:endParaRPr>
          </a:p>
        </p:txBody>
      </p:sp>
      <p:sp>
        <p:nvSpPr>
          <p:cNvPr id="118" name="วงรี 117"/>
          <p:cNvSpPr/>
          <p:nvPr/>
        </p:nvSpPr>
        <p:spPr>
          <a:xfrm>
            <a:off x="8598369" y="3421136"/>
            <a:ext cx="88610" cy="8427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</a:endParaRPr>
          </a:p>
        </p:txBody>
      </p:sp>
      <p:sp>
        <p:nvSpPr>
          <p:cNvPr id="119" name="วงรี 118"/>
          <p:cNvSpPr/>
          <p:nvPr/>
        </p:nvSpPr>
        <p:spPr>
          <a:xfrm>
            <a:off x="8642731" y="3312568"/>
            <a:ext cx="88610" cy="84271"/>
          </a:xfrm>
          <a:prstGeom prst="ellipse">
            <a:avLst/>
          </a:prstGeom>
          <a:solidFill>
            <a:srgbClr val="389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</a:endParaRPr>
          </a:p>
        </p:txBody>
      </p:sp>
      <p:sp>
        <p:nvSpPr>
          <p:cNvPr id="120" name="วงรี 119"/>
          <p:cNvSpPr/>
          <p:nvPr/>
        </p:nvSpPr>
        <p:spPr>
          <a:xfrm>
            <a:off x="8659854" y="3536217"/>
            <a:ext cx="88610" cy="8427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A5DB77-8CA4-ED75-279C-EBF6EC40AC50}"/>
              </a:ext>
            </a:extLst>
          </p:cNvPr>
          <p:cNvSpPr txBox="1"/>
          <p:nvPr/>
        </p:nvSpPr>
        <p:spPr>
          <a:xfrm>
            <a:off x="1994016" y="646970"/>
            <a:ext cx="63506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>
                <a:solidFill>
                  <a:schemeClr val="accent4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iCiel Cadena" panose="02000503000000020004" pitchFamily="50" charset="0"/>
              </a:rPr>
              <a:t>Bài</a:t>
            </a:r>
            <a:r>
              <a:rPr lang="en-US" sz="9600" dirty="0">
                <a:solidFill>
                  <a:schemeClr val="accent4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iCiel Cadena" panose="02000503000000020004" pitchFamily="50" charset="0"/>
              </a:rPr>
              <a:t> </a:t>
            </a:r>
            <a:r>
              <a:rPr lang="en-US" sz="9600" dirty="0" err="1">
                <a:solidFill>
                  <a:schemeClr val="accent4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iCiel Cadena" panose="02000503000000020004" pitchFamily="50" charset="0"/>
              </a:rPr>
              <a:t>đọc</a:t>
            </a:r>
            <a:r>
              <a:rPr lang="en-US" sz="9600" dirty="0">
                <a:solidFill>
                  <a:schemeClr val="accent4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iCiel Cadena" panose="02000503000000020004" pitchFamily="50" charset="0"/>
              </a:rPr>
              <a:t> 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CD3040-3D13-D359-EB16-41D915D29B08}"/>
              </a:ext>
            </a:extLst>
          </p:cNvPr>
          <p:cNvSpPr txBox="1"/>
          <p:nvPr/>
        </p:nvSpPr>
        <p:spPr>
          <a:xfrm>
            <a:off x="668244" y="2216630"/>
            <a:ext cx="82099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iCiel Cadena" panose="02000503000000020004" pitchFamily="50" charset="0"/>
              </a:rPr>
              <a:t>Con </a:t>
            </a:r>
            <a:r>
              <a:rPr lang="en-US" sz="4000" dirty="0" err="1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iCiel Cadena" panose="02000503000000020004" pitchFamily="50" charset="0"/>
              </a:rPr>
              <a:t>kênh</a:t>
            </a:r>
            <a:r>
              <a:rPr lang="en-US" sz="4000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iCiel Cadena" panose="02000503000000020004" pitchFamily="50" charset="0"/>
              </a:rPr>
              <a:t>xanh</a:t>
            </a:r>
            <a:r>
              <a:rPr lang="en-US" sz="4000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iCiel Cadena" panose="02000503000000020004" pitchFamily="50" charset="0"/>
              </a:rPr>
              <a:t>giữa</a:t>
            </a:r>
            <a:r>
              <a:rPr lang="en-US" sz="4000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iCiel Cadena" panose="02000503000000020004" pitchFamily="50" charset="0"/>
              </a:rPr>
              <a:t>lòng</a:t>
            </a:r>
            <a:r>
              <a:rPr lang="en-US" sz="4000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iCiel Cadena" panose="02000503000000020004" pitchFamily="50" charset="0"/>
              </a:rPr>
              <a:t>thành</a:t>
            </a:r>
            <a:r>
              <a:rPr lang="en-US" sz="4000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iCiel Cadena" panose="02000503000000020004" pitchFamily="50" charset="0"/>
              </a:rPr>
              <a:t>phố</a:t>
            </a:r>
            <a:endParaRPr lang="en-US" sz="4000" dirty="0">
              <a:ln>
                <a:solidFill>
                  <a:srgbClr val="0070C0"/>
                </a:solidFill>
              </a:ln>
              <a:solidFill>
                <a:srgbClr val="0070C0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latin typeface="iCiel Cadena" panose="0200050300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624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กำหนดเอง 1">
      <a:majorFont>
        <a:latin typeface="milk tea"/>
        <a:ea typeface=""/>
        <a:cs typeface="milk tea"/>
      </a:majorFont>
      <a:minorFont>
        <a:latin typeface="FC Onigiri Outline"/>
        <a:ea typeface=""/>
        <a:cs typeface="FC Onigiri Outlin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uilding Siblings Relationships by Slidesgo">
  <a:themeElements>
    <a:clrScheme name="Simple Light">
      <a:dk1>
        <a:srgbClr val="422C46"/>
      </a:dk1>
      <a:lt1>
        <a:srgbClr val="FFF6E5"/>
      </a:lt1>
      <a:dk2>
        <a:srgbClr val="45127E"/>
      </a:dk2>
      <a:lt2>
        <a:srgbClr val="92E4E8"/>
      </a:lt2>
      <a:accent1>
        <a:srgbClr val="B789FD"/>
      </a:accent1>
      <a:accent2>
        <a:srgbClr val="EE7B94"/>
      </a:accent2>
      <a:accent3>
        <a:srgbClr val="FF3A6D"/>
      </a:accent3>
      <a:accent4>
        <a:srgbClr val="FF911B"/>
      </a:accent4>
      <a:accent5>
        <a:srgbClr val="FFDAA5"/>
      </a:accent5>
      <a:accent6>
        <a:srgbClr val="7E4E24"/>
      </a:accent6>
      <a:hlink>
        <a:srgbClr val="FF3A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Building Siblings Relationships by Slidesgo">
  <a:themeElements>
    <a:clrScheme name="Simple Light">
      <a:dk1>
        <a:srgbClr val="422C46"/>
      </a:dk1>
      <a:lt1>
        <a:srgbClr val="FFF6E5"/>
      </a:lt1>
      <a:dk2>
        <a:srgbClr val="45127E"/>
      </a:dk2>
      <a:lt2>
        <a:srgbClr val="92E4E8"/>
      </a:lt2>
      <a:accent1>
        <a:srgbClr val="B789FD"/>
      </a:accent1>
      <a:accent2>
        <a:srgbClr val="EE7B94"/>
      </a:accent2>
      <a:accent3>
        <a:srgbClr val="FF3A6D"/>
      </a:accent3>
      <a:accent4>
        <a:srgbClr val="FF911B"/>
      </a:accent4>
      <a:accent5>
        <a:srgbClr val="FFDAA5"/>
      </a:accent5>
      <a:accent6>
        <a:srgbClr val="7E4E24"/>
      </a:accent6>
      <a:hlink>
        <a:srgbClr val="FF3A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Building Siblings Relationships by Slidesgo">
  <a:themeElements>
    <a:clrScheme name="Simple Light">
      <a:dk1>
        <a:srgbClr val="422C46"/>
      </a:dk1>
      <a:lt1>
        <a:srgbClr val="FFF6E5"/>
      </a:lt1>
      <a:dk2>
        <a:srgbClr val="45127E"/>
      </a:dk2>
      <a:lt2>
        <a:srgbClr val="92E4E8"/>
      </a:lt2>
      <a:accent1>
        <a:srgbClr val="B789FD"/>
      </a:accent1>
      <a:accent2>
        <a:srgbClr val="EE7B94"/>
      </a:accent2>
      <a:accent3>
        <a:srgbClr val="FF3A6D"/>
      </a:accent3>
      <a:accent4>
        <a:srgbClr val="FF911B"/>
      </a:accent4>
      <a:accent5>
        <a:srgbClr val="FFDAA5"/>
      </a:accent5>
      <a:accent6>
        <a:srgbClr val="7E4E24"/>
      </a:accent6>
      <a:hlink>
        <a:srgbClr val="FF3A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Building Siblings Relationships by Slidesgo">
  <a:themeElements>
    <a:clrScheme name="Simple Light">
      <a:dk1>
        <a:srgbClr val="422C46"/>
      </a:dk1>
      <a:lt1>
        <a:srgbClr val="FFF6E5"/>
      </a:lt1>
      <a:dk2>
        <a:srgbClr val="45127E"/>
      </a:dk2>
      <a:lt2>
        <a:srgbClr val="92E4E8"/>
      </a:lt2>
      <a:accent1>
        <a:srgbClr val="B789FD"/>
      </a:accent1>
      <a:accent2>
        <a:srgbClr val="EE7B94"/>
      </a:accent2>
      <a:accent3>
        <a:srgbClr val="FF3A6D"/>
      </a:accent3>
      <a:accent4>
        <a:srgbClr val="FF911B"/>
      </a:accent4>
      <a:accent5>
        <a:srgbClr val="FFDAA5"/>
      </a:accent5>
      <a:accent6>
        <a:srgbClr val="7E4E24"/>
      </a:accent6>
      <a:hlink>
        <a:srgbClr val="FF3A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Funny Air Travel MK Plan by Slidesgo">
  <a:themeElements>
    <a:clrScheme name="Simple Light">
      <a:dk1>
        <a:srgbClr val="FFCCA9"/>
      </a:dk1>
      <a:lt1>
        <a:srgbClr val="EC9684"/>
      </a:lt1>
      <a:dk2>
        <a:srgbClr val="FFE5A4"/>
      </a:dk2>
      <a:lt2>
        <a:srgbClr val="41C9EB"/>
      </a:lt2>
      <a:accent1>
        <a:srgbClr val="2768D5"/>
      </a:accent1>
      <a:accent2>
        <a:srgbClr val="6351CA"/>
      </a:accent2>
      <a:accent3>
        <a:srgbClr val="597000"/>
      </a:accent3>
      <a:accent4>
        <a:srgbClr val="CC427C"/>
      </a:accent4>
      <a:accent5>
        <a:srgbClr val="FFFFFF"/>
      </a:accent5>
      <a:accent6>
        <a:srgbClr val="000000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12270</TotalTime>
  <Words>771</Words>
  <Application>Microsoft Office PowerPoint</Application>
  <PresentationFormat>On-screen Show (16:9)</PresentationFormat>
  <Paragraphs>94</Paragraphs>
  <Slides>31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30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31</vt:i4>
      </vt:variant>
    </vt:vector>
  </HeadingPairs>
  <TitlesOfParts>
    <vt:vector size="67" baseType="lpstr">
      <vt:lpstr>Calibri</vt:lpstr>
      <vt:lpstr>OpenSans</vt:lpstr>
      <vt:lpstr>Chango</vt:lpstr>
      <vt:lpstr>SVN-Poky's</vt:lpstr>
      <vt:lpstr>Courier New</vt:lpstr>
      <vt:lpstr>#9Slide05 Angelline</vt:lpstr>
      <vt:lpstr>Karla</vt:lpstr>
      <vt:lpstr>#9Slide05 SVNSweetie</vt:lpstr>
      <vt:lpstr>milk tea</vt:lpstr>
      <vt:lpstr>腾祥铁山楷书繁</vt:lpstr>
      <vt:lpstr>UTM Thanh Nhac TL</vt:lpstr>
      <vt:lpstr>LNTH-Pleasantly Plump</vt:lpstr>
      <vt:lpstr>Arial</vt:lpstr>
      <vt:lpstr>can_NongAor</vt:lpstr>
      <vt:lpstr>UTM Nyala</vt:lpstr>
      <vt:lpstr>Times New Roman</vt:lpstr>
      <vt:lpstr>Montserrat</vt:lpstr>
      <vt:lpstr>Cambria</vt:lpstr>
      <vt:lpstr>SVN-Dessert Menu Script</vt:lpstr>
      <vt:lpstr>Tahoma</vt:lpstr>
      <vt:lpstr>iCiel Cadena</vt:lpstr>
      <vt:lpstr>Chiller</vt:lpstr>
      <vt:lpstr>#9Slide02 Noi dung dai</vt:lpstr>
      <vt:lpstr>milk tea Med</vt:lpstr>
      <vt:lpstr>Karla Regular</vt:lpstr>
      <vt:lpstr>UTM Seagull</vt:lpstr>
      <vt:lpstr>FC Onigiri Outline</vt:lpstr>
      <vt:lpstr>UTM Cookies</vt:lpstr>
      <vt:lpstr>UTM Avo</vt:lpstr>
      <vt:lpstr>Luckiest Guy</vt:lpstr>
      <vt:lpstr>ชุดรูปแบบของ Office</vt:lpstr>
      <vt:lpstr>Building Siblings Relationships by Slidesgo</vt:lpstr>
      <vt:lpstr>1_Building Siblings Relationships by Slidesgo</vt:lpstr>
      <vt:lpstr>2_Building Siblings Relationships by Slidesgo</vt:lpstr>
      <vt:lpstr>3_Building Siblings Relationships by Slidesgo</vt:lpstr>
      <vt:lpstr>Funny Air Travel MK Plan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www.PowerPointHub.com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Science Learning</dc:title>
  <dc:creator>Science Learning</dc:creator>
  <cp:lastModifiedBy>Nhung Hoàng</cp:lastModifiedBy>
  <cp:revision>47</cp:revision>
  <dcterms:created xsi:type="dcterms:W3CDTF">2021-07-28T16:57:18Z</dcterms:created>
  <dcterms:modified xsi:type="dcterms:W3CDTF">2022-12-04T15:39:09Z</dcterms:modified>
</cp:coreProperties>
</file>