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B_E7EE5D19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7"/>
  </p:notesMasterIdLst>
  <p:sldIdLst>
    <p:sldId id="300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405" r:id="rId10"/>
    <p:sldId id="1467" r:id="rId11"/>
    <p:sldId id="1466" r:id="rId12"/>
    <p:sldId id="397" r:id="rId13"/>
    <p:sldId id="1465" r:id="rId14"/>
    <p:sldId id="412" r:id="rId15"/>
    <p:sldId id="395" r:id="rId16"/>
    <p:sldId id="406" r:id="rId17"/>
    <p:sldId id="403" r:id="rId18"/>
    <p:sldId id="413" r:id="rId19"/>
    <p:sldId id="1469" r:id="rId20"/>
    <p:sldId id="1464" r:id="rId21"/>
    <p:sldId id="374" r:id="rId22"/>
    <p:sldId id="404" r:id="rId23"/>
    <p:sldId id="382" r:id="rId24"/>
    <p:sldId id="1470" r:id="rId25"/>
    <p:sldId id="270" r:id="rId26"/>
  </p:sldIdLst>
  <p:sldSz cx="12192000" cy="6858000"/>
  <p:notesSz cx="6858000" cy="9144000"/>
  <p:embeddedFontLst>
    <p:embeddedFont>
      <p:font typeface="SimSun" pitchFamily="2" charset="-122"/>
      <p:regular r:id="rId28"/>
    </p:embeddedFont>
    <p:embeddedFont>
      <p:font typeface="VNI-Helve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>
        <p:scale>
          <a:sx n="72" d="100"/>
          <a:sy n="72" d="100"/>
        </p:scale>
        <p:origin x="-3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ấn vào vòng quay, sau đó bấm thêm 1 lần để vòng quay dừng lại =&gt; chọn câu hỏi =&gt; sau khi HS trả lời xong thì ấn vào biểu tượng giấy bút để quay lại slide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7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6.xml"/><Relationship Id="rId12" Type="http://schemas.microsoft.com/office/2018/10/relationships/comments" Target="../comments/modernComment_14B_E7EE5D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686551" y="1648606"/>
            <a:ext cx="108189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7500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32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32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32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32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32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3200" dirty="0">
              <a:latin typeface="Aaria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2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32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latin typeface="Aaria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157832" y="211252"/>
            <a:ext cx="4801314" cy="642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xmlns="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xmlns="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xmlns="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xmlns="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xmlns="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xmlns="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44651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latin typeface="Aaria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latin typeface="Aaria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latin typeface="Aaria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Aaria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ari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67" y="1734446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xmlns="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xmlns="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986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/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xmlns="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986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/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xmlns="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xmlns="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xmlns="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xmlns="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xmlns="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xmlns="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xmlns="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xmlns="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xmlns="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986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/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xmlns="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xmlns="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xmlns="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xmlns="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xmlns="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xmlns="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xmlns="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xmlns="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xmlns="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xmlns="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xmlns="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xmlns="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xmlns="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xmlns="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xmlns="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xmlns="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xmlns="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xmlns="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xmlns="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xmlns="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xmlns="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xmlns="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xmlns="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xmlns="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xmlns="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xmlns="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xmlns="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xmlns="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xmlns="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AutoShape 5">
            <a:extLst>
              <a:ext uri="{FF2B5EF4-FFF2-40B4-BE49-F238E27FC236}">
                <a16:creationId xmlns:a16="http://schemas.microsoft.com/office/drawing/2014/main" xmlns="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xmlns="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5" action="ppaction://hlinksldjump"/>
            <a:extLst>
              <a:ext uri="{FF2B5EF4-FFF2-40B4-BE49-F238E27FC236}">
                <a16:creationId xmlns:a16="http://schemas.microsoft.com/office/drawing/2014/main" xmlns="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7" action="ppaction://hlinksldjump"/>
            <a:extLst>
              <a:ext uri="{FF2B5EF4-FFF2-40B4-BE49-F238E27FC236}">
                <a16:creationId xmlns:a16="http://schemas.microsoft.com/office/drawing/2014/main" xmlns="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8" action="ppaction://hlinksldjump"/>
            <a:extLst>
              <a:ext uri="{FF2B5EF4-FFF2-40B4-BE49-F238E27FC236}">
                <a16:creationId xmlns:a16="http://schemas.microsoft.com/office/drawing/2014/main" xmlns="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9" action="ppaction://hlinksldjump"/>
            <a:extLst>
              <a:ext uri="{FF2B5EF4-FFF2-40B4-BE49-F238E27FC236}">
                <a16:creationId xmlns:a16="http://schemas.microsoft.com/office/drawing/2014/main" xmlns="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Vòng quay kỳ diệu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xmlns="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>
    <p:ext uri="{6950BFC3-D8DA-4A85-94F7-54DA5524770B}">
      <p188:commentRel xmlns:p188="http://schemas.microsoft.com/office/powerpoint/2018/8/main" xmlns="" r:id="rId1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xmlns="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xmlns="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xmlns="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xmlns="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555</Words>
  <Application>Microsoft Office PowerPoint</Application>
  <PresentationFormat>Custom</PresentationFormat>
  <Paragraphs>153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UTM Avo</vt:lpstr>
      <vt:lpstr>SimSun</vt:lpstr>
      <vt:lpstr>Aaria</vt:lpstr>
      <vt:lpstr>等线</vt:lpstr>
      <vt:lpstr>Times New Roman</vt:lpstr>
      <vt:lpstr>VNI-Helve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128</cp:revision>
  <dcterms:created xsi:type="dcterms:W3CDTF">2021-11-01T08:16:43Z</dcterms:created>
  <dcterms:modified xsi:type="dcterms:W3CDTF">2023-04-09T14:56:47Z</dcterms:modified>
</cp:coreProperties>
</file>