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4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-35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EB4B6-BD15-4E68-8BFA-8A2D3AAA479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26279-CC7E-44C3-BE74-60576937548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2963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EB4B6-BD15-4E68-8BFA-8A2D3AAA479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26279-CC7E-44C3-BE74-60576937548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0575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EB4B6-BD15-4E68-8BFA-8A2D3AAA479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26279-CC7E-44C3-BE74-60576937548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0743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59519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03688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251057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22403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84882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7133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293957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207787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EB4B6-BD15-4E68-8BFA-8A2D3AAA479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26279-CC7E-44C3-BE74-60576937548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8285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919129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8902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7093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EB4B6-BD15-4E68-8BFA-8A2D3AAA479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26279-CC7E-44C3-BE74-60576937548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775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EB4B6-BD15-4E68-8BFA-8A2D3AAA479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26279-CC7E-44C3-BE74-60576937548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2176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EB4B6-BD15-4E68-8BFA-8A2D3AAA479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26279-CC7E-44C3-BE74-60576937548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686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EB4B6-BD15-4E68-8BFA-8A2D3AAA479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26279-CC7E-44C3-BE74-60576937548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5522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EB4B6-BD15-4E68-8BFA-8A2D3AAA479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26279-CC7E-44C3-BE74-60576937548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3157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EB4B6-BD15-4E68-8BFA-8A2D3AAA479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26279-CC7E-44C3-BE74-60576937548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7539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EB4B6-BD15-4E68-8BFA-8A2D3AAA479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26279-CC7E-44C3-BE74-60576937548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3246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EB4B6-BD15-4E68-8BFA-8A2D3AAA479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26279-CC7E-44C3-BE74-60576937548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469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766229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716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01240" y="1271930"/>
            <a:ext cx="72694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Hãy</a:t>
            </a:r>
            <a:r>
              <a:rPr kumimoji="0" lang="en-US" sz="4000" b="1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nói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Hiếu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cảm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ơn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mượn</a:t>
            </a:r>
            <a:r>
              <a:rPr kumimoji="0" lang="en-US" sz="4000" b="1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bút.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8840" y="2933709"/>
            <a:ext cx="72999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Tớ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cảm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ơn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nhiều</a:t>
            </a:r>
            <a:r>
              <a:rPr kumimoji="0" lang="en-US" sz="40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nhé!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89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929640"/>
            <a:ext cx="12039600" cy="338328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92702" y="2493579"/>
            <a:ext cx="609600" cy="68317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9080" y="1607092"/>
            <a:ext cx="11490960" cy="156966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4800" b="1" u="sng">
                <a:solidFill>
                  <a:srgbClr val="002060"/>
                </a:solidFill>
              </a:rPr>
              <a:t>Về nhà</a:t>
            </a:r>
            <a:r>
              <a:rPr lang="en-US" sz="4800" b="1">
                <a:solidFill>
                  <a:srgbClr val="002060"/>
                </a:solidFill>
              </a:rPr>
              <a:t>: Đọc (hoặc kể) cho người thân nghe     </a:t>
            </a:r>
          </a:p>
          <a:p>
            <a:r>
              <a:rPr lang="en-US" sz="4800" b="1">
                <a:solidFill>
                  <a:srgbClr val="002060"/>
                </a:solidFill>
              </a:rPr>
              <a:t>               câu chuyện </a:t>
            </a:r>
            <a:r>
              <a:rPr lang="en-US" sz="4800" b="1" smtClean="0">
                <a:solidFill>
                  <a:srgbClr val="002060"/>
                </a:solidFill>
              </a:rPr>
              <a:t>“Giờ học vẽ”.</a:t>
            </a:r>
            <a:endParaRPr lang="vi-VN" sz="48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73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10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0271" t="27847" r="5032" b="7510"/>
          <a:stretch>
            <a:fillRect/>
          </a:stretch>
        </p:blipFill>
        <p:spPr>
          <a:xfrm>
            <a:off x="-141816" y="537633"/>
            <a:ext cx="13023849" cy="6210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TextBox 9"/>
          <p:cNvSpPr txBox="1"/>
          <p:nvPr/>
        </p:nvSpPr>
        <p:spPr>
          <a:xfrm>
            <a:off x="3894667" y="3972984"/>
            <a:ext cx="5386070" cy="1116965"/>
          </a:xfrm>
          <a:prstGeom prst="rect">
            <a:avLst/>
          </a:prstGeom>
          <a:noFill/>
          <a:ln w="9525">
            <a:noFill/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66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1801368628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73734" descr="PPT素材-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 Box 4"/>
          <p:cNvSpPr txBox="1"/>
          <p:nvPr/>
        </p:nvSpPr>
        <p:spPr>
          <a:xfrm>
            <a:off x="2743200" y="2921000"/>
            <a:ext cx="6604000" cy="1107992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algn="ctr" defTabSz="1219200" eaLnBrk="1" hangingPunct="1">
              <a:spcBef>
                <a:spcPct val="50000"/>
              </a:spcBef>
            </a:pPr>
            <a:r>
              <a:rPr lang="en-US" altLang="x-none" sz="6400" b="1" smtClean="0">
                <a:solidFill>
                  <a:srgbClr val="FF0000"/>
                </a:solidFill>
                <a:latin typeface=".VnAvant"/>
                <a:cs typeface="Arial" panose="020B0604020202020204" pitchFamily="34" charset="0"/>
              </a:rPr>
              <a:t>KHỞI ĐỘNG</a:t>
            </a:r>
            <a:endParaRPr lang="en-US" altLang="x-none" sz="6400" b="1" dirty="0">
              <a:solidFill>
                <a:srgbClr val="FF0000"/>
              </a:solidFill>
              <a:latin typeface=".VnAvant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02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" name="Picture 3" descr="C:\Users\Pham Thi Minh Phuong\Desktop\td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750" y="100913"/>
            <a:ext cx="5498757" cy="56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Pham Thi Minh Phuong\Desktop\td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32" y="580768"/>
            <a:ext cx="11858368" cy="627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506627" y="667265"/>
            <a:ext cx="444843" cy="35834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06378" y="580768"/>
            <a:ext cx="617838" cy="6415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06627" y="384089"/>
            <a:ext cx="444843" cy="5174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1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 descr="C:\Users\Pham Thi Minh Phuong\Desktop\tb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4" name="Rectangle 3"/>
          <p:cNvSpPr/>
          <p:nvPr/>
        </p:nvSpPr>
        <p:spPr>
          <a:xfrm>
            <a:off x="9687697" y="0"/>
            <a:ext cx="2504303" cy="40777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578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50" name="Picture 2" descr="C:\Users\Pham Thi Minh Phuong\Desktop\tb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96" y="0"/>
            <a:ext cx="116433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92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691" y="-716312"/>
            <a:ext cx="10515600" cy="758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2683491" y="2975713"/>
            <a:ext cx="18678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smtClean="0">
                <a:solidFill>
                  <a:srgbClr val="FF0000"/>
                </a:solidFill>
                <a:latin typeface="Century Gothic" pitchFamily="34" charset="0"/>
              </a:rPr>
              <a:t>mặt trời</a:t>
            </a:r>
            <a:endParaRPr lang="en-US" altLang="en-US" sz="3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6" name="TextBox 15"/>
          <p:cNvSpPr txBox="1">
            <a:spLocks noChangeArrowheads="1"/>
          </p:cNvSpPr>
          <p:nvPr/>
        </p:nvSpPr>
        <p:spPr bwMode="auto">
          <a:xfrm>
            <a:off x="6345640" y="2966733"/>
            <a:ext cx="20233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smtClean="0">
                <a:solidFill>
                  <a:srgbClr val="FF0000"/>
                </a:solidFill>
                <a:latin typeface="Century Gothic" pitchFamily="34" charset="0"/>
              </a:rPr>
              <a:t>mái nhà</a:t>
            </a:r>
            <a:endParaRPr lang="en-US" altLang="en-US" sz="3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7" name="TextBox 17"/>
          <p:cNvSpPr txBox="1">
            <a:spLocks noChangeArrowheads="1"/>
          </p:cNvSpPr>
          <p:nvPr/>
        </p:nvSpPr>
        <p:spPr bwMode="auto">
          <a:xfrm>
            <a:off x="1616691" y="228723"/>
            <a:ext cx="3657600" cy="55399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 smtClean="0">
                <a:solidFill>
                  <a:srgbClr val="FF0000"/>
                </a:solidFill>
                <a:latin typeface=".VnAvant" pitchFamily="34" charset="0"/>
              </a:rPr>
              <a:t>Luyện đọc từ khó</a:t>
            </a:r>
            <a:endParaRPr lang="en-US" altLang="en-US" sz="3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2674505" y="2061321"/>
            <a:ext cx="33617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smtClean="0">
                <a:solidFill>
                  <a:srgbClr val="FF0000"/>
                </a:solidFill>
                <a:latin typeface="Century Gothic" pitchFamily="34" charset="0"/>
              </a:rPr>
              <a:t>màu xanh</a:t>
            </a:r>
            <a:endParaRPr lang="en-US" altLang="en-US" sz="3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341091" y="2061321"/>
            <a:ext cx="3581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smtClean="0">
                <a:solidFill>
                  <a:srgbClr val="FF0000"/>
                </a:solidFill>
                <a:latin typeface="Century Gothic" pitchFamily="34" charset="0"/>
              </a:rPr>
              <a:t>vườn cây</a:t>
            </a:r>
            <a:endParaRPr lang="en-US" altLang="en-US" sz="3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2607291" y="3951736"/>
            <a:ext cx="28680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600" b="1" smtClean="0">
                <a:solidFill>
                  <a:srgbClr val="FF0000"/>
                </a:solidFill>
                <a:latin typeface="Century Gothic" pitchFamily="34" charset="0"/>
              </a:rPr>
              <a:t>khung trống</a:t>
            </a:r>
            <a:endParaRPr lang="en-US" altLang="en-US" sz="3600" b="1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6341091" y="3951736"/>
            <a:ext cx="26853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600" b="1" smtClean="0">
                <a:solidFill>
                  <a:srgbClr val="FF0000"/>
                </a:solidFill>
                <a:latin typeface="Century Gothic" pitchFamily="34" charset="0"/>
              </a:rPr>
              <a:t>ngạc nhiên</a:t>
            </a:r>
            <a:endParaRPr lang="en-US" altLang="en-US" sz="3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2674505" y="4804521"/>
            <a:ext cx="16658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600" b="1" smtClean="0">
                <a:solidFill>
                  <a:srgbClr val="FF0000"/>
                </a:solidFill>
                <a:latin typeface="Century Gothic" pitchFamily="34" charset="0"/>
              </a:rPr>
              <a:t>cười ồ</a:t>
            </a:r>
            <a:endParaRPr lang="en-US" altLang="en-US" sz="3600" b="1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6408305" y="4804521"/>
            <a:ext cx="20505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600" b="1" smtClean="0">
                <a:solidFill>
                  <a:srgbClr val="FF0000"/>
                </a:solidFill>
                <a:latin typeface="Century Gothic" pitchFamily="34" charset="0"/>
              </a:rPr>
              <a:t>bút màu</a:t>
            </a:r>
            <a:endParaRPr lang="en-US" altLang="en-US" sz="3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75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2" descr="C:\Users\Pham Thi Minh Phuong\Desktop\tb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96" y="0"/>
            <a:ext cx="116433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55776" y="499872"/>
            <a:ext cx="29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1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60576" y="4590288"/>
            <a:ext cx="512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10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21952" y="3451753"/>
            <a:ext cx="29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9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07536" y="3523486"/>
            <a:ext cx="29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8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67968" y="3572256"/>
            <a:ext cx="29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7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99504" y="2490001"/>
            <a:ext cx="29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6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6400" y="2490002"/>
            <a:ext cx="29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5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32304" y="1530096"/>
            <a:ext cx="29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3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72384" y="2028337"/>
            <a:ext cx="29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4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30110" y="438096"/>
            <a:ext cx="29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2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83792" y="5102352"/>
            <a:ext cx="585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12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45808" y="4590287"/>
            <a:ext cx="676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11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37488" y="6118753"/>
            <a:ext cx="512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14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76400" y="5608320"/>
            <a:ext cx="55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13</a:t>
            </a:r>
            <a:endParaRPr lang="vi-VN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28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C:\Users\Pham Thi Minh Phuong\Desktop\tb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1" y="0"/>
            <a:ext cx="116433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/>
          <p:cNvSpPr/>
          <p:nvPr/>
        </p:nvSpPr>
        <p:spPr>
          <a:xfrm>
            <a:off x="853440" y="701040"/>
            <a:ext cx="396240" cy="4267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</a:rPr>
              <a:t>1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834640" y="2148840"/>
            <a:ext cx="396240" cy="3200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FF0000"/>
                </a:solidFill>
              </a:rPr>
              <a:t>2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99160" y="5334000"/>
            <a:ext cx="396240" cy="4267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</a:rPr>
              <a:t>3</a:t>
            </a:r>
            <a:endParaRPr lang="vi-VN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38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8360" y="1492647"/>
            <a:ext cx="9098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Ai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Hiếu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mượn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bút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màu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đỏ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88920" y="2516976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Quế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kumimoji="0" lang="en-US" sz="4000" b="1" i="0" u="none" strike="noStrike" kern="1200" cap="none" spc="0" normalizeH="0" noProof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iếu</a:t>
            </a:r>
            <a:r>
              <a:rPr kumimoji="0" lang="en-US" sz="40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mượn.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08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98</Words>
  <Application>Microsoft Office PowerPoint</Application>
  <PresentationFormat>Custom</PresentationFormat>
  <Paragraphs>34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3_Office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Pham Thi Minh Phuong</cp:lastModifiedBy>
  <cp:revision>9</cp:revision>
  <dcterms:created xsi:type="dcterms:W3CDTF">2021-01-19T07:46:21Z</dcterms:created>
  <dcterms:modified xsi:type="dcterms:W3CDTF">2021-04-17T14:53:40Z</dcterms:modified>
</cp:coreProperties>
</file>