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0" r:id="rId3"/>
    <p:sldId id="260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BF34F-7106-41EA-98AA-52C60F936404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13AEC-748F-44CD-8692-81A560EC1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624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13AEC-748F-44CD-8692-81A560EC1C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4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413AEC-748F-44CD-8692-81A560EC1C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5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8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6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5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01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4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0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7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7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70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3341A-C838-4901-982A-2ACBEB3C411D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E783-804B-4EDA-B81E-A8CC601C5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3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/>
          <p:nvPr/>
        </p:nvSpPr>
        <p:spPr>
          <a:xfrm>
            <a:off x="755576" y="2921000"/>
            <a:ext cx="8280920" cy="1231102"/>
          </a:xfrm>
          <a:prstGeom prst="rect">
            <a:avLst/>
          </a:prstGeom>
          <a:noFill/>
          <a:ln w="9525">
            <a:noFill/>
          </a:ln>
        </p:spPr>
        <p:txBody>
          <a:bodyPr wrap="square" lIns="121917" tIns="60958" rIns="121917" bIns="60958">
            <a:spAutoFit/>
          </a:bodyPr>
          <a:lstStyle/>
          <a:p>
            <a:pPr defTabSz="1219200" eaLnBrk="1" hangingPunct="1">
              <a:spcBef>
                <a:spcPct val="50000"/>
              </a:spcBef>
            </a:pPr>
            <a:r>
              <a:rPr lang="en-US" altLang="en-US" sz="7200" b="1" dirty="0">
                <a:latin typeface="UTM Avo" panose="02040603050506020204" charset="0"/>
                <a:cs typeface="UTM Avo" panose="02040603050506020204" charset="0"/>
              </a:rPr>
              <a:t>Tô </a:t>
            </a:r>
            <a:r>
              <a:rPr lang="en-US" altLang="en-US" sz="7200" b="1" dirty="0" err="1">
                <a:latin typeface="UTM Avo" panose="02040603050506020204" charset="0"/>
                <a:cs typeface="UTM Avo" panose="02040603050506020204" charset="0"/>
              </a:rPr>
              <a:t>chữ</a:t>
            </a:r>
            <a:r>
              <a:rPr lang="en-US" altLang="en-US" sz="7200" b="1" dirty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altLang="en-US" sz="7200" b="1" dirty="0" err="1" smtClean="0">
                <a:latin typeface="UTM Avo" panose="02040603050506020204" charset="0"/>
                <a:cs typeface="UTM Avo" panose="02040603050506020204" charset="0"/>
              </a:rPr>
              <a:t>hoa</a:t>
            </a:r>
            <a:r>
              <a:rPr lang="en-US" altLang="en-US" sz="7200" b="1" dirty="0" smtClean="0"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altLang="en-US" sz="7200" b="1" dirty="0" smtClean="0">
                <a:latin typeface="HP001 5 hàng" pitchFamily="34" charset="0"/>
                <a:cs typeface="UTM Avo" panose="02040603050506020204" charset="0"/>
              </a:rPr>
              <a:t>M, N     </a:t>
            </a:r>
            <a:endParaRPr lang="en-US" altLang="en-US" sz="7200" b="1" dirty="0">
              <a:latin typeface="HP001 5 hàng" pitchFamily="34" charset="0"/>
              <a:ea typeface="Arial" panose="020B0604020202020204" pitchFamily="34" charset="0"/>
              <a:cs typeface="UTM Avo" panose="02040603050506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14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TY REDSTAR\Desktop\tập viết\M,N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77558" y="1088740"/>
            <a:ext cx="6336704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885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TY REDSTAR\Desktop\chữ Hoa\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31763"/>
            <a:ext cx="3962400" cy="428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TY REDSTAR\Desktop\chữ Hoa\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42" y="1347788"/>
            <a:ext cx="4057650" cy="416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44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anchor="ctr" anchorCtr="0"/>
          <a:lstStyle/>
          <a:p>
            <a:pPr eaLnBrk="1" hangingPunct="1"/>
            <a:endParaRPr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/>
          <a:lstStyle/>
          <a:p>
            <a:pPr eaLnBrk="1" hangingPunct="1"/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35024" y="-243617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endParaRPr dirty="0">
              <a:solidFill>
                <a:srgbClr val="FFFFFF"/>
              </a:solidFill>
              <a:latin typeface="Calibri" panose="020F050202020403020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9759"/>
          <a:stretch>
            <a:fillRect/>
          </a:stretch>
        </p:blipFill>
        <p:spPr bwMode="auto">
          <a:xfrm>
            <a:off x="0" y="1844824"/>
            <a:ext cx="9144000" cy="344409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427673" y="410210"/>
            <a:ext cx="3863816" cy="753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ứng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dụng</a:t>
            </a:r>
            <a:endParaRPr lang="en-US" sz="3200" b="1" dirty="0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4472" y="4406271"/>
            <a:ext cx="3745720" cy="78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4500" b="1" dirty="0" err="1" smtClean="0">
                <a:latin typeface="HP001"/>
              </a:rPr>
              <a:t>jàu</a:t>
            </a:r>
            <a:r>
              <a:rPr lang="en-US" altLang="en-US" sz="4500" b="1" dirty="0" smtClean="0">
                <a:latin typeface="HP001"/>
              </a:rPr>
              <a:t> </a:t>
            </a:r>
            <a:r>
              <a:rPr lang="en-US" altLang="en-US" sz="4500" b="1" dirty="0" err="1" smtClean="0">
                <a:latin typeface="HP001"/>
              </a:rPr>
              <a:t>xanh</a:t>
            </a:r>
            <a:endParaRPr lang="en-US" altLang="en-US" sz="4500" b="1" dirty="0">
              <a:latin typeface="HP001 4 hàng" panose="020B0603050302020204" pitchFamily="34" charset="0"/>
            </a:endParaRPr>
          </a:p>
        </p:txBody>
      </p:sp>
      <p:sp>
        <p:nvSpPr>
          <p:cNvPr id="10" name="TextBox 8"/>
          <p:cNvSpPr txBox="1"/>
          <p:nvPr/>
        </p:nvSpPr>
        <p:spPr>
          <a:xfrm>
            <a:off x="2528066" y="2896204"/>
            <a:ext cx="4060158" cy="78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4500" b="1" dirty="0" err="1" smtClean="0">
                <a:latin typeface="HP001"/>
              </a:rPr>
              <a:t>jặt</a:t>
            </a:r>
            <a:r>
              <a:rPr lang="en-US" altLang="en-US" sz="4500" b="1" dirty="0" smtClean="0">
                <a:latin typeface="HP001"/>
              </a:rPr>
              <a:t> </a:t>
            </a:r>
            <a:r>
              <a:rPr lang="en-US" altLang="en-US" sz="4500" b="1" dirty="0" err="1" smtClean="0">
                <a:latin typeface="HP001"/>
              </a:rPr>
              <a:t>trƟ</a:t>
            </a:r>
            <a:endParaRPr lang="en-US" altLang="en-US" sz="45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6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 anchor="ctr" anchorCtr="0"/>
          <a:lstStyle/>
          <a:p>
            <a:pPr eaLnBrk="1" hangingPunct="1"/>
            <a:endParaRPr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/>
          </a:ln>
        </p:spPr>
        <p:txBody>
          <a:bodyPr/>
          <a:lstStyle/>
          <a:p>
            <a:pPr eaLnBrk="1" hangingPunct="1"/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9632" y="30297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endParaRPr dirty="0">
              <a:solidFill>
                <a:srgbClr val="FFFFFF"/>
              </a:solidFill>
              <a:latin typeface="Calibri" panose="020F0502020204030204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9759"/>
          <a:stretch>
            <a:fillRect/>
          </a:stretch>
        </p:blipFill>
        <p:spPr bwMode="auto">
          <a:xfrm>
            <a:off x="0" y="1700808"/>
            <a:ext cx="9144000" cy="358810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427673" y="410210"/>
            <a:ext cx="3863816" cy="753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ứng</a:t>
            </a:r>
            <a:r>
              <a:rPr lang="en-US" sz="3200" b="1" dirty="0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UTM Avo" panose="02040603050506020204" charset="0"/>
                <a:cs typeface="UTM Avo" panose="02040603050506020204" charset="0"/>
              </a:rPr>
              <a:t>dụng</a:t>
            </a:r>
            <a:endParaRPr lang="en-US" sz="3200" b="1" dirty="0">
              <a:solidFill>
                <a:srgbClr val="FF0000"/>
              </a:solidFill>
              <a:latin typeface="UTM Avo" panose="02040603050506020204" charset="0"/>
              <a:cs typeface="UTM Avo" panose="02040603050506020204" charset="0"/>
            </a:endParaRPr>
          </a:p>
        </p:txBody>
      </p:sp>
      <p:sp>
        <p:nvSpPr>
          <p:cNvPr id="10" name="TextBox 8"/>
          <p:cNvSpPr txBox="1"/>
          <p:nvPr/>
        </p:nvSpPr>
        <p:spPr>
          <a:xfrm>
            <a:off x="-13442" y="2819760"/>
            <a:ext cx="9049938" cy="7848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en-US" sz="4500" b="1" dirty="0" err="1" smtClean="0">
                <a:latin typeface="HP001" pitchFamily="34" charset="0"/>
              </a:rPr>
              <a:t>Mái</a:t>
            </a:r>
            <a:r>
              <a:rPr lang="en-US" altLang="en-US" sz="4500" b="1" dirty="0" smtClean="0">
                <a:latin typeface="HP001" pitchFamily="34" charset="0"/>
              </a:rPr>
              <a:t> </a:t>
            </a:r>
            <a:r>
              <a:rPr lang="en-US" altLang="en-US" sz="4500" b="1" dirty="0" err="1">
                <a:latin typeface="HP001" pitchFamily="34" charset="0"/>
              </a:rPr>
              <a:t>w</a:t>
            </a:r>
            <a:r>
              <a:rPr lang="en-US" altLang="en-US" sz="4500" b="1" dirty="0" err="1" smtClean="0">
                <a:latin typeface="HP001" pitchFamily="34" charset="0"/>
              </a:rPr>
              <a:t>hà</a:t>
            </a:r>
            <a:r>
              <a:rPr lang="en-US" altLang="en-US" sz="4500" b="1" dirty="0" smtClean="0">
                <a:latin typeface="HP001" pitchFamily="34" charset="0"/>
              </a:rPr>
              <a:t> </a:t>
            </a:r>
            <a:r>
              <a:rPr lang="en-US" altLang="en-US" sz="4500" b="1" dirty="0" err="1">
                <a:latin typeface="HP001" pitchFamily="34" charset="0"/>
              </a:rPr>
              <a:t>j</a:t>
            </a:r>
            <a:r>
              <a:rPr lang="en-US" altLang="en-US" sz="4500" b="1" dirty="0" err="1" smtClean="0">
                <a:latin typeface="HP001" pitchFamily="34" charset="0"/>
              </a:rPr>
              <a:t>ái</a:t>
            </a:r>
            <a:r>
              <a:rPr lang="en-US" altLang="en-US" sz="4500" b="1" dirty="0" smtClean="0">
                <a:latin typeface="HP001" pitchFamily="34" charset="0"/>
              </a:rPr>
              <a:t> </a:t>
            </a:r>
            <a:r>
              <a:rPr lang="en-US" altLang="en-US" sz="4500" b="1" dirty="0" err="1" smtClean="0">
                <a:latin typeface="HP001" pitchFamily="34" charset="0"/>
              </a:rPr>
              <a:t>w</a:t>
            </a:r>
            <a:r>
              <a:rPr lang="en-US" altLang="en-US" sz="4500" b="1" dirty="0" err="1">
                <a:latin typeface="HP001" pitchFamily="34" charset="0"/>
              </a:rPr>
              <a:t>gĀ</a:t>
            </a:r>
            <a:r>
              <a:rPr lang="en-US" altLang="en-US" sz="4500" b="1" dirty="0">
                <a:latin typeface="HP001" pitchFamily="34" charset="0"/>
              </a:rPr>
              <a:t> </a:t>
            </a:r>
            <a:r>
              <a:rPr lang="en-US" altLang="en-US" sz="4500" b="1" dirty="0" err="1" smtClean="0">
                <a:latin typeface="HP001" pitchFamily="34" charset="0"/>
              </a:rPr>
              <a:t>đỏ</a:t>
            </a:r>
            <a:r>
              <a:rPr lang="en-US" altLang="en-US" sz="4500" b="1" dirty="0" smtClean="0">
                <a:latin typeface="HP001" pitchFamily="34" charset="0"/>
              </a:rPr>
              <a:t> </a:t>
            </a:r>
            <a:r>
              <a:rPr lang="en-US" altLang="en-US" sz="4500" b="1" dirty="0" err="1" smtClean="0">
                <a:latin typeface="HP001" pitchFamily="34" charset="0"/>
              </a:rPr>
              <a:t>tư</a:t>
            </a:r>
            <a:r>
              <a:rPr lang="el-GR" altLang="en-US" sz="4500" b="1" dirty="0" smtClean="0">
                <a:latin typeface="HP001" pitchFamily="34" charset="0"/>
              </a:rPr>
              <a:t>Π</a:t>
            </a:r>
            <a:r>
              <a:rPr lang="en-US" altLang="en-US" sz="4500" b="1" dirty="0" smtClean="0">
                <a:latin typeface="HP001" pitchFamily="34" charset="0"/>
              </a:rPr>
              <a:t>.</a:t>
            </a:r>
            <a:endParaRPr lang="en-US" altLang="en-US" sz="4500" b="1" dirty="0"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4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4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28</Words>
  <Application>Microsoft Office PowerPoint</Application>
  <PresentationFormat>On-screen Show (4:3)</PresentationFormat>
  <Paragraphs>8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CTY REDSTAR</dc:creator>
  <cp:lastModifiedBy>CTY REDSTAR</cp:lastModifiedBy>
  <cp:revision>45</cp:revision>
  <dcterms:created xsi:type="dcterms:W3CDTF">2021-03-26T12:55:44Z</dcterms:created>
  <dcterms:modified xsi:type="dcterms:W3CDTF">2021-04-11T07:47:23Z</dcterms:modified>
</cp:coreProperties>
</file>