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8" r:id="rId2"/>
    <p:sldId id="291" r:id="rId3"/>
    <p:sldId id="287" r:id="rId4"/>
    <p:sldId id="28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2400"/>
            <a:ext cx="5943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3726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616622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-218367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278648" y="3409902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 smtClean="0">
                <a:solidFill>
                  <a:srgbClr val="000000"/>
                </a:solidFill>
                <a:latin typeface="HP001 4 hàng" pitchFamily="34" charset="-93"/>
              </a:rPr>
              <a:t>Ł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êu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5791" y="5211293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ΐ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êu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772617" y="3395628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dirty="0" err="1">
                <a:latin typeface="HP001 4 hàng" pitchFamily="34" charset="-93"/>
                <a:ea typeface="HP001 4H"/>
              </a:rPr>
              <a:t>v</a:t>
            </a:r>
            <a:r>
              <a:rPr lang="en-US" sz="9000" b="1" smtClean="0">
                <a:latin typeface="HP001 4 hàng" pitchFamily="34" charset="-93"/>
                <a:ea typeface="HP001 4H"/>
              </a:rPr>
              <a:t>ải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517932" y="3407158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thŁều 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702268" y="5236584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đáng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445468" y="5235958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ΐ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êu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0077" y="4120118"/>
            <a:ext cx="146734" cy="14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532761" y="4129417"/>
            <a:ext cx="146734" cy="131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-60434" y="-171098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ê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u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3741085" y="-155958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con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5604974" y="-188949"/>
            <a:ext cx="20150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 pitchFamily="34" charset="-127"/>
              </a:rPr>
              <a:t>s</a:t>
            </a:r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ếu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703" y="1620858"/>
            <a:ext cx="16130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Łu</a:t>
            </a:r>
            <a:endParaRPr lang="el-GR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6679" y="1607285"/>
            <a:ext cx="333296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>
                <a:latin typeface="HP001 4 hàng" pitchFamily="34" charset="-93"/>
                <a:ea typeface="HP001 4H" pitchFamily="34" charset="-127"/>
              </a:rPr>
              <a:t>cái </a:t>
            </a:r>
            <a:r>
              <a:rPr lang="vi-VN" sz="9000" b="1">
                <a:latin typeface="HP001 4 hàng" pitchFamily="34" charset="-93"/>
                <a:ea typeface="HP001 4H" pitchFamily="34" charset="-127"/>
              </a:rPr>
              <a:t>ǟ</a:t>
            </a:r>
            <a:r>
              <a:rPr lang="en-US" sz="9000" b="1">
                <a:latin typeface="HP001 4 hàng" pitchFamily="34" charset="-93"/>
                <a:ea typeface="HP001 4H" pitchFamily="34" charset="-127"/>
              </a:rPr>
              <a:t>ìu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9" grpId="0"/>
      <p:bldP spid="10" grpId="0"/>
      <p:bldP spid="27" grpId="0" animBg="1"/>
      <p:bldP spid="37" grpId="0"/>
      <p:bldP spid="38" grpId="0"/>
      <p:bldP spid="39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657566"/>
            <a:ext cx="10069286" cy="5583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-13647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328853" y="2243409"/>
            <a:ext cx="3141242" cy="6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44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4400" b="1" smtClean="0">
                <a:solidFill>
                  <a:srgbClr val="000000"/>
                </a:solidFill>
                <a:latin typeface="HP001 4 hàng" pitchFamily="34" charset="-93"/>
              </a:rPr>
              <a:t>đáng </a:t>
            </a:r>
            <a:r>
              <a:rPr lang="el-GR" sz="4400" b="1" smtClean="0">
                <a:solidFill>
                  <a:srgbClr val="000000"/>
                </a:solidFill>
                <a:latin typeface="HP001 4 hàng" pitchFamily="34" charset="-93"/>
              </a:rPr>
              <a:t>ΐ</a:t>
            </a:r>
            <a:r>
              <a:rPr lang="en-US" sz="4400" b="1" smtClean="0">
                <a:solidFill>
                  <a:srgbClr val="000000"/>
                </a:solidFill>
                <a:latin typeface="HP001 4 hàng" pitchFamily="34" charset="-93"/>
              </a:rPr>
              <a:t>êu</a:t>
            </a:r>
            <a:endParaRPr lang="el-GR" sz="44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617" y="2234077"/>
            <a:ext cx="242956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4400" b="1" smtClean="0">
                <a:solidFill>
                  <a:srgbClr val="000000"/>
                </a:solidFill>
                <a:latin typeface="HP001 4 hàng" pitchFamily="34" charset="-93"/>
              </a:rPr>
              <a:t>vải thiều</a:t>
            </a:r>
            <a:endParaRPr lang="el-GR" sz="44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80532" y="1356864"/>
            <a:ext cx="25295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 smtClean="0">
                <a:latin typeface="HP001 4 hàng" pitchFamily="34" charset="-93"/>
                <a:ea typeface="HP001 4H"/>
              </a:rPr>
              <a:t>con sếu 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547221" y="1364784"/>
            <a:ext cx="19207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>
                <a:latin typeface="HP001 4 hàng" pitchFamily="34" charset="-93"/>
                <a:ea typeface="HP001 4H" pitchFamily="34" charset="-127"/>
              </a:rPr>
              <a:t>c</a:t>
            </a:r>
            <a:r>
              <a:rPr lang="en-US" sz="4400" b="1" smtClean="0">
                <a:latin typeface="HP001 4 hàng" pitchFamily="34" charset="-93"/>
                <a:ea typeface="HP001 4H" pitchFamily="34" charset="-127"/>
              </a:rPr>
              <a:t>ái </a:t>
            </a:r>
            <a:r>
              <a:rPr lang="vi-VN" sz="4400" b="1" smtClean="0">
                <a:latin typeface="HP001 4 hàng" pitchFamily="34" charset="-93"/>
                <a:ea typeface="HP001 4H" pitchFamily="34" charset="-127"/>
              </a:rPr>
              <a:t>ǟ</a:t>
            </a:r>
            <a:r>
              <a:rPr lang="en-US" sz="4400" b="1" smtClean="0">
                <a:latin typeface="HP001 4 hàng" pitchFamily="34" charset="-93"/>
                <a:ea typeface="HP001 4H" pitchFamily="34" charset="-127"/>
              </a:rPr>
              <a:t>ìu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540" y="4480606"/>
            <a:ext cx="328587" cy="97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410458" y="3153475"/>
            <a:ext cx="1037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HP001 4 hàng" pitchFamily="34" charset="-93"/>
                <a:ea typeface="HP001 4H"/>
              </a:rPr>
              <a:t>sếu</a:t>
            </a:r>
            <a:r>
              <a:rPr lang="en-US" b="1" smtClean="0">
                <a:latin typeface="HP001 4 hàng" pitchFamily="34" charset="-93"/>
                <a:ea typeface="HP001 4H"/>
              </a:rPr>
              <a:t> </a:t>
            </a:r>
            <a:endParaRPr lang="vi-VN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5928" y="3140645"/>
            <a:ext cx="880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smtClean="0">
                <a:latin typeface="HP001 4 hàng" pitchFamily="34" charset="-93"/>
                <a:ea typeface="HP001 4H" pitchFamily="34" charset="-127"/>
              </a:rPr>
              <a:t>ǟ</a:t>
            </a:r>
            <a:r>
              <a:rPr lang="en-US" sz="4400" b="1">
                <a:latin typeface="HP001 4 hàng" pitchFamily="34" charset="-93"/>
                <a:ea typeface="HP001 4H" pitchFamily="34" charset="-127"/>
              </a:rPr>
              <a:t>ìu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6502" y="3148798"/>
            <a:ext cx="1343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HP001 4 hàng" pitchFamily="34" charset="-93"/>
                <a:ea typeface="HP001 4H" pitchFamily="34" charset="-127"/>
              </a:rPr>
              <a:t>c</a:t>
            </a:r>
            <a:r>
              <a:rPr lang="en-US" sz="4400" b="1" smtClean="0">
                <a:latin typeface="HP001 4 hàng" pitchFamily="34" charset="-93"/>
                <a:ea typeface="HP001 4H" pitchFamily="34" charset="-127"/>
              </a:rPr>
              <a:t>hiếu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94597" y="3148312"/>
            <a:ext cx="942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smtClean="0">
                <a:latin typeface="HP001 4 hàng" pitchFamily="34" charset="-93"/>
                <a:ea typeface="HP001 4H" pitchFamily="34" charset="-127"/>
              </a:rPr>
              <a:t>ΐ</a:t>
            </a:r>
            <a:r>
              <a:rPr lang="en-US" sz="4400" b="1" smtClean="0">
                <a:latin typeface="HP001 4 hàng" pitchFamily="34" charset="-93"/>
                <a:ea typeface="HP001 4H" pitchFamily="34" charset="-127"/>
              </a:rPr>
              <a:t>ếu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3203" y="4339361"/>
            <a:ext cx="146734" cy="131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022769" y="2616953"/>
            <a:ext cx="52580" cy="71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6064849" y="3506345"/>
            <a:ext cx="52580" cy="71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7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2" grpId="0"/>
      <p:bldP spid="3" grpId="0"/>
      <p:bldP spid="13" grpId="0"/>
      <p:bldP spid="14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36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98</cp:revision>
  <dcterms:created xsi:type="dcterms:W3CDTF">2020-10-21T22:23:20Z</dcterms:created>
  <dcterms:modified xsi:type="dcterms:W3CDTF">2021-01-27T12:46:16Z</dcterms:modified>
</cp:coreProperties>
</file>