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0" r:id="rId2"/>
    <p:sldMasterId id="2147483713" r:id="rId3"/>
  </p:sldMasterIdLst>
  <p:notesMasterIdLst>
    <p:notesMasterId r:id="rId22"/>
  </p:notesMasterIdLst>
  <p:sldIdLst>
    <p:sldId id="363" r:id="rId4"/>
    <p:sldId id="259" r:id="rId5"/>
    <p:sldId id="364" r:id="rId6"/>
    <p:sldId id="365" r:id="rId7"/>
    <p:sldId id="260" r:id="rId8"/>
    <p:sldId id="263" r:id="rId9"/>
    <p:sldId id="267" r:id="rId10"/>
    <p:sldId id="359" r:id="rId11"/>
    <p:sldId id="360" r:id="rId12"/>
    <p:sldId id="361" r:id="rId13"/>
    <p:sldId id="356" r:id="rId14"/>
    <p:sldId id="357" r:id="rId15"/>
    <p:sldId id="272" r:id="rId16"/>
    <p:sldId id="262" r:id="rId17"/>
    <p:sldId id="268" r:id="rId18"/>
    <p:sldId id="354" r:id="rId19"/>
    <p:sldId id="35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64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7/3/2021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9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3/7/2021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21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3/7/2021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51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56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3/7/2021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80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80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7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3/7/2021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6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3/7/2021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54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3/7/2021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8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3/7/2021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54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3/7/2021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28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3/7/2021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41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3/7/2021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86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3/7/2021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89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8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3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0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4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2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4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5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8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31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3/7/2021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3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68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4436" y="695144"/>
            <a:ext cx="7505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Thứ 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hai 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ngày 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8 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tháng 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3 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năm 2021</a:t>
            </a:r>
            <a:b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</a:br>
            <a:r>
              <a:rPr lang="en-US" altLang="en-US" sz="3200" b="1" u="sng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Toán</a:t>
            </a:r>
            <a:endParaRPr lang="vi-VN" sz="3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D2E9F39-7AF8-4C88-B757-9A9004141DAF}"/>
              </a:ext>
            </a:extLst>
          </p:cNvPr>
          <p:cNvSpPr/>
          <p:nvPr/>
        </p:nvSpPr>
        <p:spPr>
          <a:xfrm>
            <a:off x="1228146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C4F23FA-60D3-4FD8-AA3A-3543D639E727}"/>
              </a:ext>
            </a:extLst>
          </p:cNvPr>
          <p:cNvSpPr/>
          <p:nvPr/>
        </p:nvSpPr>
        <p:spPr>
          <a:xfrm>
            <a:off x="1228146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B00D36-1D37-42CA-93E8-5EFA10938902}"/>
              </a:ext>
            </a:extLst>
          </p:cNvPr>
          <p:cNvSpPr/>
          <p:nvPr/>
        </p:nvSpPr>
        <p:spPr>
          <a:xfrm>
            <a:off x="171491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dài hơn chiếc thang màu tím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1963229-89BB-40AD-8215-4C379D205075}"/>
              </a:ext>
            </a:extLst>
          </p:cNvPr>
          <p:cNvSpPr/>
          <p:nvPr/>
        </p:nvSpPr>
        <p:spPr>
          <a:xfrm>
            <a:off x="171491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tím ngắn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4867FD1-6F3F-4F5E-A549-E84C15C96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7" t="56563" r="9123" b="-1"/>
          <a:stretch/>
        </p:blipFill>
        <p:spPr>
          <a:xfrm>
            <a:off x="3548665" y="2"/>
            <a:ext cx="4157799" cy="41535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31B8CC7-F209-4D6A-86B3-0291DE6867E7}"/>
              </a:ext>
            </a:extLst>
          </p:cNvPr>
          <p:cNvGrpSpPr/>
          <p:nvPr/>
        </p:nvGrpSpPr>
        <p:grpSpPr>
          <a:xfrm>
            <a:off x="11541761" y="-147614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81ED464-4B48-47FF-83AB-F71F8067022E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C60A7A7-17EE-4BA3-8670-7D2A466B547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D81FF20-3406-413A-A051-DD8CDEC19311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1296D37-BE77-4CC5-9499-06A04C8FCDD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162B839-3B56-4872-92BC-85453BDE5EC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D042782-A92A-4A08-B516-D9E06AA08CF9}"/>
              </a:ext>
            </a:extLst>
          </p:cNvPr>
          <p:cNvGrpSpPr/>
          <p:nvPr/>
        </p:nvGrpSpPr>
        <p:grpSpPr>
          <a:xfrm rot="10800000">
            <a:off x="-650240" y="4774211"/>
            <a:ext cx="1300480" cy="2083793"/>
            <a:chOff x="10901680" y="2367280"/>
            <a:chExt cx="1300480" cy="20837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4C3FCFA-07C6-4974-AFC9-91DB729324C4}"/>
                </a:ext>
              </a:extLst>
            </p:cNvPr>
            <p:cNvCxnSpPr>
              <a:stCxn id="18" idx="0"/>
              <a:endCxn id="2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23087F0-D45F-4A65-90EB-BE0B4A30E6B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9A0DFAB3-8044-402A-9130-1965C1BCF7B9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7E78A300-04B4-4F89-9A08-6B976F71358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F34402D0-7195-4769-B6E4-FDA7446CE5B9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6534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66F04EB-3002-457E-ACA9-FD59E9395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23451" r="18638"/>
          <a:stretch/>
        </p:blipFill>
        <p:spPr>
          <a:xfrm>
            <a:off x="1260630" y="304858"/>
            <a:ext cx="7981027" cy="3548508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D4FE530-C3E3-4D93-8B73-5B214DA94835}"/>
              </a:ext>
            </a:extLst>
          </p:cNvPr>
          <p:cNvSpPr/>
          <p:nvPr/>
        </p:nvSpPr>
        <p:spPr>
          <a:xfrm>
            <a:off x="1968162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nào dài nhất?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F182822-CB6B-4C13-B468-B74D1A20E580}"/>
              </a:ext>
            </a:extLst>
          </p:cNvPr>
          <p:cNvSpPr/>
          <p:nvPr/>
        </p:nvSpPr>
        <p:spPr>
          <a:xfrm>
            <a:off x="3355759" y="4633337"/>
            <a:ext cx="657375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màu xanh lá cây dài nhất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D8702E4-C9F7-4DEC-9A86-F65B82048D5A}"/>
              </a:ext>
            </a:extLst>
          </p:cNvPr>
          <p:cNvSpPr/>
          <p:nvPr/>
        </p:nvSpPr>
        <p:spPr>
          <a:xfrm>
            <a:off x="2262490" y="5318351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nào ngắn nhất?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11DAD3F-1370-413D-AFE2-B9DEFD800BEF}"/>
              </a:ext>
            </a:extLst>
          </p:cNvPr>
          <p:cNvSpPr/>
          <p:nvPr/>
        </p:nvSpPr>
        <p:spPr>
          <a:xfrm>
            <a:off x="3355759" y="6003365"/>
            <a:ext cx="696009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màu xanh dương ngắn nhất</a:t>
            </a:r>
            <a:endParaRPr lang="en-SG" sz="3200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28A360-19B7-4B42-A71F-471010041EAE}"/>
              </a:ext>
            </a:extLst>
          </p:cNvPr>
          <p:cNvGrpSpPr/>
          <p:nvPr/>
        </p:nvGrpSpPr>
        <p:grpSpPr>
          <a:xfrm rot="19074116">
            <a:off x="-30480" y="-491926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F43A7AC1-79BF-4B1B-9065-6BF5D58C97D8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4FCAC7D2-D473-47E5-8823-06739809AB49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935EB98F-FFDC-47CD-B3EE-A20795B96DEC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8892F74-CF6B-463D-B5ED-DF3F9BB81661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DCEFC1E-63A9-4F06-B3F9-FE66B5FD9E2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A7F3EE-8B18-482C-9681-19DEE937589C}"/>
              </a:ext>
            </a:extLst>
          </p:cNvPr>
          <p:cNvGrpSpPr/>
          <p:nvPr/>
        </p:nvGrpSpPr>
        <p:grpSpPr>
          <a:xfrm rot="7647425">
            <a:off x="10888132" y="5200059"/>
            <a:ext cx="1300480" cy="2083793"/>
            <a:chOff x="10901680" y="2367280"/>
            <a:chExt cx="1300480" cy="208379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6D6DDD6-A2FB-47B3-8483-0DC9CA7B33CC}"/>
                </a:ext>
              </a:extLst>
            </p:cNvPr>
            <p:cNvCxnSpPr>
              <a:stCxn id="19" idx="0"/>
              <a:endCxn id="22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41124C84-1E8C-4C12-A6B2-F8B7713B8C64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6FB2BB1A-49CC-4EE1-A131-0595BF53D364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AD66DA2A-0827-41D0-8D75-45EC89612367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A0097BF-513A-4126-9A3F-CDB62B20865A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0374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&#10;&#10;Description automatically generated">
            <a:extLst>
              <a:ext uri="{FF2B5EF4-FFF2-40B4-BE49-F238E27FC236}">
                <a16:creationId xmlns:a16="http://schemas.microsoft.com/office/drawing/2014/main" xmlns="" id="{CA2B91FA-D895-4737-9F9D-D48C1CFDD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9"/>
          <a:stretch/>
        </p:blipFill>
        <p:spPr>
          <a:xfrm>
            <a:off x="930218" y="417668"/>
            <a:ext cx="10473565" cy="353065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6828A38-4124-4E2D-BC20-C59646C66174}"/>
              </a:ext>
            </a:extLst>
          </p:cNvPr>
          <p:cNvSpPr/>
          <p:nvPr/>
        </p:nvSpPr>
        <p:spPr>
          <a:xfrm>
            <a:off x="213789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cao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9616495-970D-4EBC-ADF6-5D6624101D73}"/>
              </a:ext>
            </a:extLst>
          </p:cNvPr>
          <p:cNvSpPr/>
          <p:nvPr/>
        </p:nvSpPr>
        <p:spPr>
          <a:xfrm>
            <a:off x="871536" y="4633337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thỏ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7DD2F10-B3AF-4B21-9710-57CFB05A9BB9}"/>
              </a:ext>
            </a:extLst>
          </p:cNvPr>
          <p:cNvSpPr/>
          <p:nvPr/>
        </p:nvSpPr>
        <p:spPr>
          <a:xfrm>
            <a:off x="508117" y="5318351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thấp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F487001-1594-4760-AF68-E1F841DB4E46}"/>
              </a:ext>
            </a:extLst>
          </p:cNvPr>
          <p:cNvSpPr/>
          <p:nvPr/>
        </p:nvSpPr>
        <p:spPr>
          <a:xfrm>
            <a:off x="889292" y="6003365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nhím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89377F0-1962-4EC9-A7ED-5D71F33D622A}"/>
              </a:ext>
            </a:extLst>
          </p:cNvPr>
          <p:cNvSpPr/>
          <p:nvPr/>
        </p:nvSpPr>
        <p:spPr>
          <a:xfrm>
            <a:off x="5737182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cao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3C67B0E-8C6B-4ABC-BFEF-5FEB6C43DF70}"/>
              </a:ext>
            </a:extLst>
          </p:cNvPr>
          <p:cNvSpPr/>
          <p:nvPr/>
        </p:nvSpPr>
        <p:spPr>
          <a:xfrm>
            <a:off x="6394927" y="4633337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hươu cao cổ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B092509-B1F1-431C-A8A1-66BC55B01F22}"/>
              </a:ext>
            </a:extLst>
          </p:cNvPr>
          <p:cNvSpPr/>
          <p:nvPr/>
        </p:nvSpPr>
        <p:spPr>
          <a:xfrm>
            <a:off x="6031508" y="5318351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thấp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E68803A-F83A-4AB1-A210-F75FB6D9AE28}"/>
              </a:ext>
            </a:extLst>
          </p:cNvPr>
          <p:cNvSpPr/>
          <p:nvPr/>
        </p:nvSpPr>
        <p:spPr>
          <a:xfrm>
            <a:off x="6412683" y="6003365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đà điểu</a:t>
            </a:r>
            <a:endParaRPr lang="en-SG" sz="3200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22F2807-A7C3-47CE-8FFF-7EAE5FBCFCB2}"/>
              </a:ext>
            </a:extLst>
          </p:cNvPr>
          <p:cNvGrpSpPr/>
          <p:nvPr/>
        </p:nvGrpSpPr>
        <p:grpSpPr>
          <a:xfrm rot="10800000">
            <a:off x="-650240" y="4822269"/>
            <a:ext cx="1300480" cy="2083793"/>
            <a:chOff x="10901680" y="2367280"/>
            <a:chExt cx="1300480" cy="208379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7DA05AE-2A5B-49EB-BACB-856295B771E5}"/>
                </a:ext>
              </a:extLst>
            </p:cNvPr>
            <p:cNvCxnSpPr>
              <a:stCxn id="16" idx="0"/>
              <a:endCxn id="19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3804C0-34F1-4DC4-BA89-6E202A17104A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4F49170-6EE7-4B6B-A70A-B8EEB24E5F5A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0F347A3D-5F89-4442-A933-C09E23842F29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6ADE7AC-82D6-4848-B67C-ECBC35DB001D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907A48B-7648-4D9F-87B9-ABC2A729A7E9}"/>
              </a:ext>
            </a:extLst>
          </p:cNvPr>
          <p:cNvGrpSpPr/>
          <p:nvPr/>
        </p:nvGrpSpPr>
        <p:grpSpPr>
          <a:xfrm>
            <a:off x="-624835" y="3"/>
            <a:ext cx="1300480" cy="2083793"/>
            <a:chOff x="10901680" y="2367280"/>
            <a:chExt cx="1300480" cy="208379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909B0EC-3313-4848-8BA9-0002475D5FBD}"/>
                </a:ext>
              </a:extLst>
            </p:cNvPr>
            <p:cNvCxnSpPr>
              <a:stCxn id="22" idx="0"/>
              <a:endCxn id="2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CD23902-9503-4747-8112-D1B3D6F0A7DC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549C4FD-E559-44CF-86A4-97C40F55BB52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ABE4C5E7-13F7-47FA-9ADE-93BF5D87945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04CDF7D-B8BA-47BB-8FBD-6A8F3D979FA4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E3D0694-2313-4267-B111-B3B0009FB8D4}"/>
              </a:ext>
            </a:extLst>
          </p:cNvPr>
          <p:cNvGrpSpPr/>
          <p:nvPr/>
        </p:nvGrpSpPr>
        <p:grpSpPr>
          <a:xfrm>
            <a:off x="11516358" y="-1"/>
            <a:ext cx="1300480" cy="2083793"/>
            <a:chOff x="10901680" y="2367280"/>
            <a:chExt cx="1300480" cy="208379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02F37C7D-5AC5-450E-AF13-B8BF6A09552A}"/>
                </a:ext>
              </a:extLst>
            </p:cNvPr>
            <p:cNvCxnSpPr>
              <a:stCxn id="28" idx="0"/>
              <a:endCxn id="3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148355C-1AA0-4834-8DA1-E21AE62AD126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E739A964-0980-4C42-9D17-2C8BB9C30FA1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4550413D-F7FD-4A2D-907E-6CBF55214DE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E6BCF4F3-899A-4F30-B7DB-4094B33A78D1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5EB5514-CF74-46E6-BF1D-DF3F45CF95AF}"/>
              </a:ext>
            </a:extLst>
          </p:cNvPr>
          <p:cNvGrpSpPr/>
          <p:nvPr/>
        </p:nvGrpSpPr>
        <p:grpSpPr>
          <a:xfrm rot="10800000">
            <a:off x="11541761" y="4815208"/>
            <a:ext cx="1300480" cy="2083793"/>
            <a:chOff x="10901680" y="2367280"/>
            <a:chExt cx="1300480" cy="208379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94CC2236-C7B1-47FB-BB52-A2EC0B01DA31}"/>
                </a:ext>
              </a:extLst>
            </p:cNvPr>
            <p:cNvCxnSpPr>
              <a:stCxn id="34" idx="0"/>
              <a:endCxn id="37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A890AD9-3381-4897-8405-61196433F968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6CBC46BD-C80A-4DCF-965D-D91A0F53C8A4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E93A543A-97EA-49D4-A41C-51FC16939ED7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03356521-3E01-47F8-B846-30127DE05E67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410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9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1" y="257916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3200404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48"/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7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7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7420" y="4316429"/>
            <a:ext cx="1037167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rawing&#10;&#10;Description automatically generated">
            <a:extLst>
              <a:ext uri="{FF2B5EF4-FFF2-40B4-BE49-F238E27FC236}">
                <a16:creationId xmlns:a16="http://schemas.microsoft.com/office/drawing/2014/main" xmlns="" id="{14D680E4-593E-4C97-81D5-B3BD8C4F5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17325" r="9392"/>
          <a:stretch/>
        </p:blipFill>
        <p:spPr>
          <a:xfrm>
            <a:off x="3970983" y="806717"/>
            <a:ext cx="7268148" cy="3676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D4A8FF-EAE9-4DBF-B8B5-9F7B63084030}"/>
              </a:ext>
            </a:extLst>
          </p:cNvPr>
          <p:cNvSpPr/>
          <p:nvPr/>
        </p:nvSpPr>
        <p:spPr>
          <a:xfrm>
            <a:off x="-150919" y="-106532"/>
            <a:ext cx="3899960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4EE7233-888F-4738-B049-2C8C9FC02397}"/>
              </a:ext>
            </a:extLst>
          </p:cNvPr>
          <p:cNvSpPr/>
          <p:nvPr/>
        </p:nvSpPr>
        <p:spPr>
          <a:xfrm>
            <a:off x="115412" y="1095043"/>
            <a:ext cx="3346881" cy="2065411"/>
          </a:xfrm>
          <a:custGeom>
            <a:avLst/>
            <a:gdLst>
              <a:gd name="connsiteX0" fmla="*/ 0 w 3346881"/>
              <a:gd name="connsiteY0" fmla="*/ 344242 h 2065411"/>
              <a:gd name="connsiteX1" fmla="*/ 344242 w 3346881"/>
              <a:gd name="connsiteY1" fmla="*/ 0 h 2065411"/>
              <a:gd name="connsiteX2" fmla="*/ 822753 w 3346881"/>
              <a:gd name="connsiteY2" fmla="*/ 0 h 2065411"/>
              <a:gd name="connsiteX3" fmla="*/ 1381017 w 3346881"/>
              <a:gd name="connsiteY3" fmla="*/ 0 h 2065411"/>
              <a:gd name="connsiteX4" fmla="*/ 1939280 w 3346881"/>
              <a:gd name="connsiteY4" fmla="*/ 0 h 2065411"/>
              <a:gd name="connsiteX5" fmla="*/ 2444376 w 3346881"/>
              <a:gd name="connsiteY5" fmla="*/ 0 h 2065411"/>
              <a:gd name="connsiteX6" fmla="*/ 3002639 w 3346881"/>
              <a:gd name="connsiteY6" fmla="*/ 0 h 2065411"/>
              <a:gd name="connsiteX7" fmla="*/ 3346881 w 3346881"/>
              <a:gd name="connsiteY7" fmla="*/ 344242 h 2065411"/>
              <a:gd name="connsiteX8" fmla="*/ 3346881 w 3346881"/>
              <a:gd name="connsiteY8" fmla="*/ 761910 h 2065411"/>
              <a:gd name="connsiteX9" fmla="*/ 3346881 w 3346881"/>
              <a:gd name="connsiteY9" fmla="*/ 1248424 h 2065411"/>
              <a:gd name="connsiteX10" fmla="*/ 3346881 w 3346881"/>
              <a:gd name="connsiteY10" fmla="*/ 1721169 h 2065411"/>
              <a:gd name="connsiteX11" fmla="*/ 3002639 w 3346881"/>
              <a:gd name="connsiteY11" fmla="*/ 2065411 h 2065411"/>
              <a:gd name="connsiteX12" fmla="*/ 2417792 w 3346881"/>
              <a:gd name="connsiteY12" fmla="*/ 2065411 h 2065411"/>
              <a:gd name="connsiteX13" fmla="*/ 1859528 w 3346881"/>
              <a:gd name="connsiteY13" fmla="*/ 2065411 h 2065411"/>
              <a:gd name="connsiteX14" fmla="*/ 1301265 w 3346881"/>
              <a:gd name="connsiteY14" fmla="*/ 2065411 h 2065411"/>
              <a:gd name="connsiteX15" fmla="*/ 344242 w 3346881"/>
              <a:gd name="connsiteY15" fmla="*/ 2065411 h 2065411"/>
              <a:gd name="connsiteX16" fmla="*/ 0 w 3346881"/>
              <a:gd name="connsiteY16" fmla="*/ 1721169 h 2065411"/>
              <a:gd name="connsiteX17" fmla="*/ 0 w 3346881"/>
              <a:gd name="connsiteY17" fmla="*/ 1248424 h 2065411"/>
              <a:gd name="connsiteX18" fmla="*/ 0 w 3346881"/>
              <a:gd name="connsiteY18" fmla="*/ 789448 h 2065411"/>
              <a:gd name="connsiteX19" fmla="*/ 0 w 3346881"/>
              <a:gd name="connsiteY19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46881" h="2065411" fill="none" extrusionOk="0">
                <a:moveTo>
                  <a:pt x="0" y="344242"/>
                </a:moveTo>
                <a:cubicBezTo>
                  <a:pt x="-7897" y="183334"/>
                  <a:pt x="138124" y="-12946"/>
                  <a:pt x="344242" y="0"/>
                </a:cubicBezTo>
                <a:cubicBezTo>
                  <a:pt x="469047" y="-30678"/>
                  <a:pt x="686719" y="8208"/>
                  <a:pt x="822753" y="0"/>
                </a:cubicBezTo>
                <a:cubicBezTo>
                  <a:pt x="958787" y="-8208"/>
                  <a:pt x="1216395" y="66717"/>
                  <a:pt x="1381017" y="0"/>
                </a:cubicBezTo>
                <a:cubicBezTo>
                  <a:pt x="1545639" y="-66717"/>
                  <a:pt x="1803867" y="20784"/>
                  <a:pt x="1939280" y="0"/>
                </a:cubicBezTo>
                <a:cubicBezTo>
                  <a:pt x="2074693" y="-20784"/>
                  <a:pt x="2256702" y="13329"/>
                  <a:pt x="2444376" y="0"/>
                </a:cubicBezTo>
                <a:cubicBezTo>
                  <a:pt x="2632050" y="-13329"/>
                  <a:pt x="2770773" y="4887"/>
                  <a:pt x="3002639" y="0"/>
                </a:cubicBezTo>
                <a:cubicBezTo>
                  <a:pt x="3165017" y="-2386"/>
                  <a:pt x="3357379" y="185083"/>
                  <a:pt x="3346881" y="344242"/>
                </a:cubicBezTo>
                <a:cubicBezTo>
                  <a:pt x="3393156" y="534838"/>
                  <a:pt x="3336461" y="600085"/>
                  <a:pt x="3346881" y="761910"/>
                </a:cubicBezTo>
                <a:cubicBezTo>
                  <a:pt x="3357301" y="923735"/>
                  <a:pt x="3339984" y="1063721"/>
                  <a:pt x="3346881" y="1248424"/>
                </a:cubicBezTo>
                <a:cubicBezTo>
                  <a:pt x="3353778" y="1433127"/>
                  <a:pt x="3333863" y="1573485"/>
                  <a:pt x="3346881" y="1721169"/>
                </a:cubicBezTo>
                <a:cubicBezTo>
                  <a:pt x="3357445" y="1921213"/>
                  <a:pt x="3222080" y="2040429"/>
                  <a:pt x="3002639" y="2065411"/>
                </a:cubicBezTo>
                <a:cubicBezTo>
                  <a:pt x="2716711" y="2087227"/>
                  <a:pt x="2662275" y="2065225"/>
                  <a:pt x="2417792" y="2065411"/>
                </a:cubicBezTo>
                <a:cubicBezTo>
                  <a:pt x="2173309" y="2065597"/>
                  <a:pt x="1971364" y="2005791"/>
                  <a:pt x="1859528" y="2065411"/>
                </a:cubicBezTo>
                <a:cubicBezTo>
                  <a:pt x="1747692" y="2125031"/>
                  <a:pt x="1515132" y="2020948"/>
                  <a:pt x="1301265" y="2065411"/>
                </a:cubicBezTo>
                <a:cubicBezTo>
                  <a:pt x="1087398" y="2109874"/>
                  <a:pt x="656553" y="2001936"/>
                  <a:pt x="344242" y="2065411"/>
                </a:cubicBezTo>
                <a:cubicBezTo>
                  <a:pt x="156448" y="2021909"/>
                  <a:pt x="-21572" y="1872989"/>
                  <a:pt x="0" y="1721169"/>
                </a:cubicBezTo>
                <a:cubicBezTo>
                  <a:pt x="-20589" y="1614124"/>
                  <a:pt x="56333" y="1453948"/>
                  <a:pt x="0" y="1248424"/>
                </a:cubicBezTo>
                <a:cubicBezTo>
                  <a:pt x="-56333" y="1042900"/>
                  <a:pt x="38132" y="910296"/>
                  <a:pt x="0" y="789448"/>
                </a:cubicBezTo>
                <a:cubicBezTo>
                  <a:pt x="-38132" y="668600"/>
                  <a:pt x="40193" y="508124"/>
                  <a:pt x="0" y="344242"/>
                </a:cubicBezTo>
                <a:close/>
              </a:path>
              <a:path w="3346881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35202" y="-37147"/>
                  <a:pt x="760009" y="49577"/>
                  <a:pt x="929089" y="0"/>
                </a:cubicBezTo>
                <a:cubicBezTo>
                  <a:pt x="1098169" y="-49577"/>
                  <a:pt x="1212689" y="4601"/>
                  <a:pt x="1460769" y="0"/>
                </a:cubicBezTo>
                <a:cubicBezTo>
                  <a:pt x="1708849" y="-4601"/>
                  <a:pt x="1733329" y="15531"/>
                  <a:pt x="1992448" y="0"/>
                </a:cubicBezTo>
                <a:cubicBezTo>
                  <a:pt x="2251567" y="-15531"/>
                  <a:pt x="2339083" y="32833"/>
                  <a:pt x="2524128" y="0"/>
                </a:cubicBezTo>
                <a:cubicBezTo>
                  <a:pt x="2709173" y="-32833"/>
                  <a:pt x="2832427" y="20187"/>
                  <a:pt x="3002639" y="0"/>
                </a:cubicBezTo>
                <a:cubicBezTo>
                  <a:pt x="3185641" y="1144"/>
                  <a:pt x="3366322" y="123678"/>
                  <a:pt x="3346881" y="344242"/>
                </a:cubicBezTo>
                <a:cubicBezTo>
                  <a:pt x="3377142" y="504378"/>
                  <a:pt x="3319214" y="654491"/>
                  <a:pt x="3346881" y="761910"/>
                </a:cubicBezTo>
                <a:cubicBezTo>
                  <a:pt x="3374548" y="869329"/>
                  <a:pt x="3328795" y="1051312"/>
                  <a:pt x="3346881" y="1234655"/>
                </a:cubicBezTo>
                <a:cubicBezTo>
                  <a:pt x="3364967" y="1417998"/>
                  <a:pt x="3341819" y="1492666"/>
                  <a:pt x="3346881" y="1721169"/>
                </a:cubicBezTo>
                <a:cubicBezTo>
                  <a:pt x="3379760" y="1864991"/>
                  <a:pt x="3201690" y="2050016"/>
                  <a:pt x="3002639" y="2065411"/>
                </a:cubicBezTo>
                <a:cubicBezTo>
                  <a:pt x="2838285" y="2074511"/>
                  <a:pt x="2722830" y="2034538"/>
                  <a:pt x="2470960" y="2065411"/>
                </a:cubicBezTo>
                <a:cubicBezTo>
                  <a:pt x="2219090" y="2096284"/>
                  <a:pt x="2134158" y="2057034"/>
                  <a:pt x="1912696" y="2065411"/>
                </a:cubicBezTo>
                <a:cubicBezTo>
                  <a:pt x="1691234" y="2073788"/>
                  <a:pt x="1617037" y="2059381"/>
                  <a:pt x="1407601" y="2065411"/>
                </a:cubicBezTo>
                <a:cubicBezTo>
                  <a:pt x="1198165" y="2071441"/>
                  <a:pt x="1046725" y="2032961"/>
                  <a:pt x="929089" y="2065411"/>
                </a:cubicBezTo>
                <a:cubicBezTo>
                  <a:pt x="811453" y="2097861"/>
                  <a:pt x="477737" y="2002410"/>
                  <a:pt x="344242" y="2065411"/>
                </a:cubicBezTo>
                <a:cubicBezTo>
                  <a:pt x="132692" y="2062195"/>
                  <a:pt x="-2827" y="1905751"/>
                  <a:pt x="0" y="1721169"/>
                </a:cubicBezTo>
                <a:cubicBezTo>
                  <a:pt x="-12233" y="1534634"/>
                  <a:pt x="13780" y="1401104"/>
                  <a:pt x="0" y="1234655"/>
                </a:cubicBezTo>
                <a:cubicBezTo>
                  <a:pt x="-13780" y="1068206"/>
                  <a:pt x="14974" y="939688"/>
                  <a:pt x="0" y="748141"/>
                </a:cubicBezTo>
                <a:cubicBezTo>
                  <a:pt x="-14974" y="556594"/>
                  <a:pt x="43853" y="433067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3B506A1F-0C4C-49DF-A67D-DE9027D01291}"/>
              </a:ext>
            </a:extLst>
          </p:cNvPr>
          <p:cNvSpPr/>
          <p:nvPr/>
        </p:nvSpPr>
        <p:spPr>
          <a:xfrm>
            <a:off x="3595459" y="4"/>
            <a:ext cx="2956263" cy="1159889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 sát tranh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EA37AD-EA10-4447-B3A5-2D3B69FF46AF}"/>
              </a:ext>
            </a:extLst>
          </p:cNvPr>
          <p:cNvSpPr/>
          <p:nvPr/>
        </p:nvSpPr>
        <p:spPr>
          <a:xfrm>
            <a:off x="3595459" y="4483229"/>
            <a:ext cx="2956263" cy="1159889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cao nhất?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DFF93D81-1BA8-4F40-937D-992EF29A6610}"/>
              </a:ext>
            </a:extLst>
          </p:cNvPr>
          <p:cNvSpPr/>
          <p:nvPr/>
        </p:nvSpPr>
        <p:spPr>
          <a:xfrm>
            <a:off x="3595459" y="5698115"/>
            <a:ext cx="2956263" cy="1159889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thấp nhất?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E04F0F-DEAD-435F-9735-8923FE829575}"/>
              </a:ext>
            </a:extLst>
          </p:cNvPr>
          <p:cNvSpPr txBox="1"/>
          <p:nvPr/>
        </p:nvSpPr>
        <p:spPr>
          <a:xfrm>
            <a:off x="6729275" y="4798284"/>
            <a:ext cx="414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Chú Nam cao nhất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F8AE4F-65A7-46CF-A37A-C2D9985AE7AE}"/>
              </a:ext>
            </a:extLst>
          </p:cNvPr>
          <p:cNvSpPr txBox="1"/>
          <p:nvPr/>
        </p:nvSpPr>
        <p:spPr>
          <a:xfrm>
            <a:off x="6729274" y="5985671"/>
            <a:ext cx="414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Tú thấp nhất</a:t>
            </a:r>
          </a:p>
        </p:txBody>
      </p:sp>
    </p:spTree>
    <p:extLst>
      <p:ext uri="{BB962C8B-B14F-4D97-AF65-F5344CB8AC3E}">
        <p14:creationId xmlns:p14="http://schemas.microsoft.com/office/powerpoint/2010/main" val="2913524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13" grpId="0" animBg="1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7B3D558-8617-4CB8-84D6-FE48B3054286}"/>
              </a:ext>
            </a:extLst>
          </p:cNvPr>
          <p:cNvSpPr/>
          <p:nvPr/>
        </p:nvSpPr>
        <p:spPr>
          <a:xfrm>
            <a:off x="911515" y="1815465"/>
            <a:ext cx="7114885" cy="2038350"/>
          </a:xfrm>
          <a:prstGeom prst="round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CAO H</a:t>
            </a:r>
            <a:r>
              <a:rPr lang="vi-VN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BẠN NÀO CAO NHẤT?</a:t>
            </a:r>
            <a:endParaRPr lang="en-SG" sz="4500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642D039-168B-4A62-A622-B6978E47426D}"/>
              </a:ext>
            </a:extLst>
          </p:cNvPr>
          <p:cNvSpPr/>
          <p:nvPr/>
        </p:nvSpPr>
        <p:spPr>
          <a:xfrm>
            <a:off x="1033435" y="4145280"/>
            <a:ext cx="10339180" cy="24498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SG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</a:p>
          <a:p>
            <a:pPr algn="just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trong nhóm đứng cạnh nhau, dùng các từ “cao hơn”, “cao nhất”, “thấp h</a:t>
            </a:r>
            <a:r>
              <a:rPr lang="vi-VN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n”, “thấp nhất” để nói về bản thân.</a:t>
            </a:r>
            <a:endParaRPr lang="en-SG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xmlns="" id="{0F08A110-07C3-47B3-87D0-3C4FBCD5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10"/>
            <a:ext cx="3067050" cy="3067050"/>
          </a:xfrm>
          <a:prstGeom prst="rect">
            <a:avLst/>
          </a:prstGeom>
        </p:spPr>
      </p:pic>
      <p:pic>
        <p:nvPicPr>
          <p:cNvPr id="10" name="Picture 9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xmlns="" id="{9272DDE9-BF80-4D05-A9DB-BE0E5399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2" y="2034544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68" name="Rectangle 1372">
            <a:extLst>
              <a:ext uri="{FF2B5EF4-FFF2-40B4-BE49-F238E27FC236}">
                <a16:creationId xmlns:a16="http://schemas.microsoft.com/office/drawing/2014/main" xmlns="" id="{875A4854-8739-4667-9889-0175320C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3" y="6524630"/>
            <a:ext cx="5762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xmlns="" id="{6C16B6E0-5F29-47A4-AABF-768F9DD93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1050029"/>
            <a:ext cx="3899960" cy="47579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91568C-526D-4211-BE28-15319DE45846}"/>
              </a:ext>
            </a:extLst>
          </p:cNvPr>
          <p:cNvSpPr/>
          <p:nvPr/>
        </p:nvSpPr>
        <p:spPr>
          <a:xfrm>
            <a:off x="-150918" y="-106532"/>
            <a:ext cx="4875319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2A9D008-ED63-472E-99E0-2B47CC45DE89}"/>
              </a:ext>
            </a:extLst>
          </p:cNvPr>
          <p:cNvSpPr/>
          <p:nvPr/>
        </p:nvSpPr>
        <p:spPr>
          <a:xfrm>
            <a:off x="247490" y="1156003"/>
            <a:ext cx="4172110" cy="2603201"/>
          </a:xfrm>
          <a:custGeom>
            <a:avLst/>
            <a:gdLst>
              <a:gd name="connsiteX0" fmla="*/ 0 w 4172110"/>
              <a:gd name="connsiteY0" fmla="*/ 433876 h 2603201"/>
              <a:gd name="connsiteX1" fmla="*/ 433876 w 4172110"/>
              <a:gd name="connsiteY1" fmla="*/ 0 h 2603201"/>
              <a:gd name="connsiteX2" fmla="*/ 1050689 w 4172110"/>
              <a:gd name="connsiteY2" fmla="*/ 0 h 2603201"/>
              <a:gd name="connsiteX3" fmla="*/ 1634459 w 4172110"/>
              <a:gd name="connsiteY3" fmla="*/ 0 h 2603201"/>
              <a:gd name="connsiteX4" fmla="*/ 2152142 w 4172110"/>
              <a:gd name="connsiteY4" fmla="*/ 0 h 2603201"/>
              <a:gd name="connsiteX5" fmla="*/ 2603738 w 4172110"/>
              <a:gd name="connsiteY5" fmla="*/ 0 h 2603201"/>
              <a:gd name="connsiteX6" fmla="*/ 3121421 w 4172110"/>
              <a:gd name="connsiteY6" fmla="*/ 0 h 2603201"/>
              <a:gd name="connsiteX7" fmla="*/ 3738234 w 4172110"/>
              <a:gd name="connsiteY7" fmla="*/ 0 h 2603201"/>
              <a:gd name="connsiteX8" fmla="*/ 4172110 w 4172110"/>
              <a:gd name="connsiteY8" fmla="*/ 433876 h 2603201"/>
              <a:gd name="connsiteX9" fmla="*/ 4172110 w 4172110"/>
              <a:gd name="connsiteY9" fmla="*/ 995005 h 2603201"/>
              <a:gd name="connsiteX10" fmla="*/ 4172110 w 4172110"/>
              <a:gd name="connsiteY10" fmla="*/ 1590842 h 2603201"/>
              <a:gd name="connsiteX11" fmla="*/ 4172110 w 4172110"/>
              <a:gd name="connsiteY11" fmla="*/ 2169325 h 2603201"/>
              <a:gd name="connsiteX12" fmla="*/ 3738234 w 4172110"/>
              <a:gd name="connsiteY12" fmla="*/ 2603201 h 2603201"/>
              <a:gd name="connsiteX13" fmla="*/ 3253595 w 4172110"/>
              <a:gd name="connsiteY13" fmla="*/ 2603201 h 2603201"/>
              <a:gd name="connsiteX14" fmla="*/ 2735912 w 4172110"/>
              <a:gd name="connsiteY14" fmla="*/ 2603201 h 2603201"/>
              <a:gd name="connsiteX15" fmla="*/ 2251273 w 4172110"/>
              <a:gd name="connsiteY15" fmla="*/ 2603201 h 2603201"/>
              <a:gd name="connsiteX16" fmla="*/ 1634459 w 4172110"/>
              <a:gd name="connsiteY16" fmla="*/ 2603201 h 2603201"/>
              <a:gd name="connsiteX17" fmla="*/ 1182864 w 4172110"/>
              <a:gd name="connsiteY17" fmla="*/ 2603201 h 2603201"/>
              <a:gd name="connsiteX18" fmla="*/ 433876 w 4172110"/>
              <a:gd name="connsiteY18" fmla="*/ 2603201 h 2603201"/>
              <a:gd name="connsiteX19" fmla="*/ 0 w 4172110"/>
              <a:gd name="connsiteY19" fmla="*/ 2169325 h 2603201"/>
              <a:gd name="connsiteX20" fmla="*/ 0 w 4172110"/>
              <a:gd name="connsiteY20" fmla="*/ 1642905 h 2603201"/>
              <a:gd name="connsiteX21" fmla="*/ 0 w 4172110"/>
              <a:gd name="connsiteY21" fmla="*/ 1047068 h 2603201"/>
              <a:gd name="connsiteX22" fmla="*/ 0 w 4172110"/>
              <a:gd name="connsiteY22" fmla="*/ 433876 h 260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72110" h="2603201" fill="none" extrusionOk="0">
                <a:moveTo>
                  <a:pt x="0" y="433876"/>
                </a:moveTo>
                <a:cubicBezTo>
                  <a:pt x="4849" y="191122"/>
                  <a:pt x="165523" y="-30392"/>
                  <a:pt x="433876" y="0"/>
                </a:cubicBezTo>
                <a:cubicBezTo>
                  <a:pt x="616550" y="-46221"/>
                  <a:pt x="787983" y="4736"/>
                  <a:pt x="1050689" y="0"/>
                </a:cubicBezTo>
                <a:cubicBezTo>
                  <a:pt x="1313395" y="-4736"/>
                  <a:pt x="1500850" y="45490"/>
                  <a:pt x="1634459" y="0"/>
                </a:cubicBezTo>
                <a:cubicBezTo>
                  <a:pt x="1768068" y="-45490"/>
                  <a:pt x="2015822" y="7163"/>
                  <a:pt x="2152142" y="0"/>
                </a:cubicBezTo>
                <a:cubicBezTo>
                  <a:pt x="2288462" y="-7163"/>
                  <a:pt x="2385873" y="31390"/>
                  <a:pt x="2603738" y="0"/>
                </a:cubicBezTo>
                <a:cubicBezTo>
                  <a:pt x="2821603" y="-31390"/>
                  <a:pt x="2960986" y="51212"/>
                  <a:pt x="3121421" y="0"/>
                </a:cubicBezTo>
                <a:cubicBezTo>
                  <a:pt x="3281856" y="-51212"/>
                  <a:pt x="3504431" y="34739"/>
                  <a:pt x="3738234" y="0"/>
                </a:cubicBezTo>
                <a:cubicBezTo>
                  <a:pt x="3981101" y="-11773"/>
                  <a:pt x="4231608" y="196068"/>
                  <a:pt x="4172110" y="433876"/>
                </a:cubicBezTo>
                <a:cubicBezTo>
                  <a:pt x="4207352" y="640341"/>
                  <a:pt x="4143643" y="861545"/>
                  <a:pt x="4172110" y="995005"/>
                </a:cubicBezTo>
                <a:cubicBezTo>
                  <a:pt x="4200577" y="1128465"/>
                  <a:pt x="4162411" y="1384049"/>
                  <a:pt x="4172110" y="1590842"/>
                </a:cubicBezTo>
                <a:cubicBezTo>
                  <a:pt x="4181809" y="1797635"/>
                  <a:pt x="4139527" y="2021316"/>
                  <a:pt x="4172110" y="2169325"/>
                </a:cubicBezTo>
                <a:cubicBezTo>
                  <a:pt x="4221833" y="2440057"/>
                  <a:pt x="3932664" y="2591314"/>
                  <a:pt x="3738234" y="2603201"/>
                </a:cubicBezTo>
                <a:cubicBezTo>
                  <a:pt x="3542700" y="2648986"/>
                  <a:pt x="3397645" y="2592680"/>
                  <a:pt x="3253595" y="2603201"/>
                </a:cubicBezTo>
                <a:cubicBezTo>
                  <a:pt x="3109545" y="2613722"/>
                  <a:pt x="2987914" y="2603156"/>
                  <a:pt x="2735912" y="2603201"/>
                </a:cubicBezTo>
                <a:cubicBezTo>
                  <a:pt x="2483910" y="2603246"/>
                  <a:pt x="2449756" y="2597621"/>
                  <a:pt x="2251273" y="2603201"/>
                </a:cubicBezTo>
                <a:cubicBezTo>
                  <a:pt x="2052790" y="2608781"/>
                  <a:pt x="1794286" y="2544780"/>
                  <a:pt x="1634459" y="2603201"/>
                </a:cubicBezTo>
                <a:cubicBezTo>
                  <a:pt x="1474632" y="2661622"/>
                  <a:pt x="1366857" y="2571398"/>
                  <a:pt x="1182864" y="2603201"/>
                </a:cubicBezTo>
                <a:cubicBezTo>
                  <a:pt x="998872" y="2635004"/>
                  <a:pt x="594372" y="2578773"/>
                  <a:pt x="433876" y="2603201"/>
                </a:cubicBezTo>
                <a:cubicBezTo>
                  <a:pt x="199870" y="2589968"/>
                  <a:pt x="-7673" y="2350707"/>
                  <a:pt x="0" y="2169325"/>
                </a:cubicBezTo>
                <a:cubicBezTo>
                  <a:pt x="-50368" y="2059442"/>
                  <a:pt x="41125" y="1813692"/>
                  <a:pt x="0" y="1642905"/>
                </a:cubicBezTo>
                <a:cubicBezTo>
                  <a:pt x="-41125" y="1472118"/>
                  <a:pt x="35639" y="1187735"/>
                  <a:pt x="0" y="1047068"/>
                </a:cubicBezTo>
                <a:cubicBezTo>
                  <a:pt x="-35639" y="906401"/>
                  <a:pt x="5512" y="595985"/>
                  <a:pt x="0" y="433876"/>
                </a:cubicBezTo>
                <a:close/>
              </a:path>
              <a:path w="4172110" h="2603201" stroke="0" extrusionOk="0">
                <a:moveTo>
                  <a:pt x="0" y="433876"/>
                </a:moveTo>
                <a:cubicBezTo>
                  <a:pt x="20913" y="212668"/>
                  <a:pt x="226108" y="-17028"/>
                  <a:pt x="433876" y="0"/>
                </a:cubicBezTo>
                <a:cubicBezTo>
                  <a:pt x="596724" y="-3516"/>
                  <a:pt x="802912" y="73874"/>
                  <a:pt x="1050689" y="0"/>
                </a:cubicBezTo>
                <a:cubicBezTo>
                  <a:pt x="1298466" y="-73874"/>
                  <a:pt x="1490419" y="24810"/>
                  <a:pt x="1601416" y="0"/>
                </a:cubicBezTo>
                <a:cubicBezTo>
                  <a:pt x="1712413" y="-24810"/>
                  <a:pt x="1894917" y="42608"/>
                  <a:pt x="2152142" y="0"/>
                </a:cubicBezTo>
                <a:cubicBezTo>
                  <a:pt x="2409367" y="-42608"/>
                  <a:pt x="2528446" y="46719"/>
                  <a:pt x="2702868" y="0"/>
                </a:cubicBezTo>
                <a:cubicBezTo>
                  <a:pt x="2877290" y="-46719"/>
                  <a:pt x="3363046" y="76591"/>
                  <a:pt x="3738234" y="0"/>
                </a:cubicBezTo>
                <a:cubicBezTo>
                  <a:pt x="3930862" y="7553"/>
                  <a:pt x="4190498" y="165458"/>
                  <a:pt x="4172110" y="433876"/>
                </a:cubicBezTo>
                <a:cubicBezTo>
                  <a:pt x="4208016" y="591316"/>
                  <a:pt x="4124008" y="800700"/>
                  <a:pt x="4172110" y="960296"/>
                </a:cubicBezTo>
                <a:cubicBezTo>
                  <a:pt x="4220212" y="1119892"/>
                  <a:pt x="4162785" y="1338683"/>
                  <a:pt x="4172110" y="1556133"/>
                </a:cubicBezTo>
                <a:cubicBezTo>
                  <a:pt x="4181435" y="1773583"/>
                  <a:pt x="4101072" y="1969864"/>
                  <a:pt x="4172110" y="2169325"/>
                </a:cubicBezTo>
                <a:cubicBezTo>
                  <a:pt x="4203337" y="2364975"/>
                  <a:pt x="3996744" y="2570643"/>
                  <a:pt x="3738234" y="2603201"/>
                </a:cubicBezTo>
                <a:cubicBezTo>
                  <a:pt x="3602931" y="2656798"/>
                  <a:pt x="3350249" y="2550962"/>
                  <a:pt x="3187508" y="2603201"/>
                </a:cubicBezTo>
                <a:cubicBezTo>
                  <a:pt x="3024767" y="2655440"/>
                  <a:pt x="2774429" y="2567374"/>
                  <a:pt x="2603738" y="2603201"/>
                </a:cubicBezTo>
                <a:cubicBezTo>
                  <a:pt x="2433047" y="2639028"/>
                  <a:pt x="2337943" y="2552305"/>
                  <a:pt x="2086055" y="2603201"/>
                </a:cubicBezTo>
                <a:cubicBezTo>
                  <a:pt x="1834167" y="2654097"/>
                  <a:pt x="1735176" y="2592838"/>
                  <a:pt x="1601416" y="2603201"/>
                </a:cubicBezTo>
                <a:cubicBezTo>
                  <a:pt x="1467656" y="2613564"/>
                  <a:pt x="1268170" y="2596419"/>
                  <a:pt x="1050689" y="2603201"/>
                </a:cubicBezTo>
                <a:cubicBezTo>
                  <a:pt x="833208" y="2609983"/>
                  <a:pt x="726883" y="2538584"/>
                  <a:pt x="433876" y="2603201"/>
                </a:cubicBezTo>
                <a:cubicBezTo>
                  <a:pt x="190776" y="2626722"/>
                  <a:pt x="24193" y="2423724"/>
                  <a:pt x="0" y="2169325"/>
                </a:cubicBezTo>
                <a:cubicBezTo>
                  <a:pt x="-5448" y="1959700"/>
                  <a:pt x="25039" y="1871242"/>
                  <a:pt x="0" y="1573488"/>
                </a:cubicBezTo>
                <a:cubicBezTo>
                  <a:pt x="-25039" y="1275734"/>
                  <a:pt x="39532" y="1243302"/>
                  <a:pt x="0" y="1047068"/>
                </a:cubicBezTo>
                <a:cubicBezTo>
                  <a:pt x="-39532" y="850834"/>
                  <a:pt x="29159" y="606343"/>
                  <a:pt x="0" y="4338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CỦNG CỐ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5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32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4" y="2658115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4" y="569601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2" y="3940181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3" y="6208400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8" y="910022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1F926A-27DC-4305-8C35-55B10E8F0D04}"/>
              </a:ext>
            </a:extLst>
          </p:cNvPr>
          <p:cNvSpPr/>
          <p:nvPr/>
        </p:nvSpPr>
        <p:spPr>
          <a:xfrm>
            <a:off x="-150918" y="-106532"/>
            <a:ext cx="4794039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7F3E3B6-CBC2-4833-B2D4-1C802A72539D}"/>
              </a:ext>
            </a:extLst>
          </p:cNvPr>
          <p:cNvSpPr/>
          <p:nvPr/>
        </p:nvSpPr>
        <p:spPr>
          <a:xfrm>
            <a:off x="189016" y="1775763"/>
            <a:ext cx="4114165" cy="2065411"/>
          </a:xfrm>
          <a:custGeom>
            <a:avLst/>
            <a:gdLst>
              <a:gd name="connsiteX0" fmla="*/ 0 w 4114165"/>
              <a:gd name="connsiteY0" fmla="*/ 344242 h 2065411"/>
              <a:gd name="connsiteX1" fmla="*/ 344242 w 4114165"/>
              <a:gd name="connsiteY1" fmla="*/ 0 h 2065411"/>
              <a:gd name="connsiteX2" fmla="*/ 983702 w 4114165"/>
              <a:gd name="connsiteY2" fmla="*/ 0 h 2065411"/>
              <a:gd name="connsiteX3" fmla="*/ 1588906 w 4114165"/>
              <a:gd name="connsiteY3" fmla="*/ 0 h 2065411"/>
              <a:gd name="connsiteX4" fmla="*/ 2125596 w 4114165"/>
              <a:gd name="connsiteY4" fmla="*/ 0 h 2065411"/>
              <a:gd name="connsiteX5" fmla="*/ 2593773 w 4114165"/>
              <a:gd name="connsiteY5" fmla="*/ 0 h 2065411"/>
              <a:gd name="connsiteX6" fmla="*/ 3130463 w 4114165"/>
              <a:gd name="connsiteY6" fmla="*/ 0 h 2065411"/>
              <a:gd name="connsiteX7" fmla="*/ 3769923 w 4114165"/>
              <a:gd name="connsiteY7" fmla="*/ 0 h 2065411"/>
              <a:gd name="connsiteX8" fmla="*/ 4114165 w 4114165"/>
              <a:gd name="connsiteY8" fmla="*/ 344242 h 2065411"/>
              <a:gd name="connsiteX9" fmla="*/ 4114165 w 4114165"/>
              <a:gd name="connsiteY9" fmla="*/ 789448 h 2065411"/>
              <a:gd name="connsiteX10" fmla="*/ 4114165 w 4114165"/>
              <a:gd name="connsiteY10" fmla="*/ 1262193 h 2065411"/>
              <a:gd name="connsiteX11" fmla="*/ 4114165 w 4114165"/>
              <a:gd name="connsiteY11" fmla="*/ 1721169 h 2065411"/>
              <a:gd name="connsiteX12" fmla="*/ 3769923 w 4114165"/>
              <a:gd name="connsiteY12" fmla="*/ 2065411 h 2065411"/>
              <a:gd name="connsiteX13" fmla="*/ 3267490 w 4114165"/>
              <a:gd name="connsiteY13" fmla="*/ 2065411 h 2065411"/>
              <a:gd name="connsiteX14" fmla="*/ 2730800 w 4114165"/>
              <a:gd name="connsiteY14" fmla="*/ 2065411 h 2065411"/>
              <a:gd name="connsiteX15" fmla="*/ 2228367 w 4114165"/>
              <a:gd name="connsiteY15" fmla="*/ 2065411 h 2065411"/>
              <a:gd name="connsiteX16" fmla="*/ 1588906 w 4114165"/>
              <a:gd name="connsiteY16" fmla="*/ 2065411 h 2065411"/>
              <a:gd name="connsiteX17" fmla="*/ 1120730 w 4114165"/>
              <a:gd name="connsiteY17" fmla="*/ 2065411 h 2065411"/>
              <a:gd name="connsiteX18" fmla="*/ 344242 w 4114165"/>
              <a:gd name="connsiteY18" fmla="*/ 2065411 h 2065411"/>
              <a:gd name="connsiteX19" fmla="*/ 0 w 4114165"/>
              <a:gd name="connsiteY19" fmla="*/ 1721169 h 2065411"/>
              <a:gd name="connsiteX20" fmla="*/ 0 w 4114165"/>
              <a:gd name="connsiteY20" fmla="*/ 1303501 h 2065411"/>
              <a:gd name="connsiteX21" fmla="*/ 0 w 4114165"/>
              <a:gd name="connsiteY21" fmla="*/ 830756 h 2065411"/>
              <a:gd name="connsiteX22" fmla="*/ 0 w 4114165"/>
              <a:gd name="connsiteY22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14165" h="2065411" fill="none" extrusionOk="0">
                <a:moveTo>
                  <a:pt x="0" y="344242"/>
                </a:moveTo>
                <a:cubicBezTo>
                  <a:pt x="6206" y="150114"/>
                  <a:pt x="148494" y="-5953"/>
                  <a:pt x="344242" y="0"/>
                </a:cubicBezTo>
                <a:cubicBezTo>
                  <a:pt x="483064" y="-43656"/>
                  <a:pt x="710169" y="56070"/>
                  <a:pt x="983702" y="0"/>
                </a:cubicBezTo>
                <a:cubicBezTo>
                  <a:pt x="1257235" y="-56070"/>
                  <a:pt x="1390260" y="27176"/>
                  <a:pt x="1588906" y="0"/>
                </a:cubicBezTo>
                <a:cubicBezTo>
                  <a:pt x="1787552" y="-27176"/>
                  <a:pt x="1928748" y="18194"/>
                  <a:pt x="2125596" y="0"/>
                </a:cubicBezTo>
                <a:cubicBezTo>
                  <a:pt x="2322444" y="-18194"/>
                  <a:pt x="2443505" y="48036"/>
                  <a:pt x="2593773" y="0"/>
                </a:cubicBezTo>
                <a:cubicBezTo>
                  <a:pt x="2744041" y="-48036"/>
                  <a:pt x="2922933" y="34293"/>
                  <a:pt x="3130463" y="0"/>
                </a:cubicBezTo>
                <a:cubicBezTo>
                  <a:pt x="3337993" y="-34293"/>
                  <a:pt x="3478182" y="25497"/>
                  <a:pt x="3769923" y="0"/>
                </a:cubicBezTo>
                <a:cubicBezTo>
                  <a:pt x="3967361" y="-26561"/>
                  <a:pt x="4121213" y="154337"/>
                  <a:pt x="4114165" y="344242"/>
                </a:cubicBezTo>
                <a:cubicBezTo>
                  <a:pt x="4150032" y="471208"/>
                  <a:pt x="4064925" y="676937"/>
                  <a:pt x="4114165" y="789448"/>
                </a:cubicBezTo>
                <a:cubicBezTo>
                  <a:pt x="4163405" y="901959"/>
                  <a:pt x="4091307" y="1042069"/>
                  <a:pt x="4114165" y="1262193"/>
                </a:cubicBezTo>
                <a:cubicBezTo>
                  <a:pt x="4137023" y="1482317"/>
                  <a:pt x="4098113" y="1507562"/>
                  <a:pt x="4114165" y="1721169"/>
                </a:cubicBezTo>
                <a:cubicBezTo>
                  <a:pt x="4152350" y="1935180"/>
                  <a:pt x="3919772" y="2054818"/>
                  <a:pt x="3769923" y="2065411"/>
                </a:cubicBezTo>
                <a:cubicBezTo>
                  <a:pt x="3634500" y="2111479"/>
                  <a:pt x="3459152" y="2051892"/>
                  <a:pt x="3267490" y="2065411"/>
                </a:cubicBezTo>
                <a:cubicBezTo>
                  <a:pt x="3075828" y="2078930"/>
                  <a:pt x="2870405" y="2025723"/>
                  <a:pt x="2730800" y="2065411"/>
                </a:cubicBezTo>
                <a:cubicBezTo>
                  <a:pt x="2591195" y="2105099"/>
                  <a:pt x="2374272" y="2056752"/>
                  <a:pt x="2228367" y="2065411"/>
                </a:cubicBezTo>
                <a:cubicBezTo>
                  <a:pt x="2082462" y="2074070"/>
                  <a:pt x="1891859" y="2064655"/>
                  <a:pt x="1588906" y="2065411"/>
                </a:cubicBezTo>
                <a:cubicBezTo>
                  <a:pt x="1285953" y="2066167"/>
                  <a:pt x="1256589" y="2053907"/>
                  <a:pt x="1120730" y="2065411"/>
                </a:cubicBezTo>
                <a:cubicBezTo>
                  <a:pt x="984871" y="2076915"/>
                  <a:pt x="657712" y="2006652"/>
                  <a:pt x="344242" y="2065411"/>
                </a:cubicBezTo>
                <a:cubicBezTo>
                  <a:pt x="157085" y="2058431"/>
                  <a:pt x="-1737" y="1898107"/>
                  <a:pt x="0" y="1721169"/>
                </a:cubicBezTo>
                <a:cubicBezTo>
                  <a:pt x="-17101" y="1515639"/>
                  <a:pt x="27753" y="1470442"/>
                  <a:pt x="0" y="1303501"/>
                </a:cubicBezTo>
                <a:cubicBezTo>
                  <a:pt x="-27753" y="1136560"/>
                  <a:pt x="9190" y="1005411"/>
                  <a:pt x="0" y="830756"/>
                </a:cubicBezTo>
                <a:cubicBezTo>
                  <a:pt x="-9190" y="656101"/>
                  <a:pt x="38964" y="464509"/>
                  <a:pt x="0" y="344242"/>
                </a:cubicBezTo>
                <a:close/>
              </a:path>
              <a:path w="4114165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50894" y="-11384"/>
                  <a:pt x="835690" y="529"/>
                  <a:pt x="983702" y="0"/>
                </a:cubicBezTo>
                <a:cubicBezTo>
                  <a:pt x="1131714" y="-529"/>
                  <a:pt x="1391429" y="8431"/>
                  <a:pt x="1554649" y="0"/>
                </a:cubicBezTo>
                <a:cubicBezTo>
                  <a:pt x="1717869" y="-8431"/>
                  <a:pt x="1938597" y="41697"/>
                  <a:pt x="2125596" y="0"/>
                </a:cubicBezTo>
                <a:cubicBezTo>
                  <a:pt x="2312595" y="-41697"/>
                  <a:pt x="2506625" y="44037"/>
                  <a:pt x="2696543" y="0"/>
                </a:cubicBezTo>
                <a:cubicBezTo>
                  <a:pt x="2886461" y="-44037"/>
                  <a:pt x="3299723" y="61534"/>
                  <a:pt x="3769923" y="0"/>
                </a:cubicBezTo>
                <a:cubicBezTo>
                  <a:pt x="3952925" y="1144"/>
                  <a:pt x="4133606" y="123678"/>
                  <a:pt x="4114165" y="344242"/>
                </a:cubicBezTo>
                <a:cubicBezTo>
                  <a:pt x="4144426" y="504378"/>
                  <a:pt x="4086498" y="654491"/>
                  <a:pt x="4114165" y="761910"/>
                </a:cubicBezTo>
                <a:cubicBezTo>
                  <a:pt x="4141832" y="869329"/>
                  <a:pt x="4096079" y="1051312"/>
                  <a:pt x="4114165" y="1234655"/>
                </a:cubicBezTo>
                <a:cubicBezTo>
                  <a:pt x="4132251" y="1417998"/>
                  <a:pt x="4109103" y="1492666"/>
                  <a:pt x="4114165" y="1721169"/>
                </a:cubicBezTo>
                <a:cubicBezTo>
                  <a:pt x="4147044" y="1864991"/>
                  <a:pt x="3968974" y="2050016"/>
                  <a:pt x="3769923" y="2065411"/>
                </a:cubicBezTo>
                <a:cubicBezTo>
                  <a:pt x="3597601" y="2071070"/>
                  <a:pt x="3430255" y="2032807"/>
                  <a:pt x="3198976" y="2065411"/>
                </a:cubicBezTo>
                <a:cubicBezTo>
                  <a:pt x="2967697" y="2098015"/>
                  <a:pt x="2822430" y="2002145"/>
                  <a:pt x="2593773" y="2065411"/>
                </a:cubicBezTo>
                <a:cubicBezTo>
                  <a:pt x="2365116" y="2128677"/>
                  <a:pt x="2237237" y="2047948"/>
                  <a:pt x="2057083" y="2065411"/>
                </a:cubicBezTo>
                <a:cubicBezTo>
                  <a:pt x="1876929" y="2082874"/>
                  <a:pt x="1719361" y="2054073"/>
                  <a:pt x="1554649" y="2065411"/>
                </a:cubicBezTo>
                <a:cubicBezTo>
                  <a:pt x="1389937" y="2076749"/>
                  <a:pt x="1226626" y="2054992"/>
                  <a:pt x="983702" y="2065411"/>
                </a:cubicBezTo>
                <a:cubicBezTo>
                  <a:pt x="740778" y="2075830"/>
                  <a:pt x="589299" y="2018579"/>
                  <a:pt x="344242" y="2065411"/>
                </a:cubicBezTo>
                <a:cubicBezTo>
                  <a:pt x="151817" y="2081003"/>
                  <a:pt x="19954" y="1923476"/>
                  <a:pt x="0" y="1721169"/>
                </a:cubicBezTo>
                <a:cubicBezTo>
                  <a:pt x="-14544" y="1511635"/>
                  <a:pt x="16877" y="1417668"/>
                  <a:pt x="0" y="1248424"/>
                </a:cubicBezTo>
                <a:cubicBezTo>
                  <a:pt x="-16877" y="1079180"/>
                  <a:pt x="23879" y="1010029"/>
                  <a:pt x="0" y="830756"/>
                </a:cubicBezTo>
                <a:cubicBezTo>
                  <a:pt x="-23879" y="651483"/>
                  <a:pt x="56841" y="453254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xmlns="" id="{99F58A13-9629-4F2A-B911-383361C789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17" y="1137532"/>
            <a:ext cx="7447283" cy="45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ss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9143999" cy="6854946"/>
          </a:xfrm>
          <a:prstGeom prst="rect">
            <a:avLst/>
          </a:prstGeom>
          <a:solidFill>
            <a:srgbClr val="AFA5F9"/>
          </a:solidFill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425090" y="1531938"/>
            <a:ext cx="1518673" cy="784225"/>
            <a:chOff x="4059" y="753"/>
            <a:chExt cx="995" cy="681"/>
          </a:xfrm>
        </p:grpSpPr>
        <p:pic>
          <p:nvPicPr>
            <p:cNvPr id="6" name="Picture 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17"/>
            <p:cNvSpPr>
              <a:spLocks noChangeArrowheads="1"/>
            </p:cNvSpPr>
            <p:nvPr/>
          </p:nvSpPr>
          <p:spPr bwMode="auto">
            <a:xfrm rot="-963599">
              <a:off x="4277" y="814"/>
              <a:ext cx="777" cy="252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800" b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90-30</a:t>
              </a:r>
              <a:endParaRPr lang="en-US" alt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2274889" y="84138"/>
            <a:ext cx="1346632" cy="1135856"/>
            <a:chOff x="-17" y="981"/>
            <a:chExt cx="1039" cy="851"/>
          </a:xfrm>
        </p:grpSpPr>
        <p:pic>
          <p:nvPicPr>
            <p:cNvPr id="9" name="Picture 10" descr="1"/>
            <p:cNvPicPr preferRelativeResize="0"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20"/>
            <p:cNvSpPr>
              <a:spLocks noChangeArrowheads="1"/>
            </p:cNvSpPr>
            <p:nvPr/>
          </p:nvSpPr>
          <p:spPr bwMode="auto">
            <a:xfrm rot="1686197">
              <a:off x="-17" y="1017"/>
              <a:ext cx="745" cy="33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400" b="1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70-60</a:t>
              </a:r>
              <a:endParaRPr lang="en-US" alt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600358" y="5195888"/>
            <a:ext cx="1116013" cy="1219200"/>
            <a:chOff x="3903" y="2688"/>
            <a:chExt cx="547" cy="624"/>
          </a:xfrm>
        </p:grpSpPr>
        <p:pic>
          <p:nvPicPr>
            <p:cNvPr id="12" name="Picture 25" descr="k-hanab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26"/>
            <p:cNvSpPr>
              <a:spLocks noChangeArrowheads="1"/>
            </p:cNvSpPr>
            <p:nvPr/>
          </p:nvSpPr>
          <p:spPr bwMode="auto">
            <a:xfrm>
              <a:off x="4055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44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60</a:t>
              </a:r>
              <a:endParaRPr lang="en-US" altLang="en-US" sz="440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8763000" y="4038600"/>
            <a:ext cx="1066800" cy="1295400"/>
            <a:chOff x="3888" y="2688"/>
            <a:chExt cx="547" cy="624"/>
          </a:xfrm>
        </p:grpSpPr>
        <p:pic>
          <p:nvPicPr>
            <p:cNvPr id="15" name="Picture 29" descr="k-hanab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30"/>
            <p:cNvSpPr>
              <a:spLocks noChangeArrowheads="1"/>
            </p:cNvSpPr>
            <p:nvPr/>
          </p:nvSpPr>
          <p:spPr bwMode="auto">
            <a:xfrm>
              <a:off x="4004" y="2864"/>
              <a:ext cx="272" cy="272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4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alt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5257742" y="4142948"/>
            <a:ext cx="1298575" cy="1366838"/>
            <a:chOff x="3888" y="2688"/>
            <a:chExt cx="547" cy="624"/>
          </a:xfrm>
        </p:grpSpPr>
        <p:pic>
          <p:nvPicPr>
            <p:cNvPr id="18" name="Picture 35" descr="k-hanab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36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00CC6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80</a:t>
              </a:r>
              <a:endParaRPr lang="en-US" alt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8809038" y="5638800"/>
            <a:ext cx="1020762" cy="1219200"/>
            <a:chOff x="3888" y="2688"/>
            <a:chExt cx="547" cy="624"/>
          </a:xfrm>
        </p:grpSpPr>
        <p:pic>
          <p:nvPicPr>
            <p:cNvPr id="21" name="Picture 32" descr="k-hanab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80</a:t>
              </a:r>
              <a:endParaRPr lang="en-US" alt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1759440" y="3345090"/>
            <a:ext cx="1020763" cy="1219200"/>
            <a:chOff x="4280" y="2706"/>
            <a:chExt cx="547" cy="624"/>
          </a:xfrm>
        </p:grpSpPr>
        <p:pic>
          <p:nvPicPr>
            <p:cNvPr id="24" name="Picture 38" descr="k-hanab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" y="2706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al 39"/>
            <p:cNvSpPr>
              <a:spLocks noChangeArrowheads="1"/>
            </p:cNvSpPr>
            <p:nvPr/>
          </p:nvSpPr>
          <p:spPr bwMode="auto">
            <a:xfrm>
              <a:off x="4414" y="2871"/>
              <a:ext cx="272" cy="27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4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50</a:t>
              </a:r>
              <a:endParaRPr lang="en-US" alt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-549275" y="1560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30" descr="BAC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866" flipH="1">
            <a:off x="1744432" y="670347"/>
            <a:ext cx="838722" cy="32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2" descr="BAC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254" flipH="1">
            <a:off x="7229062" y="378753"/>
            <a:ext cx="780279" cy="30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9"/>
          <p:cNvGrpSpPr>
            <a:grpSpLocks/>
          </p:cNvGrpSpPr>
          <p:nvPr/>
        </p:nvGrpSpPr>
        <p:grpSpPr bwMode="auto">
          <a:xfrm>
            <a:off x="1790700" y="1401764"/>
            <a:ext cx="1409700" cy="914399"/>
            <a:chOff x="0" y="981"/>
            <a:chExt cx="1022" cy="851"/>
          </a:xfrm>
        </p:grpSpPr>
        <p:pic>
          <p:nvPicPr>
            <p:cNvPr id="30" name="Picture 10" descr="1"/>
            <p:cNvPicPr preferRelativeResize="0"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rot="1686197">
              <a:off x="0" y="1048"/>
              <a:ext cx="719" cy="272"/>
            </a:xfrm>
            <a:prstGeom prst="ellipse">
              <a:avLst/>
            </a:prstGeom>
            <a:solidFill>
              <a:srgbClr val="00CC66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800" b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20+60</a:t>
              </a:r>
              <a:endPara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 rot="-343043">
            <a:off x="4499954" y="55698"/>
            <a:ext cx="1608393" cy="888980"/>
            <a:chOff x="-128" y="981"/>
            <a:chExt cx="1150" cy="851"/>
          </a:xfrm>
        </p:grpSpPr>
        <p:pic>
          <p:nvPicPr>
            <p:cNvPr id="33" name="Picture 10" descr="1"/>
            <p:cNvPicPr preferRelativeResize="0"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val 11"/>
            <p:cNvSpPr>
              <a:spLocks noChangeArrowheads="1"/>
            </p:cNvSpPr>
            <p:nvPr/>
          </p:nvSpPr>
          <p:spPr bwMode="auto">
            <a:xfrm rot="1686197">
              <a:off x="-128" y="1064"/>
              <a:ext cx="850" cy="2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800" b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40+40</a:t>
              </a:r>
              <a:endPara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15"/>
          <p:cNvGrpSpPr>
            <a:grpSpLocks/>
          </p:cNvGrpSpPr>
          <p:nvPr/>
        </p:nvGrpSpPr>
        <p:grpSpPr bwMode="auto">
          <a:xfrm>
            <a:off x="7803917" y="181098"/>
            <a:ext cx="1873816" cy="788988"/>
            <a:chOff x="4059" y="753"/>
            <a:chExt cx="957" cy="681"/>
          </a:xfrm>
        </p:grpSpPr>
        <p:pic>
          <p:nvPicPr>
            <p:cNvPr id="36" name="Picture 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Oval 17"/>
            <p:cNvSpPr>
              <a:spLocks noChangeArrowheads="1"/>
            </p:cNvSpPr>
            <p:nvPr/>
          </p:nvSpPr>
          <p:spPr bwMode="auto">
            <a:xfrm rot="-963599">
              <a:off x="4300" y="904"/>
              <a:ext cx="716" cy="297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800" b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80-30</a:t>
              </a:r>
              <a:endParaRPr lang="en-US" alt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8" name="Picture 45" descr="BAC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21" flipH="1">
            <a:off x="7642611" y="1626109"/>
            <a:ext cx="955556" cy="37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6" descr="BAC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5204" flipH="1">
            <a:off x="1444582" y="2103057"/>
            <a:ext cx="765444" cy="30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7" descr="BAC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4179" flipH="1">
            <a:off x="4470013" y="775275"/>
            <a:ext cx="811804" cy="3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5" descr="BAC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3842" flipH="1">
            <a:off x="8308975" y="3606801"/>
            <a:ext cx="106203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8715376" y="2655708"/>
            <a:ext cx="1495425" cy="1033642"/>
            <a:chOff x="4059" y="753"/>
            <a:chExt cx="944" cy="681"/>
          </a:xfrm>
        </p:grpSpPr>
        <p:pic>
          <p:nvPicPr>
            <p:cNvPr id="43" name="Picture 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17"/>
            <p:cNvSpPr>
              <a:spLocks noChangeArrowheads="1"/>
            </p:cNvSpPr>
            <p:nvPr/>
          </p:nvSpPr>
          <p:spPr bwMode="auto">
            <a:xfrm rot="-963599">
              <a:off x="4280" y="819"/>
              <a:ext cx="723" cy="283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800" b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20+50</a:t>
              </a:r>
              <a:endParaRPr lang="en-US" alt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31"/>
          <p:cNvGrpSpPr>
            <a:grpSpLocks/>
          </p:cNvGrpSpPr>
          <p:nvPr/>
        </p:nvGrpSpPr>
        <p:grpSpPr bwMode="auto">
          <a:xfrm>
            <a:off x="3352801" y="5791200"/>
            <a:ext cx="1020763" cy="1219200"/>
            <a:chOff x="3888" y="2688"/>
            <a:chExt cx="547" cy="624"/>
          </a:xfrm>
        </p:grpSpPr>
        <p:pic>
          <p:nvPicPr>
            <p:cNvPr id="46" name="Picture 32" descr="k-hanab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4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70</a:t>
              </a:r>
              <a:endParaRPr lang="en-US" alt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6"/>
          <p:cNvGrpSpPr>
            <a:grpSpLocks/>
          </p:cNvGrpSpPr>
          <p:nvPr/>
        </p:nvGrpSpPr>
        <p:grpSpPr bwMode="auto">
          <a:xfrm rot="-343043">
            <a:off x="4108605" y="2384963"/>
            <a:ext cx="1425512" cy="886763"/>
            <a:chOff x="86" y="981"/>
            <a:chExt cx="936" cy="851"/>
          </a:xfrm>
        </p:grpSpPr>
        <p:pic>
          <p:nvPicPr>
            <p:cNvPr id="49" name="Picture 10" descr="1"/>
            <p:cNvPicPr preferRelativeResize="0"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Oval 11"/>
            <p:cNvSpPr>
              <a:spLocks noChangeArrowheads="1"/>
            </p:cNvSpPr>
            <p:nvPr/>
          </p:nvSpPr>
          <p:spPr bwMode="auto">
            <a:xfrm rot="1686197">
              <a:off x="86" y="1046"/>
              <a:ext cx="649" cy="34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50+40</a:t>
              </a:r>
              <a:endParaRPr lang="en-US" alt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31"/>
          <p:cNvGrpSpPr>
            <a:grpSpLocks/>
          </p:cNvGrpSpPr>
          <p:nvPr/>
        </p:nvGrpSpPr>
        <p:grpSpPr bwMode="auto">
          <a:xfrm>
            <a:off x="6815138" y="5948363"/>
            <a:ext cx="1020762" cy="1219200"/>
            <a:chOff x="3888" y="2688"/>
            <a:chExt cx="547" cy="624"/>
          </a:xfrm>
        </p:grpSpPr>
        <p:pic>
          <p:nvPicPr>
            <p:cNvPr id="52" name="Picture 32" descr="k-hanab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Oval 33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90</a:t>
              </a:r>
              <a:endParaRPr lang="en-US" alt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4" name="Picture 32" descr="BAC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4585" flipH="1">
            <a:off x="3526980" y="3182532"/>
            <a:ext cx="993926" cy="3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ight Arrow 54">
            <a:hlinkClick r:id="rId8" action="ppaction://hlinksldjump"/>
          </p:cNvPr>
          <p:cNvSpPr/>
          <p:nvPr/>
        </p:nvSpPr>
        <p:spPr>
          <a:xfrm>
            <a:off x="9960762" y="6400801"/>
            <a:ext cx="707239" cy="4541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6" name="Picture 31" descr="140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011" y="-22206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5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2168 0.45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38229 0.472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185 L 0.44101 0.56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9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0.58008 0.4960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31953 0.7393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3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2552 0.3331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56615 0.4097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7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4436" y="695144"/>
            <a:ext cx="7505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Thứ 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hai 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ngày 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8 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tháng </a:t>
            </a:r>
            <a:r>
              <a:rPr lang="en-US" altLang="en-US" sz="3200" b="1" smtClean="0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3 </a:t>
            </a:r>
            <a: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năm 2021</a:t>
            </a:r>
            <a:br>
              <a:rPr lang="en-US" altLang="en-US" sz="3200" b="1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</a:br>
            <a:r>
              <a:rPr lang="en-US" altLang="en-US" sz="3200" b="1" u="sng">
                <a:solidFill>
                  <a:srgbClr val="002060"/>
                </a:solidFill>
                <a:latin typeface="A"/>
                <a:cs typeface="Times New Roman" panose="02020603050405020304" pitchFamily="18" charset="0"/>
              </a:rPr>
              <a:t>Toán</a:t>
            </a:r>
            <a:endParaRPr lang="vi-VN" sz="32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5599" y="1915886"/>
            <a:ext cx="442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Dài hơn – Ngắn hơn</a:t>
            </a:r>
            <a:endParaRPr lang="vi-VN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576E7604-1BF2-4ED0-AEEF-A84DF44BF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r="12524" b="44112"/>
          <a:stretch/>
        </p:blipFill>
        <p:spPr>
          <a:xfrm>
            <a:off x="3840480" y="2232427"/>
            <a:ext cx="8087360" cy="32174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38BAF4-6EF7-49D1-A4E7-982845FD18F0}"/>
              </a:ext>
            </a:extLst>
          </p:cNvPr>
          <p:cNvSpPr/>
          <p:nvPr/>
        </p:nvSpPr>
        <p:spPr>
          <a:xfrm>
            <a:off x="-150919" y="-106532"/>
            <a:ext cx="3899960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CC84195-AE41-42F5-BAF8-FEA3E0430A70}"/>
              </a:ext>
            </a:extLst>
          </p:cNvPr>
          <p:cNvSpPr/>
          <p:nvPr/>
        </p:nvSpPr>
        <p:spPr>
          <a:xfrm>
            <a:off x="125622" y="1775763"/>
            <a:ext cx="3346881" cy="2065411"/>
          </a:xfrm>
          <a:custGeom>
            <a:avLst/>
            <a:gdLst>
              <a:gd name="connsiteX0" fmla="*/ 0 w 3346881"/>
              <a:gd name="connsiteY0" fmla="*/ 344242 h 2065411"/>
              <a:gd name="connsiteX1" fmla="*/ 344242 w 3346881"/>
              <a:gd name="connsiteY1" fmla="*/ 0 h 2065411"/>
              <a:gd name="connsiteX2" fmla="*/ 822753 w 3346881"/>
              <a:gd name="connsiteY2" fmla="*/ 0 h 2065411"/>
              <a:gd name="connsiteX3" fmla="*/ 1381017 w 3346881"/>
              <a:gd name="connsiteY3" fmla="*/ 0 h 2065411"/>
              <a:gd name="connsiteX4" fmla="*/ 1939280 w 3346881"/>
              <a:gd name="connsiteY4" fmla="*/ 0 h 2065411"/>
              <a:gd name="connsiteX5" fmla="*/ 2444376 w 3346881"/>
              <a:gd name="connsiteY5" fmla="*/ 0 h 2065411"/>
              <a:gd name="connsiteX6" fmla="*/ 3002639 w 3346881"/>
              <a:gd name="connsiteY6" fmla="*/ 0 h 2065411"/>
              <a:gd name="connsiteX7" fmla="*/ 3346881 w 3346881"/>
              <a:gd name="connsiteY7" fmla="*/ 344242 h 2065411"/>
              <a:gd name="connsiteX8" fmla="*/ 3346881 w 3346881"/>
              <a:gd name="connsiteY8" fmla="*/ 761910 h 2065411"/>
              <a:gd name="connsiteX9" fmla="*/ 3346881 w 3346881"/>
              <a:gd name="connsiteY9" fmla="*/ 1248424 h 2065411"/>
              <a:gd name="connsiteX10" fmla="*/ 3346881 w 3346881"/>
              <a:gd name="connsiteY10" fmla="*/ 1721169 h 2065411"/>
              <a:gd name="connsiteX11" fmla="*/ 3002639 w 3346881"/>
              <a:gd name="connsiteY11" fmla="*/ 2065411 h 2065411"/>
              <a:gd name="connsiteX12" fmla="*/ 2417792 w 3346881"/>
              <a:gd name="connsiteY12" fmla="*/ 2065411 h 2065411"/>
              <a:gd name="connsiteX13" fmla="*/ 1859528 w 3346881"/>
              <a:gd name="connsiteY13" fmla="*/ 2065411 h 2065411"/>
              <a:gd name="connsiteX14" fmla="*/ 1301265 w 3346881"/>
              <a:gd name="connsiteY14" fmla="*/ 2065411 h 2065411"/>
              <a:gd name="connsiteX15" fmla="*/ 344242 w 3346881"/>
              <a:gd name="connsiteY15" fmla="*/ 2065411 h 2065411"/>
              <a:gd name="connsiteX16" fmla="*/ 0 w 3346881"/>
              <a:gd name="connsiteY16" fmla="*/ 1721169 h 2065411"/>
              <a:gd name="connsiteX17" fmla="*/ 0 w 3346881"/>
              <a:gd name="connsiteY17" fmla="*/ 1248424 h 2065411"/>
              <a:gd name="connsiteX18" fmla="*/ 0 w 3346881"/>
              <a:gd name="connsiteY18" fmla="*/ 789448 h 2065411"/>
              <a:gd name="connsiteX19" fmla="*/ 0 w 3346881"/>
              <a:gd name="connsiteY19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46881" h="2065411" fill="none" extrusionOk="0">
                <a:moveTo>
                  <a:pt x="0" y="344242"/>
                </a:moveTo>
                <a:cubicBezTo>
                  <a:pt x="-7897" y="183334"/>
                  <a:pt x="138124" y="-12946"/>
                  <a:pt x="344242" y="0"/>
                </a:cubicBezTo>
                <a:cubicBezTo>
                  <a:pt x="469047" y="-30678"/>
                  <a:pt x="686719" y="8208"/>
                  <a:pt x="822753" y="0"/>
                </a:cubicBezTo>
                <a:cubicBezTo>
                  <a:pt x="958787" y="-8208"/>
                  <a:pt x="1216395" y="66717"/>
                  <a:pt x="1381017" y="0"/>
                </a:cubicBezTo>
                <a:cubicBezTo>
                  <a:pt x="1545639" y="-66717"/>
                  <a:pt x="1803867" y="20784"/>
                  <a:pt x="1939280" y="0"/>
                </a:cubicBezTo>
                <a:cubicBezTo>
                  <a:pt x="2074693" y="-20784"/>
                  <a:pt x="2256702" y="13329"/>
                  <a:pt x="2444376" y="0"/>
                </a:cubicBezTo>
                <a:cubicBezTo>
                  <a:pt x="2632050" y="-13329"/>
                  <a:pt x="2770773" y="4887"/>
                  <a:pt x="3002639" y="0"/>
                </a:cubicBezTo>
                <a:cubicBezTo>
                  <a:pt x="3165017" y="-2386"/>
                  <a:pt x="3357379" y="185083"/>
                  <a:pt x="3346881" y="344242"/>
                </a:cubicBezTo>
                <a:cubicBezTo>
                  <a:pt x="3393156" y="534838"/>
                  <a:pt x="3336461" y="600085"/>
                  <a:pt x="3346881" y="761910"/>
                </a:cubicBezTo>
                <a:cubicBezTo>
                  <a:pt x="3357301" y="923735"/>
                  <a:pt x="3339984" y="1063721"/>
                  <a:pt x="3346881" y="1248424"/>
                </a:cubicBezTo>
                <a:cubicBezTo>
                  <a:pt x="3353778" y="1433127"/>
                  <a:pt x="3333863" y="1573485"/>
                  <a:pt x="3346881" y="1721169"/>
                </a:cubicBezTo>
                <a:cubicBezTo>
                  <a:pt x="3357445" y="1921213"/>
                  <a:pt x="3222080" y="2040429"/>
                  <a:pt x="3002639" y="2065411"/>
                </a:cubicBezTo>
                <a:cubicBezTo>
                  <a:pt x="2716711" y="2087227"/>
                  <a:pt x="2662275" y="2065225"/>
                  <a:pt x="2417792" y="2065411"/>
                </a:cubicBezTo>
                <a:cubicBezTo>
                  <a:pt x="2173309" y="2065597"/>
                  <a:pt x="1971364" y="2005791"/>
                  <a:pt x="1859528" y="2065411"/>
                </a:cubicBezTo>
                <a:cubicBezTo>
                  <a:pt x="1747692" y="2125031"/>
                  <a:pt x="1515132" y="2020948"/>
                  <a:pt x="1301265" y="2065411"/>
                </a:cubicBezTo>
                <a:cubicBezTo>
                  <a:pt x="1087398" y="2109874"/>
                  <a:pt x="656553" y="2001936"/>
                  <a:pt x="344242" y="2065411"/>
                </a:cubicBezTo>
                <a:cubicBezTo>
                  <a:pt x="156448" y="2021909"/>
                  <a:pt x="-21572" y="1872989"/>
                  <a:pt x="0" y="1721169"/>
                </a:cubicBezTo>
                <a:cubicBezTo>
                  <a:pt x="-20589" y="1614124"/>
                  <a:pt x="56333" y="1453948"/>
                  <a:pt x="0" y="1248424"/>
                </a:cubicBezTo>
                <a:cubicBezTo>
                  <a:pt x="-56333" y="1042900"/>
                  <a:pt x="38132" y="910296"/>
                  <a:pt x="0" y="789448"/>
                </a:cubicBezTo>
                <a:cubicBezTo>
                  <a:pt x="-38132" y="668600"/>
                  <a:pt x="40193" y="508124"/>
                  <a:pt x="0" y="344242"/>
                </a:cubicBezTo>
                <a:close/>
              </a:path>
              <a:path w="3346881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35202" y="-37147"/>
                  <a:pt x="760009" y="49577"/>
                  <a:pt x="929089" y="0"/>
                </a:cubicBezTo>
                <a:cubicBezTo>
                  <a:pt x="1098169" y="-49577"/>
                  <a:pt x="1212689" y="4601"/>
                  <a:pt x="1460769" y="0"/>
                </a:cubicBezTo>
                <a:cubicBezTo>
                  <a:pt x="1708849" y="-4601"/>
                  <a:pt x="1733329" y="15531"/>
                  <a:pt x="1992448" y="0"/>
                </a:cubicBezTo>
                <a:cubicBezTo>
                  <a:pt x="2251567" y="-15531"/>
                  <a:pt x="2339083" y="32833"/>
                  <a:pt x="2524128" y="0"/>
                </a:cubicBezTo>
                <a:cubicBezTo>
                  <a:pt x="2709173" y="-32833"/>
                  <a:pt x="2832427" y="20187"/>
                  <a:pt x="3002639" y="0"/>
                </a:cubicBezTo>
                <a:cubicBezTo>
                  <a:pt x="3185641" y="1144"/>
                  <a:pt x="3366322" y="123678"/>
                  <a:pt x="3346881" y="344242"/>
                </a:cubicBezTo>
                <a:cubicBezTo>
                  <a:pt x="3377142" y="504378"/>
                  <a:pt x="3319214" y="654491"/>
                  <a:pt x="3346881" y="761910"/>
                </a:cubicBezTo>
                <a:cubicBezTo>
                  <a:pt x="3374548" y="869329"/>
                  <a:pt x="3328795" y="1051312"/>
                  <a:pt x="3346881" y="1234655"/>
                </a:cubicBezTo>
                <a:cubicBezTo>
                  <a:pt x="3364967" y="1417998"/>
                  <a:pt x="3341819" y="1492666"/>
                  <a:pt x="3346881" y="1721169"/>
                </a:cubicBezTo>
                <a:cubicBezTo>
                  <a:pt x="3379760" y="1864991"/>
                  <a:pt x="3201690" y="2050016"/>
                  <a:pt x="3002639" y="2065411"/>
                </a:cubicBezTo>
                <a:cubicBezTo>
                  <a:pt x="2838285" y="2074511"/>
                  <a:pt x="2722830" y="2034538"/>
                  <a:pt x="2470960" y="2065411"/>
                </a:cubicBezTo>
                <a:cubicBezTo>
                  <a:pt x="2219090" y="2096284"/>
                  <a:pt x="2134158" y="2057034"/>
                  <a:pt x="1912696" y="2065411"/>
                </a:cubicBezTo>
                <a:cubicBezTo>
                  <a:pt x="1691234" y="2073788"/>
                  <a:pt x="1617037" y="2059381"/>
                  <a:pt x="1407601" y="2065411"/>
                </a:cubicBezTo>
                <a:cubicBezTo>
                  <a:pt x="1198165" y="2071441"/>
                  <a:pt x="1046725" y="2032961"/>
                  <a:pt x="929089" y="2065411"/>
                </a:cubicBezTo>
                <a:cubicBezTo>
                  <a:pt x="811453" y="2097861"/>
                  <a:pt x="477737" y="2002410"/>
                  <a:pt x="344242" y="2065411"/>
                </a:cubicBezTo>
                <a:cubicBezTo>
                  <a:pt x="132692" y="2062195"/>
                  <a:pt x="-2827" y="1905751"/>
                  <a:pt x="0" y="1721169"/>
                </a:cubicBezTo>
                <a:cubicBezTo>
                  <a:pt x="-12233" y="1534634"/>
                  <a:pt x="13780" y="1401104"/>
                  <a:pt x="0" y="1234655"/>
                </a:cubicBezTo>
                <a:cubicBezTo>
                  <a:pt x="-13780" y="1068206"/>
                  <a:pt x="14974" y="939688"/>
                  <a:pt x="0" y="748141"/>
                </a:cubicBezTo>
                <a:cubicBezTo>
                  <a:pt x="-14974" y="556594"/>
                  <a:pt x="43853" y="433067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65CC2F76-1E31-4FEB-A49E-CBA113FCB895}"/>
              </a:ext>
            </a:extLst>
          </p:cNvPr>
          <p:cNvSpPr/>
          <p:nvPr/>
        </p:nvSpPr>
        <p:spPr>
          <a:xfrm>
            <a:off x="3646259" y="615874"/>
            <a:ext cx="3638463" cy="1616557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 sát tranh</a:t>
            </a:r>
          </a:p>
        </p:txBody>
      </p:sp>
    </p:spTree>
    <p:extLst>
      <p:ext uri="{BB962C8B-B14F-4D97-AF65-F5344CB8AC3E}">
        <p14:creationId xmlns:p14="http://schemas.microsoft.com/office/powerpoint/2010/main" val="4170767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62944C7D-01C9-4A94-84D9-CC8A4740F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2"/>
          <a:stretch/>
        </p:blipFill>
        <p:spPr>
          <a:xfrm>
            <a:off x="386082" y="25250"/>
            <a:ext cx="11576514" cy="3593398"/>
          </a:xfrm>
          <a:prstGeom prst="rect">
            <a:avLst/>
          </a:prstGeom>
        </p:spPr>
      </p:pic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8FBA9D43-3888-40C8-8113-5A821CBB8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2"/>
          <a:stretch/>
        </p:blipFill>
        <p:spPr>
          <a:xfrm>
            <a:off x="2" y="3834368"/>
            <a:ext cx="12192000" cy="294412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E7856C1-646F-4958-87C9-8B3399C64C70}"/>
              </a:ext>
            </a:extLst>
          </p:cNvPr>
          <p:cNvSpPr/>
          <p:nvPr/>
        </p:nvSpPr>
        <p:spPr>
          <a:xfrm>
            <a:off x="3160643" y="5078900"/>
            <a:ext cx="5864087" cy="1152939"/>
          </a:xfrm>
          <a:prstGeom prst="roundRect">
            <a:avLst/>
          </a:prstGeom>
          <a:solidFill>
            <a:srgbClr val="FFEAC3"/>
          </a:solidFill>
          <a:ln>
            <a:solidFill>
              <a:srgbClr val="FFE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9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4EE7233-888F-4738-B049-2C8C9FC02397}"/>
              </a:ext>
            </a:extLst>
          </p:cNvPr>
          <p:cNvSpPr/>
          <p:nvPr/>
        </p:nvSpPr>
        <p:spPr>
          <a:xfrm>
            <a:off x="728871" y="278297"/>
            <a:ext cx="6096001" cy="954159"/>
          </a:xfrm>
          <a:prstGeom prst="roundRect">
            <a:avLst/>
          </a:prstGeom>
          <a:solidFill>
            <a:schemeClr val="accent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D2E9F39-7AF8-4C88-B757-9A9004141DAF}"/>
              </a:ext>
            </a:extLst>
          </p:cNvPr>
          <p:cNvSpPr/>
          <p:nvPr/>
        </p:nvSpPr>
        <p:spPr>
          <a:xfrm>
            <a:off x="6232124" y="1676400"/>
            <a:ext cx="5740802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nào dài hơn?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C4F23FA-60D3-4FD8-AA3A-3543D639E727}"/>
              </a:ext>
            </a:extLst>
          </p:cNvPr>
          <p:cNvSpPr/>
          <p:nvPr/>
        </p:nvSpPr>
        <p:spPr>
          <a:xfrm>
            <a:off x="6232124" y="4344186"/>
            <a:ext cx="5740802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B00D36-1D37-42CA-93E8-5EFA10938902}"/>
              </a:ext>
            </a:extLst>
          </p:cNvPr>
          <p:cNvSpPr/>
          <p:nvPr/>
        </p:nvSpPr>
        <p:spPr>
          <a:xfrm>
            <a:off x="6613867" y="2632112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chải dài hơn cái thìa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C9C16C8-D66A-4F0A-A052-1A98B1B3A94A}"/>
              </a:ext>
            </a:extLst>
          </p:cNvPr>
          <p:cNvSpPr/>
          <p:nvPr/>
        </p:nvSpPr>
        <p:spPr>
          <a:xfrm>
            <a:off x="6613867" y="5371246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thìa ngắn hơn bàn chải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523C0E9-39EB-4651-A0C7-AAC024BAC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12650" r="25450" b="51419"/>
          <a:stretch/>
        </p:blipFill>
        <p:spPr>
          <a:xfrm>
            <a:off x="219076" y="2361414"/>
            <a:ext cx="6494098" cy="26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9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950DE06-C7C4-4E26-865A-CB1C256D64CD}"/>
              </a:ext>
            </a:extLst>
          </p:cNvPr>
          <p:cNvCxnSpPr>
            <a:stCxn id="3" idx="0"/>
            <a:endCxn id="13" idx="4"/>
          </p:cNvCxnSpPr>
          <p:nvPr/>
        </p:nvCxnSpPr>
        <p:spPr>
          <a:xfrm flipH="1">
            <a:off x="11399521" y="121924"/>
            <a:ext cx="1" cy="20837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D2E9F39-7AF8-4C88-B757-9A9004141DAF}"/>
              </a:ext>
            </a:extLst>
          </p:cNvPr>
          <p:cNvSpPr/>
          <p:nvPr/>
        </p:nvSpPr>
        <p:spPr>
          <a:xfrm>
            <a:off x="2000306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C4F23FA-60D3-4FD8-AA3A-3543D639E727}"/>
              </a:ext>
            </a:extLst>
          </p:cNvPr>
          <p:cNvSpPr/>
          <p:nvPr/>
        </p:nvSpPr>
        <p:spPr>
          <a:xfrm>
            <a:off x="2000306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B00D36-1D37-42CA-93E8-5EFA10938902}"/>
              </a:ext>
            </a:extLst>
          </p:cNvPr>
          <p:cNvSpPr/>
          <p:nvPr/>
        </p:nvSpPr>
        <p:spPr>
          <a:xfrm>
            <a:off x="248707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đỏ dài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5B19A56-E826-4A4A-932C-24512C70E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0" r="65672"/>
          <a:stretch/>
        </p:blipFill>
        <p:spPr>
          <a:xfrm>
            <a:off x="1652499" y="-471608"/>
            <a:ext cx="7148254" cy="43816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1963229-89BB-40AD-8215-4C379D205075}"/>
              </a:ext>
            </a:extLst>
          </p:cNvPr>
          <p:cNvSpPr/>
          <p:nvPr/>
        </p:nvSpPr>
        <p:spPr>
          <a:xfrm>
            <a:off x="248707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ngắn hơn chiếc thang màu đỏ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F2B1E78-6534-46CF-BFA8-21DE5B405E20}"/>
              </a:ext>
            </a:extLst>
          </p:cNvPr>
          <p:cNvSpPr/>
          <p:nvPr/>
        </p:nvSpPr>
        <p:spPr>
          <a:xfrm>
            <a:off x="10749282" y="121920"/>
            <a:ext cx="1300480" cy="13004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35995E1-53CE-483D-8BE3-09F87EDB5D7F}"/>
              </a:ext>
            </a:extLst>
          </p:cNvPr>
          <p:cNvSpPr/>
          <p:nvPr/>
        </p:nvSpPr>
        <p:spPr>
          <a:xfrm>
            <a:off x="10998201" y="987982"/>
            <a:ext cx="802640" cy="8026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2B74381-C69C-4ED2-8874-5EB2BF44BF26}"/>
              </a:ext>
            </a:extLst>
          </p:cNvPr>
          <p:cNvSpPr/>
          <p:nvPr/>
        </p:nvSpPr>
        <p:spPr>
          <a:xfrm>
            <a:off x="11191239" y="1629211"/>
            <a:ext cx="416560" cy="4165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9074E75-DE0D-41E5-A774-FE1B7161D39A}"/>
              </a:ext>
            </a:extLst>
          </p:cNvPr>
          <p:cNvSpPr/>
          <p:nvPr/>
        </p:nvSpPr>
        <p:spPr>
          <a:xfrm>
            <a:off x="11296455" y="1999586"/>
            <a:ext cx="206131" cy="2061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E4A4C1B-6407-4828-8A10-00BC0270BF9A}"/>
              </a:ext>
            </a:extLst>
          </p:cNvPr>
          <p:cNvGrpSpPr/>
          <p:nvPr/>
        </p:nvGrpSpPr>
        <p:grpSpPr>
          <a:xfrm rot="10800000">
            <a:off x="264160" y="4699839"/>
            <a:ext cx="1300480" cy="2083793"/>
            <a:chOff x="10901680" y="2367280"/>
            <a:chExt cx="1300480" cy="208379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78E3227-655A-4C2F-8659-F3E0B6698213}"/>
                </a:ext>
              </a:extLst>
            </p:cNvPr>
            <p:cNvCxnSpPr>
              <a:stCxn id="17" idx="0"/>
              <a:endCxn id="20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6D19021-6A11-4D71-9810-7C2D8F0E6625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0D523DB-0F88-4EA0-8883-0D908D06F82D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E0E0838-4313-4374-B367-7F863DC7BB2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3824C2D3-7EC7-498B-A4F0-2F0DFE0180E4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5450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D2E9F39-7AF8-4C88-B757-9A9004141DAF}"/>
              </a:ext>
            </a:extLst>
          </p:cNvPr>
          <p:cNvSpPr/>
          <p:nvPr/>
        </p:nvSpPr>
        <p:spPr>
          <a:xfrm>
            <a:off x="811586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C4F23FA-60D3-4FD8-AA3A-3543D639E727}"/>
              </a:ext>
            </a:extLst>
          </p:cNvPr>
          <p:cNvSpPr/>
          <p:nvPr/>
        </p:nvSpPr>
        <p:spPr>
          <a:xfrm>
            <a:off x="811586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B00D36-1D37-42CA-93E8-5EFA10938902}"/>
              </a:ext>
            </a:extLst>
          </p:cNvPr>
          <p:cNvSpPr/>
          <p:nvPr/>
        </p:nvSpPr>
        <p:spPr>
          <a:xfrm>
            <a:off x="129835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hồng dài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1963229-89BB-40AD-8215-4C379D205075}"/>
              </a:ext>
            </a:extLst>
          </p:cNvPr>
          <p:cNvSpPr/>
          <p:nvPr/>
        </p:nvSpPr>
        <p:spPr>
          <a:xfrm>
            <a:off x="129835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ngắn hơn chiếc thang màu hồng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693B173-D495-48DB-AA81-EF788B492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59226" r="38145"/>
          <a:stretch/>
        </p:blipFill>
        <p:spPr>
          <a:xfrm>
            <a:off x="3330877" y="13771"/>
            <a:ext cx="4637334" cy="39917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E36CD1A-B6F2-4FE6-B93E-D439DABA6C17}"/>
              </a:ext>
            </a:extLst>
          </p:cNvPr>
          <p:cNvGrpSpPr/>
          <p:nvPr/>
        </p:nvGrpSpPr>
        <p:grpSpPr>
          <a:xfrm>
            <a:off x="-650240" y="-170911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FE88AB29-39DC-4C9D-8932-B5BE71C60D90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FDC937C-B11E-4419-A73F-AEB18732388E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23A328C2-A86C-4C18-9981-F765A355AFC7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EEB6D069-08F6-4BE9-9748-09BE2D1E5CC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10D174F-6F3F-43D0-AF05-70359439690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DE159F7-3A11-447D-9449-8272BAC3C667}"/>
              </a:ext>
            </a:extLst>
          </p:cNvPr>
          <p:cNvGrpSpPr/>
          <p:nvPr/>
        </p:nvGrpSpPr>
        <p:grpSpPr>
          <a:xfrm rot="10800000">
            <a:off x="11519270" y="4798508"/>
            <a:ext cx="1300480" cy="2083793"/>
            <a:chOff x="10901680" y="2367280"/>
            <a:chExt cx="1300480" cy="20837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348E4C3-56AB-460B-889D-12B14BAE2805}"/>
                </a:ext>
              </a:extLst>
            </p:cNvPr>
            <p:cNvCxnSpPr>
              <a:stCxn id="18" idx="0"/>
              <a:endCxn id="2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581DA01-82AC-4EF4-9AD9-6121612C317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D8A40CA-2612-46A1-8E63-88E3D9EDB3F3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33131F6-F384-4086-A24E-ABA83D2C1EB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AB632E7F-07D1-4574-B7FB-16467361E690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3616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325</Words>
  <Application>Microsoft Office PowerPoint</Application>
  <PresentationFormat>Custom</PresentationFormat>
  <Paragraphs>68</Paragraphs>
  <Slides>18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ClassicFrameVTI</vt:lpstr>
      <vt:lpstr>Office Theme</vt:lpstr>
      <vt:lpstr>1_ClassicFrameVTI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Pham Thi Minh Phuong</cp:lastModifiedBy>
  <cp:revision>53</cp:revision>
  <dcterms:created xsi:type="dcterms:W3CDTF">2020-08-10T03:18:16Z</dcterms:created>
  <dcterms:modified xsi:type="dcterms:W3CDTF">2021-03-07T13:45:15Z</dcterms:modified>
</cp:coreProperties>
</file>