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89" r:id="rId3"/>
    <p:sldId id="279" r:id="rId4"/>
    <p:sldId id="298" r:id="rId5"/>
    <p:sldId id="257" r:id="rId6"/>
    <p:sldId id="259" r:id="rId7"/>
    <p:sldId id="260" r:id="rId8"/>
    <p:sldId id="297" r:id="rId9"/>
    <p:sldId id="261" r:id="rId10"/>
    <p:sldId id="294" r:id="rId11"/>
    <p:sldId id="280" r:id="rId12"/>
    <p:sldId id="295" r:id="rId13"/>
    <p:sldId id="290" r:id="rId14"/>
    <p:sldId id="281" r:id="rId15"/>
    <p:sldId id="296" r:id="rId16"/>
    <p:sldId id="292" r:id="rId17"/>
    <p:sldId id="285" r:id="rId18"/>
    <p:sldId id="272" r:id="rId19"/>
    <p:sldId id="287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8"/>
            <p14:sldId id="257"/>
            <p14:sldId id="259"/>
            <p14:sldId id="260"/>
            <p14:sldId id="297"/>
            <p14:sldId id="261"/>
            <p14:sldId id="294"/>
            <p14:sldId id="280"/>
            <p14:sldId id="295"/>
            <p14:sldId id="290"/>
            <p14:sldId id="281"/>
            <p14:sldId id="296"/>
            <p14:sldId id="292"/>
            <p14:sldId id="285"/>
            <p14:sldId id="272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1" autoAdjust="0"/>
    <p:restoredTop sz="91181" autoAdjust="0"/>
  </p:normalViewPr>
  <p:slideViewPr>
    <p:cSldViewPr>
      <p:cViewPr>
        <p:scale>
          <a:sx n="87" d="100"/>
          <a:sy n="87" d="100"/>
        </p:scale>
        <p:origin x="18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Thứ sáu ngày 26 tháng 2 năm 2021</a:t>
            </a:r>
          </a:p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Việt</a:t>
            </a:r>
            <a:endParaRPr lang="vi-VN" sz="2800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8548" y="87978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uy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1398" y="858015"/>
            <a:ext cx="1216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uya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7786" y="1555512"/>
            <a:ext cx="1497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/>
              <a:t>t</a:t>
            </a:r>
            <a:r>
              <a:rPr lang="en-US" sz="5400" b="1" smtClean="0"/>
              <a:t>h</a:t>
            </a:r>
            <a:r>
              <a:rPr lang="en-US" sz="5400" b="1" smtClean="0">
                <a:solidFill>
                  <a:srgbClr val="FF0000"/>
                </a:solidFill>
              </a:rPr>
              <a:t>uỷ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398" y="1566398"/>
            <a:ext cx="1919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kh</a:t>
            </a:r>
            <a:r>
              <a:rPr lang="en-US" sz="5400" b="1" smtClean="0">
                <a:solidFill>
                  <a:srgbClr val="FF0000"/>
                </a:solidFill>
              </a:rPr>
              <a:t>uya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5970" y="2275893"/>
            <a:ext cx="3381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đêm kh</a:t>
            </a:r>
            <a:r>
              <a:rPr lang="en-US" sz="5400" b="1" smtClean="0">
                <a:solidFill>
                  <a:srgbClr val="FF0000"/>
                </a:solidFill>
              </a:rPr>
              <a:t>uya</a:t>
            </a:r>
            <a:endParaRPr lang="en-US" sz="5400" b="1" smtClean="0"/>
          </a:p>
        </p:txBody>
      </p:sp>
      <p:sp>
        <p:nvSpPr>
          <p:cNvPr id="8" name="Rectangle 7"/>
          <p:cNvSpPr/>
          <p:nvPr/>
        </p:nvSpPr>
        <p:spPr>
          <a:xfrm>
            <a:off x="736976" y="2275893"/>
            <a:ext cx="26016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/>
              <a:t>tàu th</a:t>
            </a:r>
            <a:r>
              <a:rPr lang="en-US" sz="5400" b="1" smtClean="0">
                <a:solidFill>
                  <a:srgbClr val="FF0000"/>
                </a:solidFill>
              </a:rPr>
              <a:t>uỷ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891796"/>
            <a:ext cx="657263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</a:rPr>
              <a:t>Tìm từ có tiếng chứa vần </a:t>
            </a:r>
            <a:r>
              <a:rPr lang="vi-VN" sz="3200" b="1" smtClean="0">
                <a:solidFill>
                  <a:srgbClr val="002060"/>
                </a:solidFill>
              </a:rPr>
              <a:t>uy, uya</a:t>
            </a:r>
            <a:endParaRPr lang="vi-VN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ham Thi Minh Phuong\Desktop\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306272" y="2775858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2200" y="55626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86600" y="2786745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55626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2786745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285749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868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22205" y="2971792"/>
            <a:ext cx="15712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ơ luya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876800" y="2971792"/>
            <a:ext cx="21098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hụy vàng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69105" y="2057400"/>
            <a:ext cx="30561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úc thúy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800600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hủy tiên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069105" y="3947815"/>
            <a:ext cx="1319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uy líp</a:t>
            </a:r>
            <a:endParaRPr lang="en-US" altLang="en-US" sz="3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909457" y="3947815"/>
            <a:ext cx="16385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r>
              <a:rPr lang="en-US" altLang="en-US" sz="3000" b="1" smtClean="0">
                <a:solidFill>
                  <a:srgbClr val="FF0000"/>
                </a:solidFill>
                <a:latin typeface=".VnAvant" panose="020B7200000000000000" pitchFamily="34" charset="0"/>
              </a:rPr>
              <a:t>huy áo</a:t>
            </a:r>
            <a:endParaRPr lang="en-US" alt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ham Thi Minh Phuong\Desktop\v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5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1899" y="12417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1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20949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2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905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3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7290" y="18685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4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099" y="2590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5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8345" y="32974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6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962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7</a:t>
            </a:r>
            <a:endParaRPr lang="vi-VN" sz="20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572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8</a:t>
            </a:r>
            <a:endParaRPr lang="vi-VN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Pham Thi Minh Phuong\Desktop\v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90600" y="1698172"/>
            <a:ext cx="7543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8084" y="2394860"/>
            <a:ext cx="8153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8084" y="3069772"/>
            <a:ext cx="8153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084" y="3777342"/>
            <a:ext cx="18179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8084" y="4474030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084" y="5159830"/>
            <a:ext cx="815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4600" y="3788228"/>
            <a:ext cx="61068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Pham Thi Minh Phuong\Desktop\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5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19050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0" y="19050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33147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81400" y="25908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40386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46482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05200" y="3249384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5200" y="33147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6600" y="4038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86600" y="39624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906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v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13670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Ďy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4905" y="2707023"/>
            <a:ext cx="214640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8800" b="1" smtClean="0">
                <a:solidFill>
                  <a:srgbClr val="000000"/>
                </a:solidFill>
                <a:latin typeface="HP001 4 hàng" pitchFamily="34" charset="-93"/>
              </a:rPr>
              <a:t>Ďya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22609" y="928414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Ǉàu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007416" y="945306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Ǉhuỷ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962020" y="2743200"/>
            <a:ext cx="31992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đĹm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58894" y="2742574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khuya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37917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2685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um xuê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116276" y="3429000"/>
            <a:ext cx="3164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ố đô Huế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671662" y="2167281"/>
            <a:ext cx="12474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uê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85524" y="2167280"/>
            <a:ext cx="13420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ơ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884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huở xưa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116276" y="4579202"/>
            <a:ext cx="2438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uơ tay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28776" y="38284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Ďy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0408" y="3608696"/>
            <a:ext cx="257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Ďya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51373" y="1841696"/>
            <a:ext cx="49903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Ǉàu Ǉhủy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94988" y="5441304"/>
            <a:ext cx="58989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đĹm khuya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2" descr="C:\Users\Pham Thi Minh Phuong\Desktop\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endCxn id="7" idx="3"/>
          </p:cNvCxnSpPr>
          <p:nvPr/>
        </p:nvCxnSpPr>
        <p:spPr>
          <a:xfrm flipV="1">
            <a:off x="533400" y="3086100"/>
            <a:ext cx="8153400" cy="381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Thứ </a:t>
            </a:r>
            <a:r>
              <a:rPr lang="vi-VN" sz="2800" smtClean="0">
                <a:solidFill>
                  <a:srgbClr val="002060"/>
                </a:solidFill>
              </a:rPr>
              <a:t>sáu </a:t>
            </a:r>
            <a:r>
              <a:rPr lang="vi-VN" sz="2800">
                <a:solidFill>
                  <a:srgbClr val="002060"/>
                </a:solidFill>
              </a:rPr>
              <a:t>ngày </a:t>
            </a:r>
            <a:r>
              <a:rPr lang="vi-VN" sz="2800" smtClean="0">
                <a:solidFill>
                  <a:srgbClr val="002060"/>
                </a:solidFill>
              </a:rPr>
              <a:t>26 </a:t>
            </a:r>
            <a:r>
              <a:rPr lang="vi-VN" sz="2800">
                <a:solidFill>
                  <a:srgbClr val="002060"/>
                </a:solidFill>
              </a:rPr>
              <a:t>tháng 2 năm 2021</a:t>
            </a:r>
          </a:p>
          <a:p>
            <a:pPr algn="ctr"/>
            <a:r>
              <a:rPr lang="vi-VN" sz="2800" u="sng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14288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115: uy, uya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58989"/>
            <a:ext cx="1437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i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04" y="762000"/>
            <a:ext cx="198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9294" y="2793763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756" y="2607178"/>
            <a:ext cx="1898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</a:rPr>
              <a:t>u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633008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y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745778"/>
            <a:ext cx="2506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ia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7511" y="7620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4169" y="280436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1462" y="2700992"/>
            <a:ext cx="2244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8512" y="2644904"/>
            <a:ext cx="2569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</a:rPr>
              <a:t>ya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7475" y="748446"/>
            <a:ext cx="890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FF0000"/>
                </a:solidFill>
                <a:latin typeface="UTM Avo"/>
              </a:rPr>
              <a:t>y</a:t>
            </a:r>
            <a:endParaRPr lang="vi-VN" sz="12000" b="1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8514" y="750906"/>
            <a:ext cx="213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solidFill>
                  <a:srgbClr val="FF0000"/>
                </a:solidFill>
                <a:latin typeface="UTM Avo"/>
              </a:rPr>
              <a:t>ya</a:t>
            </a:r>
            <a:endParaRPr lang="vi-VN" sz="12000" b="1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2" grpId="1"/>
      <p:bldP spid="1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1205853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uy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7200" y="3123074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uya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555" y="22860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u 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20955" y="3462992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25731" y="2561410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62835" y="1316504"/>
            <a:ext cx="2107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y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3556" y="301734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ya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76064" y="4415165"/>
            <a:ext cx="743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tàu th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uỷ</a:t>
            </a:r>
            <a:endParaRPr lang="en-US" sz="105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33" y="864680"/>
            <a:ext cx="415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atin typeface="Century Gothic" pitchFamily="34" charset="0"/>
              </a:rPr>
              <a:t>t</a:t>
            </a:r>
            <a:r>
              <a:rPr lang="en-US" sz="9600" b="1" smtClean="0">
                <a:latin typeface="Century Gothic" pitchFamily="34" charset="0"/>
              </a:rPr>
              <a:t>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uỷ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0528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th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289" y="2714874"/>
            <a:ext cx="306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uỷ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4680"/>
            <a:ext cx="4038600" cy="35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76064" y="4415165"/>
            <a:ext cx="80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 đêm kh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uya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33" y="864680"/>
            <a:ext cx="415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</a:rPr>
              <a:t>kh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uya</a:t>
            </a:r>
            <a:r>
              <a:rPr lang="en-US" sz="72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0528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5132" y="2823734"/>
            <a:ext cx="181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kh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289" y="2714874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7200" b="1" smtClean="0">
                <a:solidFill>
                  <a:srgbClr val="FF0000"/>
                </a:solidFill>
                <a:latin typeface="UTM Avo"/>
              </a:rPr>
              <a:t>ya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" name="Picture 2" descr="C:\Users\Pham Thi Minh Phuong\Desktop\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1"/>
            <a:ext cx="426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134</Words>
  <Application>Microsoft Office PowerPoint</Application>
  <PresentationFormat>On-screen Show (4:3)</PresentationFormat>
  <Paragraphs>70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169</cp:revision>
  <dcterms:created xsi:type="dcterms:W3CDTF">2020-10-21T22:23:20Z</dcterms:created>
  <dcterms:modified xsi:type="dcterms:W3CDTF">2021-02-25T07:17:35Z</dcterms:modified>
</cp:coreProperties>
</file>