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8"/>
  </p:notesMasterIdLst>
  <p:sldIdLst>
    <p:sldId id="275" r:id="rId2"/>
    <p:sldId id="277" r:id="rId3"/>
    <p:sldId id="257" r:id="rId4"/>
    <p:sldId id="264" r:id="rId5"/>
    <p:sldId id="282" r:id="rId6"/>
    <p:sldId id="265" r:id="rId7"/>
    <p:sldId id="281" r:id="rId8"/>
    <p:sldId id="278" r:id="rId9"/>
    <p:sldId id="279" r:id="rId10"/>
    <p:sldId id="280" r:id="rId11"/>
    <p:sldId id="273" r:id="rId12"/>
    <p:sldId id="283" r:id="rId13"/>
    <p:sldId id="274" r:id="rId14"/>
    <p:sldId id="269" r:id="rId15"/>
    <p:sldId id="262" r:id="rId16"/>
    <p:sldId id="27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>
      <p:cViewPr varScale="1">
        <p:scale>
          <a:sx n="75" d="100"/>
          <a:sy n="75" d="100"/>
        </p:scale>
        <p:origin x="51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E2BA45-E494-4C70-B77E-7CDF18B15A7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7321C-11D6-4741-8AAB-A30BD037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3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D386D2-7D0E-4E69-8EA5-5E4D6E64B881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B4FF6-C978-4D8C-84D2-7F526420982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5E2BA7-7E81-410E-882E-1BD2C9756CC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>
                <a:gd name="T0" fmla="*/ 410 w 3154"/>
                <a:gd name="T1" fmla="*/ 82 h 2164"/>
                <a:gd name="T2" fmla="*/ 324 w 3154"/>
                <a:gd name="T3" fmla="*/ 98 h 2164"/>
                <a:gd name="T4" fmla="*/ 339 w 3154"/>
                <a:gd name="T5" fmla="*/ 253 h 2164"/>
                <a:gd name="T6" fmla="*/ 227 w 3154"/>
                <a:gd name="T7" fmla="*/ 40 h 2164"/>
                <a:gd name="T8" fmla="*/ 560 w 3154"/>
                <a:gd name="T9" fmla="*/ 466 h 2164"/>
                <a:gd name="T10" fmla="*/ 605 w 3154"/>
                <a:gd name="T11" fmla="*/ 229 h 2164"/>
                <a:gd name="T12" fmla="*/ 538 w 3154"/>
                <a:gd name="T13" fmla="*/ 136 h 2164"/>
                <a:gd name="T14" fmla="*/ 260 w 3154"/>
                <a:gd name="T15" fmla="*/ 315 h 2164"/>
                <a:gd name="T16" fmla="*/ 578 w 3154"/>
                <a:gd name="T17" fmla="*/ 6 h 2164"/>
                <a:gd name="T18" fmla="*/ 148 w 3154"/>
                <a:gd name="T19" fmla="*/ 334 h 2164"/>
                <a:gd name="T20" fmla="*/ 244 w 3154"/>
                <a:gd name="T21" fmla="*/ 363 h 2164"/>
                <a:gd name="T22" fmla="*/ 119 w 3154"/>
                <a:gd name="T23" fmla="*/ 282 h 2164"/>
                <a:gd name="T24" fmla="*/ 212 w 3154"/>
                <a:gd name="T25" fmla="*/ 178 h 2164"/>
                <a:gd name="T26" fmla="*/ 200 w 3154"/>
                <a:gd name="T27" fmla="*/ 418 h 2164"/>
                <a:gd name="T28" fmla="*/ 13 w 3154"/>
                <a:gd name="T29" fmla="*/ 390 h 2164"/>
                <a:gd name="T30" fmla="*/ 2761 w 3154"/>
                <a:gd name="T31" fmla="*/ 630 h 2164"/>
                <a:gd name="T32" fmla="*/ 2668 w 3154"/>
                <a:gd name="T33" fmla="*/ 389 h 2164"/>
                <a:gd name="T34" fmla="*/ 2566 w 3154"/>
                <a:gd name="T35" fmla="*/ 421 h 2164"/>
                <a:gd name="T36" fmla="*/ 2495 w 3154"/>
                <a:gd name="T37" fmla="*/ 502 h 2164"/>
                <a:gd name="T38" fmla="*/ 2702 w 3154"/>
                <a:gd name="T39" fmla="*/ 160 h 2164"/>
                <a:gd name="T40" fmla="*/ 2791 w 3154"/>
                <a:gd name="T41" fmla="*/ 178 h 2164"/>
                <a:gd name="T42" fmla="*/ 3017 w 3154"/>
                <a:gd name="T43" fmla="*/ 238 h 2164"/>
                <a:gd name="T44" fmla="*/ 2925 w 3154"/>
                <a:gd name="T45" fmla="*/ 644 h 2164"/>
                <a:gd name="T46" fmla="*/ 842 w 3154"/>
                <a:gd name="T47" fmla="*/ 2050 h 2164"/>
                <a:gd name="T48" fmla="*/ 874 w 3154"/>
                <a:gd name="T49" fmla="*/ 1840 h 2164"/>
                <a:gd name="T50" fmla="*/ 1060 w 3154"/>
                <a:gd name="T51" fmla="*/ 1857 h 2164"/>
                <a:gd name="T52" fmla="*/ 722 w 3154"/>
                <a:gd name="T53" fmla="*/ 412 h 2164"/>
                <a:gd name="T54" fmla="*/ 2300 w 3154"/>
                <a:gd name="T55" fmla="*/ 439 h 2164"/>
                <a:gd name="T56" fmla="*/ 2288 w 3154"/>
                <a:gd name="T57" fmla="*/ 621 h 2164"/>
                <a:gd name="T58" fmla="*/ 2302 w 3154"/>
                <a:gd name="T59" fmla="*/ 6 h 2164"/>
                <a:gd name="T60" fmla="*/ 1220 w 3154"/>
                <a:gd name="T61" fmla="*/ 1784 h 2164"/>
                <a:gd name="T62" fmla="*/ 2278 w 3154"/>
                <a:gd name="T63" fmla="*/ 490 h 2164"/>
                <a:gd name="T64" fmla="*/ 2157 w 3154"/>
                <a:gd name="T65" fmla="*/ 691 h 2164"/>
                <a:gd name="T66" fmla="*/ 1161 w 3154"/>
                <a:gd name="T67" fmla="*/ 1864 h 2164"/>
                <a:gd name="T68" fmla="*/ 2427 w 3154"/>
                <a:gd name="T69" fmla="*/ 226 h 2164"/>
                <a:gd name="T70" fmla="*/ 2159 w 3154"/>
                <a:gd name="T71" fmla="*/ 338 h 2164"/>
                <a:gd name="T72" fmla="*/ 1254 w 3154"/>
                <a:gd name="T73" fmla="*/ 2091 h 2164"/>
                <a:gd name="T74" fmla="*/ 1301 w 3154"/>
                <a:gd name="T75" fmla="*/ 1877 h 2164"/>
                <a:gd name="T76" fmla="*/ 1298 w 3154"/>
                <a:gd name="T77" fmla="*/ 2124 h 2164"/>
                <a:gd name="T78" fmla="*/ 2968 w 3154"/>
                <a:gd name="T79" fmla="*/ 506 h 2164"/>
                <a:gd name="T80" fmla="*/ 2932 w 3154"/>
                <a:gd name="T81" fmla="*/ 920 h 2164"/>
                <a:gd name="T82" fmla="*/ 3072 w 3154"/>
                <a:gd name="T83" fmla="*/ 415 h 2164"/>
                <a:gd name="T84" fmla="*/ 2675 w 3154"/>
                <a:gd name="T85" fmla="*/ 970 h 2164"/>
                <a:gd name="T86" fmla="*/ 2558 w 3154"/>
                <a:gd name="T87" fmla="*/ 636 h 2164"/>
                <a:gd name="T88" fmla="*/ 2527 w 3154"/>
                <a:gd name="T89" fmla="*/ 817 h 2164"/>
                <a:gd name="T90" fmla="*/ 2706 w 3154"/>
                <a:gd name="T91" fmla="*/ 842 h 2164"/>
                <a:gd name="T92" fmla="*/ 2697 w 3154"/>
                <a:gd name="T93" fmla="*/ 264 h 2164"/>
                <a:gd name="T94" fmla="*/ 754 w 3154"/>
                <a:gd name="T95" fmla="*/ 1987 h 2164"/>
                <a:gd name="T96" fmla="*/ 654 w 3154"/>
                <a:gd name="T97" fmla="*/ 476 h 2164"/>
                <a:gd name="T98" fmla="*/ 756 w 3154"/>
                <a:gd name="T99" fmla="*/ 2110 h 2164"/>
                <a:gd name="T100" fmla="*/ 828 w 3154"/>
                <a:gd name="T101" fmla="*/ 2081 h 2164"/>
                <a:gd name="T102" fmla="*/ 776 w 3154"/>
                <a:gd name="T103" fmla="*/ 1859 h 2164"/>
                <a:gd name="T104" fmla="*/ 426 w 3154"/>
                <a:gd name="T105" fmla="*/ 373 h 2164"/>
                <a:gd name="T106" fmla="*/ 321 w 3154"/>
                <a:gd name="T107" fmla="*/ 562 h 2164"/>
                <a:gd name="T108" fmla="*/ 874 w 3154"/>
                <a:gd name="T109" fmla="*/ 2156 h 2164"/>
                <a:gd name="T110" fmla="*/ 1050 w 3154"/>
                <a:gd name="T111" fmla="*/ 2094 h 2164"/>
                <a:gd name="T112" fmla="*/ 994 w 3154"/>
                <a:gd name="T113" fmla="*/ 1836 h 2164"/>
                <a:gd name="T114" fmla="*/ 1097 w 3154"/>
                <a:gd name="T115" fmla="*/ 2156 h 2164"/>
                <a:gd name="T116" fmla="*/ 1163 w 3154"/>
                <a:gd name="T117" fmla="*/ 2015 h 2164"/>
                <a:gd name="T118" fmla="*/ 920 w 3154"/>
                <a:gd name="T119" fmla="*/ 1918 h 2164"/>
                <a:gd name="T120" fmla="*/ 913 w 3154"/>
                <a:gd name="T121" fmla="*/ 2107 h 2164"/>
                <a:gd name="T122" fmla="*/ 1016 w 3154"/>
                <a:gd name="T123" fmla="*/ 2018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>
                <a:gd name="T0" fmla="*/ 107 w 3661"/>
                <a:gd name="T1" fmla="*/ 1993 h 2158"/>
                <a:gd name="T2" fmla="*/ 317 w 3661"/>
                <a:gd name="T3" fmla="*/ 1834 h 2158"/>
                <a:gd name="T4" fmla="*/ 0 w 3661"/>
                <a:gd name="T5" fmla="*/ 1647 h 2158"/>
                <a:gd name="T6" fmla="*/ 33 w 3661"/>
                <a:gd name="T7" fmla="*/ 1374 h 2158"/>
                <a:gd name="T8" fmla="*/ 27 w 3661"/>
                <a:gd name="T9" fmla="*/ 1561 h 2158"/>
                <a:gd name="T10" fmla="*/ 254 w 3661"/>
                <a:gd name="T11" fmla="*/ 2088 h 2158"/>
                <a:gd name="T12" fmla="*/ 420 w 3661"/>
                <a:gd name="T13" fmla="*/ 1954 h 2158"/>
                <a:gd name="T14" fmla="*/ 581 w 3661"/>
                <a:gd name="T15" fmla="*/ 1963 h 2158"/>
                <a:gd name="T16" fmla="*/ 555 w 3661"/>
                <a:gd name="T17" fmla="*/ 1437 h 2158"/>
                <a:gd name="T18" fmla="*/ 423 w 3661"/>
                <a:gd name="T19" fmla="*/ 1519 h 2158"/>
                <a:gd name="T20" fmla="*/ 395 w 3661"/>
                <a:gd name="T21" fmla="*/ 1281 h 2158"/>
                <a:gd name="T22" fmla="*/ 282 w 3661"/>
                <a:gd name="T23" fmla="*/ 1661 h 2158"/>
                <a:gd name="T24" fmla="*/ 507 w 3661"/>
                <a:gd name="T25" fmla="*/ 2037 h 2158"/>
                <a:gd name="T26" fmla="*/ 933 w 3661"/>
                <a:gd name="T27" fmla="*/ 1407 h 2158"/>
                <a:gd name="T28" fmla="*/ 2319 w 3661"/>
                <a:gd name="T29" fmla="*/ 178 h 2158"/>
                <a:gd name="T30" fmla="*/ 2541 w 3661"/>
                <a:gd name="T31" fmla="*/ 1330 h 2158"/>
                <a:gd name="T32" fmla="*/ 2765 w 3661"/>
                <a:gd name="T33" fmla="*/ 1142 h 2158"/>
                <a:gd name="T34" fmla="*/ 3021 w 3661"/>
                <a:gd name="T35" fmla="*/ 1324 h 2158"/>
                <a:gd name="T36" fmla="*/ 189 w 3661"/>
                <a:gd name="T37" fmla="*/ 1073 h 2158"/>
                <a:gd name="T38" fmla="*/ 793 w 3661"/>
                <a:gd name="T39" fmla="*/ 1483 h 2158"/>
                <a:gd name="T40" fmla="*/ 2495 w 3661"/>
                <a:gd name="T41" fmla="*/ 98 h 2158"/>
                <a:gd name="T42" fmla="*/ 257 w 3661"/>
                <a:gd name="T43" fmla="*/ 1254 h 2158"/>
                <a:gd name="T44" fmla="*/ 441 w 3661"/>
                <a:gd name="T45" fmla="*/ 1372 h 2158"/>
                <a:gd name="T46" fmla="*/ 530 w 3661"/>
                <a:gd name="T47" fmla="*/ 1295 h 2158"/>
                <a:gd name="T48" fmla="*/ 615 w 3661"/>
                <a:gd name="T49" fmla="*/ 1115 h 2158"/>
                <a:gd name="T50" fmla="*/ 714 w 3661"/>
                <a:gd name="T51" fmla="*/ 1279 h 2158"/>
                <a:gd name="T52" fmla="*/ 836 w 3661"/>
                <a:gd name="T53" fmla="*/ 1184 h 2158"/>
                <a:gd name="T54" fmla="*/ 753 w 3661"/>
                <a:gd name="T55" fmla="*/ 1935 h 2158"/>
                <a:gd name="T56" fmla="*/ 2941 w 3661"/>
                <a:gd name="T57" fmla="*/ 2045 h 2158"/>
                <a:gd name="T58" fmla="*/ 2998 w 3661"/>
                <a:gd name="T59" fmla="*/ 1649 h 2158"/>
                <a:gd name="T60" fmla="*/ 2792 w 3661"/>
                <a:gd name="T61" fmla="*/ 1805 h 2158"/>
                <a:gd name="T62" fmla="*/ 2660 w 3661"/>
                <a:gd name="T63" fmla="*/ 1678 h 2158"/>
                <a:gd name="T64" fmla="*/ 2999 w 3661"/>
                <a:gd name="T65" fmla="*/ 1396 h 2158"/>
                <a:gd name="T66" fmla="*/ 3361 w 3661"/>
                <a:gd name="T67" fmla="*/ 2107 h 2158"/>
                <a:gd name="T68" fmla="*/ 3485 w 3661"/>
                <a:gd name="T69" fmla="*/ 1650 h 2158"/>
                <a:gd name="T70" fmla="*/ 3565 w 3661"/>
                <a:gd name="T71" fmla="*/ 2032 h 2158"/>
                <a:gd name="T72" fmla="*/ 2556 w 3661"/>
                <a:gd name="T73" fmla="*/ 2133 h 2158"/>
                <a:gd name="T74" fmla="*/ 3070 w 3661"/>
                <a:gd name="T75" fmla="*/ 1811 h 2158"/>
                <a:gd name="T76" fmla="*/ 3274 w 3661"/>
                <a:gd name="T77" fmla="*/ 1643 h 2158"/>
                <a:gd name="T78" fmla="*/ 3173 w 3661"/>
                <a:gd name="T79" fmla="*/ 1978 h 2158"/>
                <a:gd name="T80" fmla="*/ 2762 w 3661"/>
                <a:gd name="T81" fmla="*/ 1418 h 2158"/>
                <a:gd name="T82" fmla="*/ 1394 w 3661"/>
                <a:gd name="T83" fmla="*/ 0 h 2158"/>
                <a:gd name="T84" fmla="*/ 1779 w 3661"/>
                <a:gd name="T85" fmla="*/ 0 h 2158"/>
                <a:gd name="T86" fmla="*/ 1769 w 3661"/>
                <a:gd name="T87" fmla="*/ 261 h 2158"/>
                <a:gd name="T88" fmla="*/ 997 w 3661"/>
                <a:gd name="T89" fmla="*/ 1632 h 2158"/>
                <a:gd name="T90" fmla="*/ 931 w 3661"/>
                <a:gd name="T91" fmla="*/ 1946 h 2158"/>
                <a:gd name="T92" fmla="*/ 1827 w 3661"/>
                <a:gd name="T93" fmla="*/ 123 h 2158"/>
                <a:gd name="T94" fmla="*/ 1067 w 3661"/>
                <a:gd name="T95" fmla="*/ 1812 h 2158"/>
                <a:gd name="T96" fmla="*/ 2346 w 3661"/>
                <a:gd name="T97" fmla="*/ 1860 h 2158"/>
                <a:gd name="T98" fmla="*/ 2192 w 3661"/>
                <a:gd name="T99" fmla="*/ 1467 h 2158"/>
                <a:gd name="T100" fmla="*/ 2388 w 3661"/>
                <a:gd name="T101" fmla="*/ 1991 h 2158"/>
                <a:gd name="T102" fmla="*/ 2004 w 3661"/>
                <a:gd name="T103" fmla="*/ 45 h 2158"/>
                <a:gd name="T104" fmla="*/ 2410 w 3661"/>
                <a:gd name="T105" fmla="*/ 1556 h 2158"/>
                <a:gd name="T106" fmla="*/ 2223 w 3661"/>
                <a:gd name="T107" fmla="*/ 0 h 2158"/>
                <a:gd name="T108" fmla="*/ 2167 w 3661"/>
                <a:gd name="T109" fmla="*/ 174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9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014037" y="4628622"/>
              <a:ext cx="69373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972550" y="64420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ADB4-5B2F-4373-85E7-767653ABEF96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64420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6442075"/>
            <a:ext cx="2754313" cy="365125"/>
          </a:xfrm>
        </p:spPr>
        <p:txBody>
          <a:bodyPr anchor="ctr"/>
          <a:lstStyle>
            <a:lvl1pPr algn="l">
              <a:defRPr sz="1200" smtClean="0"/>
            </a:lvl1pPr>
          </a:lstStyle>
          <a:p>
            <a:pPr>
              <a:defRPr/>
            </a:pPr>
            <a:fld id="{D0DAB1CE-0F4D-486E-9DE9-D6F0E8BA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2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C700-542E-4304-89A8-C3FC14A3E6D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C11-6B82-4116-9755-D1030746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0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5" name="Straight Connector 4" title="Rule Line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491E-33DA-4AD1-A6C8-CC6D0EEF2909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6EA5E3B-2F87-4307-98F0-7A8885BEA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086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4236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89776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60E8-AEDB-4050-8BA1-B965C27AE7A6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CC2C-E084-432B-9108-39873C49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24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6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410200" y="3862388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0" y="6296025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5332CA-97AC-4512-A14A-057EEE614AD9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88" y="6296025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550" y="6296025"/>
            <a:ext cx="2781300" cy="365125"/>
          </a:xfrm>
        </p:spPr>
        <p:txBody>
          <a:bodyPr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04A13E-C8B2-4272-91CE-649A657B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94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80EC-97F5-4C6F-9CD4-1AB8942E7D4F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A845-D044-4B41-B3E8-F9FEE2F7B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293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2057-2867-429C-89BF-E1D6C4A8FB54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83DC-B649-45CB-BFC5-E393A071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353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71AE-9701-42AF-9FCF-1B468B8C2532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6910-44C2-4B13-80EA-9C601C6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84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2BA0-A335-4A65-B3E8-7AA64DB80548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A496-97DF-454A-8EB6-91943B587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473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86500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44F2A2B-ABE0-4319-AB19-82F654C633BB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86500"/>
            <a:ext cx="75977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64045392-5619-4E74-AF9A-319B7F1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268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91263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1181938-E0D0-4C25-858C-225A6400796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91263"/>
            <a:ext cx="75993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AFA7252F-EB8C-4E46-B800-816DBFA6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5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806700" y="568325"/>
            <a:ext cx="88979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3700" y="2438400"/>
            <a:ext cx="87709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7CD76B8-1462-4D66-B434-AF87F553CAB5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2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605175C-0108-4CB4-8287-0242CE10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4" r:id="rId2"/>
    <p:sldLayoutId id="2147483800" r:id="rId3"/>
    <p:sldLayoutId id="2147483795" r:id="rId4"/>
    <p:sldLayoutId id="2147483796" r:id="rId5"/>
    <p:sldLayoutId id="2147483797" r:id="rId6"/>
    <p:sldLayoutId id="2147483801" r:id="rId7"/>
    <p:sldLayoutId id="2147483802" r:id="rId8"/>
    <p:sldLayoutId id="2147483803" r:id="rId9"/>
    <p:sldLayoutId id="2147483798" r:id="rId10"/>
    <p:sldLayoutId id="2147483804" r:id="rId11"/>
    <p:sldLayoutId id="2147483805" r:id="rId12"/>
    <p:sldLayoutId id="2147483806" r:id="rId13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9000"/>
        </a:lnSpc>
        <a:spcBef>
          <a:spcPct val="0"/>
        </a:spcBef>
        <a:spcAft>
          <a:spcPct val="0"/>
        </a:spcAft>
        <a:defRPr sz="4400" kern="1200">
          <a:solidFill>
            <a:srgbClr val="5A4D5A"/>
          </a:solidFill>
          <a:latin typeface="+mj-lt"/>
          <a:ea typeface="+mj-ea"/>
          <a:cs typeface="+mj-cs"/>
        </a:defRPr>
      </a:lvl1pPr>
      <a:lvl2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2pPr>
      <a:lvl3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3pPr>
      <a:lvl4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4pPr>
      <a:lvl5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5pPr>
      <a:lvl6pPr marL="4572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6pPr>
      <a:lvl7pPr marL="9144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7pPr>
      <a:lvl8pPr marL="13716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8pPr>
      <a:lvl9pPr marL="18288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9pPr>
    </p:titleStyle>
    <p:bodyStyle>
      <a:lvl1pPr marL="319088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2000" kern="1200">
          <a:solidFill>
            <a:srgbClr val="5A4D5A"/>
          </a:solidFill>
          <a:latin typeface="+mn-lt"/>
          <a:ea typeface="+mn-ea"/>
          <a:cs typeface="+mn-cs"/>
        </a:defRPr>
      </a:lvl1pPr>
      <a:lvl2pPr marL="639763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5A4D5A"/>
          </a:solidFill>
          <a:latin typeface="+mn-lt"/>
          <a:ea typeface="+mn-ea"/>
          <a:cs typeface="+mn-cs"/>
        </a:defRPr>
      </a:lvl2pPr>
      <a:lvl3pPr marL="95885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600" i="1" kern="1200">
          <a:solidFill>
            <a:srgbClr val="5A4D5A"/>
          </a:solidFill>
          <a:latin typeface="+mn-lt"/>
          <a:ea typeface="+mn-ea"/>
          <a:cs typeface="+mn-cs"/>
        </a:defRPr>
      </a:lvl3pPr>
      <a:lvl4pPr marL="1279525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5A4D5A"/>
          </a:solidFill>
          <a:latin typeface="+mn-lt"/>
          <a:ea typeface="+mn-ea"/>
          <a:cs typeface="+mn-cs"/>
        </a:defRPr>
      </a:lvl4pPr>
      <a:lvl5pPr marL="160020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>
          <a:solidFill>
            <a:srgbClr val="5A4D5A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ar: 6 Points 4">
            <a:extLst/>
          </p:cNvPr>
          <p:cNvSpPr/>
          <p:nvPr/>
        </p:nvSpPr>
        <p:spPr>
          <a:xfrm>
            <a:off x="901700" y="4572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Star: 6 Points 4">
            <a:extLst/>
          </p:cNvPr>
          <p:cNvSpPr/>
          <p:nvPr/>
        </p:nvSpPr>
        <p:spPr>
          <a:xfrm>
            <a:off x="990600" y="28956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85359" y="807720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nào đúng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00930" y="3349604"/>
            <a:ext cx="1048853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Cá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 nhỏ đều bị mắc lưới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00930" y="4455108"/>
            <a:ext cx="1059179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Lũ cá nhỏ lọt qua mắt lưới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85360" y="86804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2" y="4572953"/>
            <a:ext cx="7588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814574" y="1777075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 lưới được kéo lên: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Pham Thi Minh Phuong\Desktop\tđ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015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89049" y="124317"/>
            <a:ext cx="12192002" cy="106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chữ hợp với chỗ 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 (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rồi chép lại câu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117" y="1935956"/>
            <a:ext cx="11936338" cy="22860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… á ¸ 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iêu ngạo, huênh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mắc lưới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4624207" y="193516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97034" y="193516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smtClean="0">
                <a:solidFill>
                  <a:srgbClr val="FF0000"/>
                </a:solidFill>
              </a:rPr>
              <a:t>c 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1911328" y="2590800"/>
            <a:ext cx="9061472" cy="3101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2634615"/>
            <a:ext cx="9328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300" b="1">
                <a:solidFill>
                  <a:srgbClr val="0000FF"/>
                </a:solidFill>
                <a:latin typeface="HP001 4 hàng" panose="020B0603050302020204" pitchFamily="34" charset="0"/>
              </a:rPr>
              <a:t>Con cá to kiêu ngạo,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2463" y="3977640"/>
            <a:ext cx="9050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FF"/>
                </a:solidFill>
                <a:latin typeface="HP001 4 hàng" panose="020B0603050302020204" pitchFamily="34" charset="0"/>
              </a:rPr>
              <a:t>huênh hoang, bị mắc lưới</a:t>
            </a:r>
            <a:endParaRPr lang="en-US" altLang="en-US" sz="6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2527300" y="762000"/>
            <a:ext cx="7415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smtClean="0"/>
              <a:t>Chép lại câu </a:t>
            </a:r>
            <a:r>
              <a:rPr lang="en-US" altLang="en-US" sz="4400"/>
              <a:t>sau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57238"/>
            <a:ext cx="11695113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524250" y="2819400"/>
            <a:ext cx="5410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Arrow 7">
            <a:hlinkClick r:id="rId4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362200" y="270986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/>
              <a:t>Câu chuyện giúp em hiểu điều gì?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 smtClean="0">
                <a:solidFill>
                  <a:srgbClr val="000000"/>
                </a:solidFill>
              </a:rPr>
              <a:t>Tạm biệt các </a:t>
            </a:r>
            <a:r>
              <a:rPr lang="en-US" altLang="en-US" sz="9600">
                <a:solidFill>
                  <a:srgbClr val="000000"/>
                </a:solidFill>
              </a:rPr>
              <a:t>em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333750"/>
            <a:ext cx="8328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494088" y="-52388"/>
            <a:ext cx="5308600" cy="3041651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402" y="-39334"/>
              <a:ext cx="2338554" cy="125375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3"/>
            <a:ext cx="120396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155700" y="274638"/>
            <a:ext cx="14544675" cy="1143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/>
          </p:cNvPr>
          <p:cNvSpPr/>
          <p:nvPr/>
        </p:nvSpPr>
        <p:spPr>
          <a:xfrm>
            <a:off x="3505200" y="1722052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135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8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tập</a:t>
            </a:r>
            <a:endParaRPr lang="en-US" sz="8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743200" y="152400"/>
            <a:ext cx="8229600" cy="1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 ngày </a:t>
            </a:r>
            <a:r>
              <a:rPr lang="en-US" altLang="en-US" sz="3200" b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 </a:t>
            </a:r>
            <a:r>
              <a:rPr lang="en-US" altLang="en-US" sz="3200" b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3 </a:t>
            </a: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en-US" altLang="en-US" sz="3200" b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12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762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57313" y="1234282"/>
            <a:ext cx="5851525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4D5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2pPr>
            <a:lvl3pPr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3pPr>
            <a:lvl4pPr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4pPr>
            <a:lvl5pPr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5pPr>
            <a:lvl6pPr marL="457200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6pPr>
            <a:lvl7pPr marL="914400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7pPr>
            <a:lvl8pPr marL="1371600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8pPr>
            <a:lvl9pPr marL="1828800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5A4D5A"/>
                </a:solidFill>
                <a:latin typeface="Century Schoolbook" pitchFamily="18" charset="0"/>
              </a:defRPr>
            </a:lvl9pPr>
          </a:lstStyle>
          <a:p>
            <a:pPr algn="ctr">
              <a:defRPr/>
            </a:pP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724660" y="2971792"/>
            <a:ext cx="46953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ngoác miệng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60318" y="2971792"/>
            <a:ext cx="4948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lọt qua mắt lưới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15674" y="2057400"/>
            <a:ext cx="4467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luýnh quýnh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84118" y="2057400"/>
            <a:ext cx="4759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xin tha mạng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648459" y="3947815"/>
            <a:ext cx="3617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thoát hết</a:t>
            </a:r>
            <a:endParaRPr lang="en-US" altLang="en-US" sz="4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01839" y="3947815"/>
            <a:ext cx="36643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Arial" panose="020B0604020202020204" pitchFamily="34" charset="0"/>
              </a:rPr>
              <a:t>ngoảnh đầu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8878887" cy="1949206"/>
            <a:chOff x="2046832" y="13141"/>
            <a:chExt cx="6659404" cy="1460874"/>
          </a:xfrm>
        </p:grpSpPr>
        <p:sp>
          <p:nvSpPr>
            <p:cNvPr id="7" name="任意多边形 6"/>
            <p:cNvSpPr/>
            <p:nvPr/>
          </p:nvSpPr>
          <p:spPr>
            <a:xfrm>
              <a:off x="4175746" y="13141"/>
              <a:ext cx="2164634" cy="907807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6659404" cy="55279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Giải</a:t>
              </a:r>
              <a:r>
                <a:rPr lang="en-AU" altLang="zh-CN" sz="3600" kern="0" dirty="0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nghĩ</a:t>
              </a:r>
              <a:r>
                <a:rPr lang="en-AU" altLang="zh-CN" sz="3600" kern="0" dirty="0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rgbClr val="C0000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?</a:t>
              </a:r>
              <a:endParaRPr lang="zh-CN" altLang="en-US" sz="3600" kern="0" dirty="0">
                <a:solidFill>
                  <a:srgbClr val="C0000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261"/>
              <a:ext cx="307192" cy="2224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232"/>
              <a:ext cx="291713" cy="3152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506538" y="26797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Lũ cá nhỏ luýnh quýnh: hành động vụng về , lúng túng do qua sợ hãi.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Cá to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ngoác</a:t>
            </a:r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 cái miệng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rộng huếch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Ngoác </a:t>
            </a:r>
            <a:r>
              <a:rPr lang="en-US" altLang="en-US" sz="3200" smtClean="0">
                <a:latin typeface="ATM "/>
                <a:ea typeface="华康方圆体W7"/>
                <a:cs typeface="Times New Roman" panose="02020603050405020304" pitchFamily="18" charset="0"/>
              </a:rPr>
              <a:t>: rộng </a:t>
            </a:r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quá cỡ.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Rộng huếch</a:t>
            </a:r>
            <a:r>
              <a:rPr lang="en-US" altLang="en-US" sz="3200" smtClean="0">
                <a:latin typeface="ATM "/>
                <a:ea typeface="华康方圆体W7"/>
                <a:cs typeface="Times New Roman" panose="02020603050405020304" pitchFamily="18" charset="0"/>
              </a:rPr>
              <a:t>: trống </a:t>
            </a:r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rỗng như rộng ngoác.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4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5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1890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778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352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789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43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8973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100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4513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789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7162800" y="17430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7924800" y="28225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059488" y="3325813"/>
            <a:ext cx="130175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927725" y="39195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371600" y="63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317579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2080" y="2663824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3600" y="14542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151224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41987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3900" y="36887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7500" y="31299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7850" y="258712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4962" y="3674566"/>
            <a:ext cx="55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425</TotalTime>
  <Words>203</Words>
  <Application>Microsoft Office PowerPoint</Application>
  <PresentationFormat>Widescreen</PresentationFormat>
  <Paragraphs>51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SimSun</vt:lpstr>
      <vt:lpstr>.VnAvant</vt:lpstr>
      <vt:lpstr>.VnTime</vt:lpstr>
      <vt:lpstr>.黑体-日本语</vt:lpstr>
      <vt:lpstr>Arial</vt:lpstr>
      <vt:lpstr>ATM </vt:lpstr>
      <vt:lpstr>Calibri</vt:lpstr>
      <vt:lpstr>Century Schoolbook</vt:lpstr>
      <vt:lpstr>Corbel</vt:lpstr>
      <vt:lpstr>等线</vt:lpstr>
      <vt:lpstr>HP001 4 hàng</vt:lpstr>
      <vt:lpstr>Times New Roman</vt:lpstr>
      <vt:lpstr>UTM Avo</vt:lpstr>
      <vt:lpstr>华康方圆体W7</vt:lpstr>
      <vt:lpstr>字魂17号-萌趣果冻体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Pham Thi Minh Phuong</cp:lastModifiedBy>
  <cp:revision>51</cp:revision>
  <dcterms:created xsi:type="dcterms:W3CDTF">2006-08-16T00:00:00Z</dcterms:created>
  <dcterms:modified xsi:type="dcterms:W3CDTF">2022-03-10T13:21:35Z</dcterms:modified>
</cp:coreProperties>
</file>