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4" r:id="rId2"/>
    <p:sldId id="288" r:id="rId3"/>
    <p:sldId id="287" r:id="rId4"/>
    <p:sldId id="295" r:id="rId5"/>
    <p:sldId id="291" r:id="rId6"/>
    <p:sldId id="293" r:id="rId7"/>
    <p:sldId id="289" r:id="rId8"/>
    <p:sldId id="29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5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402B8-046A-4D3D-BE31-3529840E823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32E4B-0682-4B05-8E7D-60DE92CEB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4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32E4B-0682-4B05-8E7D-60DE92CEB0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99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7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0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9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7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1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6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1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3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6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8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457200"/>
            <a:ext cx="609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2060"/>
                </a:solidFill>
              </a:rPr>
              <a:t>Thứ </a:t>
            </a:r>
            <a:r>
              <a:rPr lang="vi-VN" sz="2800" smtClean="0">
                <a:solidFill>
                  <a:srgbClr val="002060"/>
                </a:solidFill>
              </a:rPr>
              <a:t>năm</a:t>
            </a:r>
            <a:r>
              <a:rPr lang="vi-VN" sz="2800" smtClean="0">
                <a:solidFill>
                  <a:srgbClr val="002060"/>
                </a:solidFill>
              </a:rPr>
              <a:t> </a:t>
            </a:r>
            <a:r>
              <a:rPr lang="vi-VN" sz="2800" smtClean="0">
                <a:solidFill>
                  <a:srgbClr val="002060"/>
                </a:solidFill>
              </a:rPr>
              <a:t>ngày </a:t>
            </a:r>
            <a:r>
              <a:rPr lang="vi-VN" sz="2800" smtClean="0">
                <a:solidFill>
                  <a:srgbClr val="002060"/>
                </a:solidFill>
              </a:rPr>
              <a:t>18 </a:t>
            </a:r>
            <a:r>
              <a:rPr lang="vi-VN" sz="2800">
                <a:solidFill>
                  <a:srgbClr val="002060"/>
                </a:solidFill>
              </a:rPr>
              <a:t>tháng </a:t>
            </a:r>
            <a:r>
              <a:rPr lang="vi-VN" sz="2800" smtClean="0">
                <a:solidFill>
                  <a:srgbClr val="002060"/>
                </a:solidFill>
              </a:rPr>
              <a:t>3 </a:t>
            </a:r>
            <a:r>
              <a:rPr lang="vi-VN" sz="2800">
                <a:solidFill>
                  <a:srgbClr val="002060"/>
                </a:solidFill>
              </a:rPr>
              <a:t>năm 2021</a:t>
            </a:r>
          </a:p>
          <a:p>
            <a:pPr algn="ctr"/>
            <a:r>
              <a:rPr lang="vi-VN" sz="2800" u="sng" smtClean="0">
                <a:solidFill>
                  <a:srgbClr val="002060"/>
                </a:solidFill>
              </a:rPr>
              <a:t>Tập viết</a:t>
            </a:r>
            <a:endParaRPr lang="vi-VN" sz="2800" u="sng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4300" y="151411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smtClean="0">
                <a:solidFill>
                  <a:srgbClr val="C00000"/>
                </a:solidFill>
              </a:rPr>
              <a:t>Bài </a:t>
            </a:r>
            <a:r>
              <a:rPr lang="vi-VN" sz="2800" b="1" smtClean="0">
                <a:solidFill>
                  <a:srgbClr val="C00000"/>
                </a:solidFill>
              </a:rPr>
              <a:t>132, 133</a:t>
            </a:r>
            <a:endParaRPr lang="vi-VN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4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Pham Thi Minh Phuong\Desktop\tvsw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51816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9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1244802" y="182351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 smtClean="0">
                <a:solidFill>
                  <a:srgbClr val="000000"/>
                </a:solidFill>
                <a:latin typeface="HP001 4 hàng" pitchFamily="34" charset="-93"/>
              </a:rPr>
              <a:t>π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łnh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175912" y="1798427"/>
            <a:ext cx="257146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4000" b="1" smtClean="0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π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łch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22" name="Text Box 1"/>
          <p:cNvSpPr txBox="1">
            <a:spLocks noChangeArrowheads="1"/>
          </p:cNvSpPr>
          <p:nvPr/>
        </p:nvSpPr>
        <p:spPr bwMode="auto">
          <a:xfrm>
            <a:off x="773467" y="3618908"/>
            <a:ext cx="3894888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9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Ďynh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80898" y="3631897"/>
            <a:ext cx="27719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Ďych</a:t>
            </a:r>
            <a:endParaRPr lang="el-GR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14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299928" y="937155"/>
            <a:ext cx="792178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h</a:t>
            </a:r>
            <a:r>
              <a:rPr lang="el-GR" sz="9000" b="1" smtClean="0">
                <a:latin typeface="HP001 4 hàng" pitchFamily="34" charset="-93"/>
                <a:ea typeface="HP001 4H"/>
              </a:rPr>
              <a:t>Μ</a:t>
            </a:r>
            <a:r>
              <a:rPr lang="en-US" sz="9000" b="1" smtClean="0">
                <a:latin typeface="HP001 4 hàng" pitchFamily="34" charset="-93"/>
                <a:ea typeface="HP001 4H"/>
              </a:rPr>
              <a:t>łnh h</a:t>
            </a:r>
            <a:r>
              <a:rPr lang="el-GR" sz="9000" b="1" smtClean="0">
                <a:latin typeface="HP001 4 hàng" pitchFamily="34" charset="-93"/>
                <a:ea typeface="HP001 4H"/>
              </a:rPr>
              <a:t>Ξ</a:t>
            </a:r>
            <a:r>
              <a:rPr lang="en-US" sz="9000" b="1" smtClean="0">
                <a:latin typeface="HP001 4 hàng" pitchFamily="34" charset="-93"/>
                <a:ea typeface="HP001 4H"/>
              </a:rPr>
              <a:t>ng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1232920" y="2750530"/>
            <a:ext cx="803941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ng</a:t>
            </a:r>
            <a:r>
              <a:rPr lang="el-GR" sz="8800" b="1" smtClean="0">
                <a:latin typeface="HP001 4 hàng" pitchFamily="34" charset="-93"/>
                <a:ea typeface="HP001 4H" pitchFamily="34" charset="-127"/>
              </a:rPr>
              <a:t>π</a:t>
            </a:r>
            <a:r>
              <a:rPr lang="vi-VN" sz="8800" b="1" smtClean="0">
                <a:latin typeface="HP001 4 hàng" pitchFamily="34" charset="-93"/>
                <a:ea typeface="HP001 4H" pitchFamily="34" charset="-127"/>
              </a:rPr>
              <a:t>ǝ</a:t>
            </a:r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ch ngĲc</a:t>
            </a:r>
            <a:endParaRPr lang="vi-VN" sz="88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20093" y="4533324"/>
            <a:ext cx="715382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huỳnh huỵch</a:t>
            </a:r>
            <a:endParaRPr lang="vi-VN" sz="88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946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766750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1"/>
          <p:cNvSpPr txBox="1">
            <a:spLocks noChangeArrowheads="1"/>
          </p:cNvSpPr>
          <p:nvPr/>
        </p:nvSpPr>
        <p:spPr bwMode="auto">
          <a:xfrm>
            <a:off x="402838" y="33398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 smtClean="0">
                <a:solidFill>
                  <a:srgbClr val="000000"/>
                </a:solidFill>
                <a:latin typeface="HP001 4 hàng" pitchFamily="34" charset="-93"/>
              </a:rPr>
              <a:t>π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łnh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99129" y="3599963"/>
            <a:ext cx="257146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4000" b="1" smtClean="0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π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łch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/>
        </p:nvSpPr>
        <p:spPr bwMode="auto">
          <a:xfrm>
            <a:off x="460217" y="1825001"/>
            <a:ext cx="792178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h</a:t>
            </a:r>
            <a:r>
              <a:rPr lang="el-GR" sz="9000" b="1" smtClean="0">
                <a:latin typeface="HP001 4 hàng" pitchFamily="34" charset="-93"/>
                <a:ea typeface="HP001 4H"/>
              </a:rPr>
              <a:t>Μ</a:t>
            </a:r>
            <a:r>
              <a:rPr lang="en-US" sz="9000" b="1" smtClean="0">
                <a:latin typeface="HP001 4 hàng" pitchFamily="34" charset="-93"/>
                <a:ea typeface="HP001 4H"/>
              </a:rPr>
              <a:t>łnh h</a:t>
            </a:r>
            <a:r>
              <a:rPr lang="el-GR" sz="9000" b="1" smtClean="0">
                <a:latin typeface="HP001 4 hàng" pitchFamily="34" charset="-93"/>
                <a:ea typeface="HP001 4H"/>
              </a:rPr>
              <a:t>Ξ</a:t>
            </a:r>
            <a:r>
              <a:rPr lang="en-US" sz="9000" b="1" smtClean="0">
                <a:latin typeface="HP001 4 hàng" pitchFamily="34" charset="-93"/>
                <a:ea typeface="HP001 4H"/>
              </a:rPr>
              <a:t>ng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6" name="TextBox 3"/>
          <p:cNvSpPr txBox="1">
            <a:spLocks noChangeArrowheads="1"/>
          </p:cNvSpPr>
          <p:nvPr/>
        </p:nvSpPr>
        <p:spPr bwMode="auto">
          <a:xfrm>
            <a:off x="400392" y="5411890"/>
            <a:ext cx="803941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ng</a:t>
            </a:r>
            <a:r>
              <a:rPr lang="el-GR" sz="8800" b="1" smtClean="0">
                <a:latin typeface="HP001 4 hàng" pitchFamily="34" charset="-93"/>
                <a:ea typeface="HP001 4H" pitchFamily="34" charset="-127"/>
              </a:rPr>
              <a:t>π</a:t>
            </a:r>
            <a:r>
              <a:rPr lang="vi-VN" sz="8800" b="1" smtClean="0">
                <a:latin typeface="HP001 4 hàng" pitchFamily="34" charset="-93"/>
                <a:ea typeface="HP001 4H" pitchFamily="34" charset="-127"/>
              </a:rPr>
              <a:t>ǝ</a:t>
            </a:r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ch ngĲc</a:t>
            </a:r>
            <a:endParaRPr lang="vi-VN" sz="88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42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-59061" y="930252"/>
            <a:ext cx="3894888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9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Ďynh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5730" y="2731129"/>
            <a:ext cx="27719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Ďych</a:t>
            </a:r>
            <a:endParaRPr lang="el-GR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6363" y="4520447"/>
            <a:ext cx="715382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huỳnh huỵch</a:t>
            </a:r>
            <a:endParaRPr lang="vi-VN" sz="88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436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657566"/>
            <a:ext cx="10069286" cy="558370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-13647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70976" y="2234077"/>
            <a:ext cx="400495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huỳnh huỵch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322243" y="1356864"/>
            <a:ext cx="38400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/>
              </a:rPr>
              <a:t>ng</a:t>
            </a:r>
            <a:r>
              <a:rPr lang="el-GR" sz="4400" b="1" smtClean="0">
                <a:latin typeface="HP001 4 hàng" pitchFamily="34" charset="-93"/>
                <a:ea typeface="HP001 4H"/>
              </a:rPr>
              <a:t>π</a:t>
            </a:r>
            <a:r>
              <a:rPr lang="en-US" sz="4400" b="1" smtClean="0">
                <a:latin typeface="HP001 4 hàng" pitchFamily="34" charset="-93"/>
                <a:ea typeface="HP001 4H"/>
              </a:rPr>
              <a:t>ǝch ngĲc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9540" y="4480606"/>
            <a:ext cx="328587" cy="978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1256634" y="3153475"/>
            <a:ext cx="34660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x</a:t>
            </a:r>
            <a:r>
              <a:rPr lang="el-GR" sz="4400" b="1" smtClean="0">
                <a:solidFill>
                  <a:srgbClr val="000000"/>
                </a:solidFill>
                <a:latin typeface="HP001 4 hàng" pitchFamily="34" charset="-93"/>
              </a:rPr>
              <a:t>πϛ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nh x♦ng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83203" y="4339361"/>
            <a:ext cx="146734" cy="131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89364" y="4036528"/>
            <a:ext cx="2624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smtClean="0">
                <a:latin typeface="HP001 4 hàng" pitchFamily="34" charset="-93"/>
              </a:rPr>
              <a:t>ǟỗng Ǉ</a:t>
            </a:r>
            <a:r>
              <a:rPr lang="el-GR" sz="4400" b="1" smtClean="0">
                <a:latin typeface="HP001 4 hàng" pitchFamily="34" charset="-93"/>
              </a:rPr>
              <a:t>π</a:t>
            </a:r>
            <a:r>
              <a:rPr lang="vi-VN" sz="4400" b="1" smtClean="0">
                <a:latin typeface="HP001 4 hàng" pitchFamily="34" charset="-93"/>
              </a:rPr>
              <a:t>Ǚch</a:t>
            </a:r>
            <a:endParaRPr lang="vi-VN" sz="4400" b="1">
              <a:latin typeface="HP001 4 hàng" pitchFamily="34" charset="-93"/>
            </a:endParaRPr>
          </a:p>
        </p:txBody>
      </p:sp>
    </p:spTree>
    <p:extLst>
      <p:ext uri="{BB962C8B-B14F-4D97-AF65-F5344CB8AC3E}">
        <p14:creationId xmlns:p14="http://schemas.microsoft.com/office/powerpoint/2010/main" val="36377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657566"/>
            <a:ext cx="10069286" cy="558370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-13647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170976" y="2234077"/>
            <a:ext cx="400495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huỳnh huỵch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1322243" y="1356864"/>
            <a:ext cx="38400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/>
              </a:rPr>
              <a:t>ng</a:t>
            </a:r>
            <a:r>
              <a:rPr lang="el-GR" sz="4400" b="1" smtClean="0">
                <a:latin typeface="HP001 4 hàng" pitchFamily="34" charset="-93"/>
                <a:ea typeface="HP001 4H"/>
              </a:rPr>
              <a:t>π</a:t>
            </a:r>
            <a:r>
              <a:rPr lang="en-US" sz="4400" b="1" smtClean="0">
                <a:latin typeface="HP001 4 hàng" pitchFamily="34" charset="-93"/>
                <a:ea typeface="HP001 4H"/>
              </a:rPr>
              <a:t>ǝch ngĲc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9540" y="4480606"/>
            <a:ext cx="328587" cy="978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/>
          </a:p>
        </p:txBody>
      </p:sp>
      <p:sp>
        <p:nvSpPr>
          <p:cNvPr id="24" name="Rectangle 23"/>
          <p:cNvSpPr/>
          <p:nvPr/>
        </p:nvSpPr>
        <p:spPr>
          <a:xfrm>
            <a:off x="1256634" y="3153475"/>
            <a:ext cx="34660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x</a:t>
            </a:r>
            <a:r>
              <a:rPr lang="el-GR" sz="4400" b="1" smtClean="0">
                <a:solidFill>
                  <a:srgbClr val="000000"/>
                </a:solidFill>
                <a:latin typeface="HP001 4 hàng" pitchFamily="34" charset="-93"/>
              </a:rPr>
              <a:t>πϛ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nh x♦ng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783203" y="4339361"/>
            <a:ext cx="146734" cy="131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89364" y="4036528"/>
            <a:ext cx="2624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smtClean="0">
                <a:latin typeface="HP001 4 hàng" pitchFamily="34" charset="-93"/>
              </a:rPr>
              <a:t>ǟỗng Ǉ</a:t>
            </a:r>
            <a:r>
              <a:rPr lang="el-GR" sz="4400" b="1" smtClean="0">
                <a:latin typeface="HP001 4 hàng" pitchFamily="34" charset="-93"/>
              </a:rPr>
              <a:t>π</a:t>
            </a:r>
            <a:r>
              <a:rPr lang="vi-VN" sz="4400" b="1" smtClean="0">
                <a:latin typeface="HP001 4 hàng" pitchFamily="34" charset="-93"/>
              </a:rPr>
              <a:t>Ǚch</a:t>
            </a:r>
            <a:endParaRPr lang="vi-VN" sz="4400" b="1">
              <a:latin typeface="HP001 4 hàng" pitchFamily="34" charset="-93"/>
            </a:endParaRPr>
          </a:p>
        </p:txBody>
      </p:sp>
    </p:spTree>
    <p:extLst>
      <p:ext uri="{BB962C8B-B14F-4D97-AF65-F5344CB8AC3E}">
        <p14:creationId xmlns:p14="http://schemas.microsoft.com/office/powerpoint/2010/main" val="27756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4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91</Words>
  <Application>Microsoft Office PowerPoint</Application>
  <PresentationFormat>On-screen Show (4:3)</PresentationFormat>
  <Paragraphs>26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Pham Thi Minh Phuong</cp:lastModifiedBy>
  <cp:revision>136</cp:revision>
  <dcterms:created xsi:type="dcterms:W3CDTF">2020-10-21T22:23:20Z</dcterms:created>
  <dcterms:modified xsi:type="dcterms:W3CDTF">2021-03-17T10:52:19Z</dcterms:modified>
</cp:coreProperties>
</file>