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93" r:id="rId3"/>
    <p:sldMasterId id="2147483706" r:id="rId4"/>
    <p:sldMasterId id="2147484025" r:id="rId5"/>
  </p:sldMasterIdLst>
  <p:notesMasterIdLst>
    <p:notesMasterId r:id="rId33"/>
  </p:notesMasterIdLst>
  <p:sldIdLst>
    <p:sldId id="272" r:id="rId6"/>
    <p:sldId id="274" r:id="rId7"/>
    <p:sldId id="281" r:id="rId8"/>
    <p:sldId id="283" r:id="rId9"/>
    <p:sldId id="284" r:id="rId10"/>
    <p:sldId id="285" r:id="rId11"/>
    <p:sldId id="286" r:id="rId12"/>
    <p:sldId id="320" r:id="rId13"/>
    <p:sldId id="309" r:id="rId14"/>
    <p:sldId id="317" r:id="rId15"/>
    <p:sldId id="310" r:id="rId16"/>
    <p:sldId id="311" r:id="rId17"/>
    <p:sldId id="319" r:id="rId18"/>
    <p:sldId id="318" r:id="rId19"/>
    <p:sldId id="313" r:id="rId20"/>
    <p:sldId id="290" r:id="rId21"/>
    <p:sldId id="269" r:id="rId22"/>
    <p:sldId id="295" r:id="rId23"/>
    <p:sldId id="314" r:id="rId24"/>
    <p:sldId id="315" r:id="rId25"/>
    <p:sldId id="296" r:id="rId26"/>
    <p:sldId id="316" r:id="rId27"/>
    <p:sldId id="291" r:id="rId28"/>
    <p:sldId id="298" r:id="rId29"/>
    <p:sldId id="262" r:id="rId30"/>
    <p:sldId id="307" r:id="rId31"/>
    <p:sldId id="293" r:id="rId32"/>
  </p:sldIdLst>
  <p:sldSz cx="12192000" cy="6858000"/>
  <p:notesSz cx="7104063" cy="10234613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0F2BB9E-B996-416A-B506-B328E59C0A4D}" type="datetimeFigureOut">
              <a:rPr lang="zh-CN" altLang="en-US"/>
              <a:pPr>
                <a:defRPr/>
              </a:pPr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F317837-0E41-40EB-B0EE-E99F934C0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5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1288" y="768350"/>
            <a:ext cx="6821487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文本占位符 8192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8612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C58B8C-7C0B-4816-9819-DF3E2A1167BD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E0760D8-2648-4D78-A8F9-CF0F6B0FCD27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16</a:t>
            </a:fld>
            <a:endParaRPr lang="zh-CN" altLang="en-US" b="0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42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9D31A0F-1CEB-475D-9749-8CE316CE2F82}" type="slidenum">
              <a:rPr lang="zh-CN" altLang="en-US" b="0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18</a:t>
            </a:fld>
            <a:endParaRPr lang="zh-CN" altLang="en-US" b="0" smtClean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70DB3F6-A76E-433C-B56A-D236DC7FA3FF}" type="slidenum">
              <a:rPr lang="zh-CN" altLang="en-US" b="0" smtClean="0">
                <a:latin typeface="等线" charset="-122"/>
                <a:ea typeface="等线" charset="-122"/>
              </a:rPr>
              <a:pPr/>
              <a:t>21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416A2DB-53F9-4799-A9A8-F4F5174DFB46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  <a:pPr/>
              <a:t>24</a:t>
            </a:fld>
            <a:endParaRPr lang="zh-CN" altLang="en-US" b="0" smtClean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080DA67-23ED-425F-9B37-0F2060E6D105}" type="slidenum">
              <a:rPr lang="zh-CN" altLang="en-US" b="0" smtClean="0">
                <a:latin typeface="等线" charset="-122"/>
                <a:ea typeface="等线" charset="-122"/>
              </a:rPr>
              <a:pPr/>
              <a:t>25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86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80A8A-B45A-454A-B939-9B5007C37598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310FF3-2A14-44D2-BE85-DA10EAB9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69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ED699F-4A16-40FA-AAED-E610FB9CEBB9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7D5EF9-3A0C-4BB3-BD98-34603369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7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587D2-C336-4772-8343-E84F4E29C459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FB546-1D9D-4EAA-8965-488DBE99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51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32440-A677-4CFC-B1AB-52E8312303E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C866A4-7AF7-4330-836B-394967C9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81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F58852-357C-48B9-BDBC-2B4632C7318B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A4A0E8-BF03-49F4-9C56-CAF70EEC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2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716C9-FE29-48C6-BBB1-169F9AF00A0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66BAB38-8641-407F-8F63-3E08A99E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15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3D1B8-2A58-46C6-8C47-50E2DC89A60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6182DF-697B-466C-B93E-4487A13F7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40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00F0-6562-4BBC-B6A0-72963DA5181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C6A-444A-46B8-9C5E-C8BFE786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34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0A8E58-DFE4-4E91-843D-BB2EFB08D233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DEF2A6-9A0B-4D2E-8049-135A9280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74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FEBD66-9A2F-4809-AD74-D7F34E44CD65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692C7D-16A6-4069-93CB-4426E765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7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EA19F8-A639-4A5C-ABB3-21E69F4706D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9B2524-5832-47BF-AB4B-FA7B955C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89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79916A-A912-489C-B209-C766EB26B7F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428ACB-D008-4BF1-A48C-022C0796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2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7A96D6-A185-4FCB-98C2-AD273235BD13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F7A200-FBF9-4D2D-A31D-04971758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98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568D6-ABCE-4134-8B3B-90E9EF23EB18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A0A9B-D568-45EF-8ACD-42309474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60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6A3D15-A4C3-4808-A4E5-62FDB0F9F2F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1B86AA-89BB-4842-B4C6-5D85626E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63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6F5982-4D53-4851-8AD9-FE8816F185C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6544F9-419C-44A4-9120-5DF0DFDB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95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7C458-AD70-4D91-A597-9F81FD0A8B9D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47D004-4C3C-4731-B6CD-B0CEA33F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95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2A9849-D484-44BB-BAA2-06DF50346DD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377E7D-CE01-4507-B2EE-87D3DA6C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78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F677F1-FC49-4317-BE50-E3C7D4EAC3C5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09A833-C323-4A85-B09F-D717D839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2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D37EF-1AF9-45EB-81D4-17A266FC0F8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66E345C-B241-4D31-BE4E-66386F7D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6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661-7EFE-4AA0-8CE7-75079F11D8E2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0F2-8A38-4A29-AFB2-8D30909F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56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25FA1D-FD60-4860-8575-6A51FB0256DB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C7DD-2AA7-42EE-82F4-C5DCC566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74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90C38B-5803-44FB-80BB-E7413A1AA181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BEB993-1E72-4607-AB83-C7C12657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8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3C0B9-F1F0-4586-BC21-04E92CA896FD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E0E30-EE38-4CD4-904F-A366D1BA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43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ED0436-CEB6-40E4-AB66-B795E41DE58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D4D914-47B5-4C15-ADDA-5521635C0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30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2B54C8-F286-48DB-8750-D2AF28DE5909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0CB22C8-8F27-4541-B3E7-FECFEB75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51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FBFEBA-9D30-441A-85F3-9758E74609B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1D2381-CDD5-4DDD-99E8-BEE0015D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44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7FF0D0-B7CE-4590-ACF4-BB4A8CFC236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8BB593-ABFD-44BB-B527-5D5A961E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05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3338ED-C907-482D-B67B-683FD8FC61F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E41572-1198-4E68-9B41-B665D554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966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14916-8E52-46B3-AAFB-38BB612F3BD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07B0CA-CFD4-49CA-8761-0337BBE9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310EC8-69FD-4643-9F72-B7948621E5D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D7F11-E5F1-4D15-9BA9-75C8FFF4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717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DE29E0-B92D-41A1-AEEA-F107EF75B57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3DE409-6626-45BB-8218-959085D7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29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314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ADFDB5-FFE2-48E1-B5DF-22AC1A03CCA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FCD6F6-403A-4645-8308-88E91E4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84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C2-B192-4D37-889B-48093688447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48-9FC4-4827-A314-4AF3384E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74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6C5487-5553-40B2-9D77-D6D70E0179A3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060F28-8D00-4EB3-8F93-BE8DA224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64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F26905-7850-4DC2-AEC8-64708D4C93C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F32B81-C9C6-416D-92BD-A8768723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E93D5B2-A57C-49C1-9EEE-459001227EC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C3A9F3-3E42-48A8-9840-AD9A964E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8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F0E80E-C90D-4F7C-A590-3E0D0882E703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E24E53-A1F6-420F-9D46-E2900E51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910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C705D8-9F11-420A-B468-9F73E8B5E92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D52071-A437-4A26-B44A-88228E3C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81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A3E1B7E-EFFA-4063-B3C7-AE17F01645F1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85EF9A2-0BBA-4FAC-BCB2-4F5C4F5D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80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EE39F1-5B64-4211-A899-C48EA69E3F8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880999-2DAD-4CC2-8230-D6EA1318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79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12508A-0BCA-46D4-BA27-BEF68395FD4B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7D473-BCE8-4023-A64E-BF462F0E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5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284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9585BB-D242-41E4-91DE-97BFDAE2E3E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8D6954-3B50-469A-A567-5EA7666E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24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12178BA-DF60-41BF-A6B9-7D98DE23642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6660A-0409-4E50-8FB7-DE1D5CDA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241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20873-14A0-4D16-83DB-597AFE882D6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B6C5BF-3586-4172-A3EA-618F246C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9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C5267-B595-490F-8568-8FFE1BAB4D5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DB6382-A6A5-4C42-974F-5C245DCF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97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2321F1-CB19-4F80-B00E-628BFFE8AFCF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F14554-6BAE-4B7B-BAA0-7BDF7D28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9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2BB179-A1F0-4DAE-A4CD-EE09AE3B20AD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3328B2-719F-410F-9BBE-CEB8BDE2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60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93ED99-9112-43FA-BD87-6573EB66B711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8B6F59-9DC7-406A-A7F2-2361F969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70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8" r:id="rId2"/>
    <p:sldLayoutId id="2147484219" r:id="rId3"/>
    <p:sldLayoutId id="2147484213" r:id="rId4"/>
    <p:sldLayoutId id="2147484220" r:id="rId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BB837-80DE-4EBE-840C-AE25FCACBBE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A450E0-223F-4C2C-916D-7C85ECCB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14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8F2F5-EA2D-4185-BA52-72A4DF7D00F9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1803-926A-485A-91C2-82972F96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1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02DA-37E9-40A1-8EE0-C1592B72F077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CD8CD-1560-43ED-9879-75ADD37B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7530-3AD6-4C31-8F70-AF184AD5A43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3D2B00-BC5B-493F-8012-4D182499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VIDEO%20TV%20HK2%20CANH%20DIEU\25.mp4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21.gif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17" Type="http://schemas.openxmlformats.org/officeDocument/2006/relationships/image" Target="../media/image17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10" Type="http://schemas.openxmlformats.org/officeDocument/2006/relationships/slide" Target="slide4.xml"/><Relationship Id="rId19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9023762" y="1032597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7124" y="104632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462534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7018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474257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42996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70630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59986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12184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4699" y="2788343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276844" y="2795264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774061" y="2771631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465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918204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178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336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5245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5722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73280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3313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80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92765"/>
            <a:ext cx="5314121" cy="42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9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29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3" y="434608"/>
            <a:ext cx="6223089" cy="438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892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4197126" y="1137054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oăng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9096" y="1120314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oăc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504" y="1817953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Century Gothic" pitchFamily="34" charset="0"/>
              </a:rPr>
              <a:t>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oẵng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9544" y="1766645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Century Gothic" pitchFamily="34" charset="0"/>
              </a:rPr>
              <a:t>ng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oắc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717" y="2461421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Century Gothic" pitchFamily="34" charset="0"/>
              </a:rPr>
              <a:t>ng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oắc </a:t>
            </a:r>
            <a:r>
              <a:rPr lang="en-US" sz="3600" smtClean="0">
                <a:solidFill>
                  <a:srgbClr val="002060"/>
                </a:solidFill>
                <a:latin typeface="Century Gothic" pitchFamily="34" charset="0"/>
              </a:rPr>
              <a:t>tay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1552" y="2089810"/>
            <a:ext cx="9457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  <a:latin typeface="+mn-lt"/>
              </a:rPr>
              <a:t>Tìm từ có tiếng chứa vần oăng, oăc</a:t>
            </a:r>
            <a:endParaRPr lang="vi-VN" sz="36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0347" y="2489272"/>
            <a:ext cx="259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Century Gothic" pitchFamily="34" charset="0"/>
              </a:rPr>
              <a:t>con 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oẵng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3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48100" y="1387475"/>
            <a:ext cx="342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 sừng 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463925" y="2092325"/>
            <a:ext cx="451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dài ngoẵng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3065463" y="2933700"/>
            <a:ext cx="532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đơn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065463" y="3819525"/>
            <a:ext cx="58435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 loăng quăng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2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2625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463925" y="4678363"/>
            <a:ext cx="55737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chớp loằng ngoằng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52399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Tiếng nào có vần </a:t>
            </a:r>
            <a:r>
              <a:rPr lang="en-US" altLang="en-US" sz="3600" b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oăng</a:t>
            </a:r>
            <a:r>
              <a:rPr lang="en-US" altLang="en-US" sz="3600" b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3600" b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nào có vần </a:t>
            </a:r>
            <a:r>
              <a:rPr lang="en-US" altLang="en-US" sz="3600" b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oăc </a:t>
            </a:r>
            <a:r>
              <a:rPr lang="en-US" altLang="en-US" sz="3600" b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03300"/>
            <a:ext cx="23907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19113"/>
            <a:ext cx="27511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859213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141788"/>
            <a:ext cx="304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900613" y="1960563"/>
            <a:ext cx="658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8175" y="3522663"/>
            <a:ext cx="66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9988" y="2693988"/>
            <a:ext cx="1020762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57813" y="4379913"/>
            <a:ext cx="1020762" cy="174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76875" y="5216525"/>
            <a:ext cx="1019175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340600" y="5235575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6878638" y="1709738"/>
            <a:ext cx="2303462" cy="460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59063" y="2143125"/>
            <a:ext cx="1436687" cy="387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4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2932113"/>
            <a:ext cx="1609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7431088" y="3344863"/>
            <a:ext cx="2665412" cy="100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8047038" y="4232275"/>
            <a:ext cx="1787525" cy="984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17775" y="5132388"/>
            <a:ext cx="1466850" cy="936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2164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8"/>
            <a:ext cx="12192000" cy="6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37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763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1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smtClean="0">
                <a:solidFill>
                  <a:srgbClr val="C00000"/>
                </a:solidFill>
                <a:latin typeface=".VnAvant"/>
              </a:rPr>
              <a:t>KHỞI ĐỘNG</a:t>
            </a:r>
            <a:endParaRPr lang="en-US" altLang="en-US" sz="6400">
              <a:solidFill>
                <a:srgbClr val="C00000"/>
              </a:solidFill>
              <a:latin typeface=".VnAvan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-994553"/>
            <a:ext cx="1281684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131812" y="2697472"/>
            <a:ext cx="2470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iến thoắng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866450" y="2688492"/>
            <a:ext cx="35250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chẳng sợ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800364" y="56793"/>
            <a:ext cx="445803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</a:t>
            </a:r>
            <a:r>
              <a:rPr lang="en-US" alt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31811" y="1783080"/>
            <a:ext cx="40974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Hoằng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68701" y="1783080"/>
            <a:ext cx="43651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vung thanh kiếm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190803" y="3673495"/>
            <a:ext cx="2884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quàng quạc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046576" y="3673495"/>
            <a:ext cx="47281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vươn cổ dài ngoẵng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241663" y="4526280"/>
            <a:ext cx="21456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chạy miết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35248" y="4526280"/>
            <a:ext cx="30087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xua ngỗng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7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8890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527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526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526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526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772900" y="3846513"/>
            <a:ext cx="190500" cy="536575"/>
            <a:chOff x="9338444" y="719956"/>
            <a:chExt cx="189196" cy="536029"/>
          </a:xfrm>
        </p:grpSpPr>
        <p:cxnSp>
          <p:nvCxnSpPr>
            <p:cNvPr id="9526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526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525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525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525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409248" y="887413"/>
            <a:ext cx="190500" cy="536575"/>
            <a:chOff x="9338444" y="719956"/>
            <a:chExt cx="189196" cy="536029"/>
          </a:xfrm>
        </p:grpSpPr>
        <p:cxnSp>
          <p:nvCxnSpPr>
            <p:cNvPr id="4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858043" y="629116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90158" y="4319756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6799" y="4371975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25879" y="2862252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3563" y="2071379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4869" y="2048817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4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99601" y="1238716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286" y="1512242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08357" y="5117455"/>
            <a:ext cx="77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10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24906" y="4933305"/>
            <a:ext cx="4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9</a:t>
            </a:r>
            <a:endParaRPr lang="vi-V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37"/>
            <a:ext cx="118110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763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09339" y="1263878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543" y="4834424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21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95263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12165013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đàn ngỗng xuất hiện, ba bạn làm gì? Ghép đúng</a:t>
            </a:r>
            <a:r>
              <a:rPr lang="en-US" sz="3200" b="0" smtClean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  <a:endParaRPr lang="en-US" sz="32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Hoằng </a:t>
            </a:r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 </a:t>
            </a:r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nấp </a:t>
            </a:r>
            <a:r>
              <a:rPr lang="en-US" sz="4000" b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l­ưng Tiến.</a:t>
            </a:r>
            <a:endParaRPr lang="en-US" sz="40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 cành cây </a:t>
            </a:r>
            <a:r>
              <a:rPr lang="en-US" sz="3600" b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xua</a:t>
            </a:r>
            <a:r>
              <a:rPr lang="en-US" sz="36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ngỗng đi.</a:t>
            </a:r>
            <a:endParaRPr lang="en-US" sz="3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7" cy="1565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 súng vào </a:t>
            </a:r>
            <a:r>
              <a:rPr lang="en-US" sz="4000" b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 chạy.</a:t>
            </a:r>
            <a:endParaRPr lang="en-US" sz="40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</a:t>
            </a:r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1404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405" name="组合 6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1398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9" name="组合 5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1392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3" name="组合 4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2026360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835" y="899416"/>
                <a:ext cx="121759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65663" y="-2773363"/>
            <a:ext cx="1546225" cy="4705351"/>
            <a:chOff x="2102023" y="-1714093"/>
            <a:chExt cx="1143796" cy="3479248"/>
          </a:xfrm>
        </p:grpSpPr>
        <p:grpSp>
          <p:nvGrpSpPr>
            <p:cNvPr id="101386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8" y="33017"/>
                <a:ext cx="248937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387" name="组合 39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2026359" y="33018"/>
                <a:ext cx="248937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834" y="899416"/>
                <a:ext cx="1217595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0" y="-346075"/>
            <a:ext cx="443865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841" y="424498"/>
            <a:ext cx="350115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>
                <a:latin typeface="Arial" panose="020B0604020202020204" pitchFamily="34" charset="0"/>
                <a:ea typeface="华康方圆体W7"/>
                <a:cs typeface="Arial" panose="020B0604020202020204" pitchFamily="34" charset="0"/>
              </a:rPr>
              <a:t>Em </a:t>
            </a:r>
            <a:r>
              <a:rPr lang="en-AU" altLang="en-US" sz="3200" smtClean="0">
                <a:latin typeface="Arial" panose="020B0604020202020204" pitchFamily="34" charset="0"/>
                <a:ea typeface="华康方圆体W7"/>
                <a:cs typeface="Arial" panose="020B0604020202020204" pitchFamily="34" charset="0"/>
              </a:rPr>
              <a:t>thích nhân vật nào? Vì sao?</a:t>
            </a:r>
            <a:endParaRPr lang="en-US" altLang="en-US" sz="3200">
              <a:latin typeface="Arial" panose="020B0604020202020204" pitchFamily="34" charset="0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1013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24063"/>
            <a:ext cx="73342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528888"/>
            <a:ext cx="11047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  <p:pic>
        <p:nvPicPr>
          <p:cNvPr id="2" name="2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buom" descr="A insect on the ground&#10;&#10;Description generated with high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smtClean="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64981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2060"/>
                </a:solidFill>
                <a:latin typeface="UTM Avo" panose="020406030505060202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504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2060"/>
                </a:solidFill>
                <a:latin typeface="Th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Th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h"/>
              </a:rPr>
              <a:t>án</a:t>
            </a:r>
            <a:r>
              <a:rPr lang="en-US" altLang="en-US" sz="3200" dirty="0">
                <a:solidFill>
                  <a:srgbClr val="002060"/>
                </a:solidFill>
                <a:latin typeface="Th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h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Th"/>
              </a:rPr>
              <a:t>áo</a:t>
            </a:r>
            <a:r>
              <a:rPr lang="en-US" altLang="en-US" sz="4000" dirty="0" smtClean="0">
                <a:solidFill>
                  <a:srgbClr val="C00000"/>
                </a:solidFill>
                <a:latin typeface="Th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Th"/>
              </a:rPr>
              <a:t>choàng</a:t>
            </a:r>
            <a:endParaRPr lang="en-US" altLang="en-US" sz="4000" dirty="0">
              <a:solidFill>
                <a:srgbClr val="C00000"/>
              </a:solidFill>
              <a:latin typeface="Th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920875"/>
            <a:ext cx="3648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2060"/>
                </a:solidFill>
                <a:latin typeface="UTM Avo" panose="02040603050506020204" pitchFamily="18" charset="0"/>
              </a:rPr>
              <a:t>Câu hỏi số 2: Điền vần </a:t>
            </a:r>
            <a:r>
              <a:rPr lang="en-US" altLang="en-US" sz="4000">
                <a:solidFill>
                  <a:srgbClr val="FF0000"/>
                </a:solidFill>
                <a:latin typeface=".VnAvant"/>
              </a:rPr>
              <a:t>oang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>
                <a:solidFill>
                  <a:srgbClr val="002060"/>
                </a:solidFill>
                <a:latin typeface="UTM Avo" panose="02040603050506020204" pitchFamily="18" charset="0"/>
              </a:rPr>
              <a:t>hoặc vần </a:t>
            </a:r>
            <a:r>
              <a:rPr lang="en-US" altLang="en-US" sz="4000">
                <a:solidFill>
                  <a:srgbClr val="FF0000"/>
                </a:solidFill>
                <a:latin typeface=".VnAvant"/>
              </a:rPr>
              <a:t>oac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>
                <a:solidFill>
                  <a:srgbClr val="002060"/>
                </a:solidFill>
                <a:latin typeface="UTM Avo" panose="02040603050506020204" pitchFamily="18" charset="0"/>
              </a:rPr>
              <a:t>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504" y="3068681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prstClr val="black"/>
                </a:solidFill>
                <a:latin typeface="Thi"/>
              </a:rPr>
              <a:t>kh</a:t>
            </a:r>
            <a:r>
              <a:rPr lang="en-US" sz="4800" dirty="0" smtClean="0">
                <a:solidFill>
                  <a:prstClr val="black"/>
                </a:solidFill>
                <a:latin typeface="Thi"/>
              </a:rPr>
              <a:t> ….   </a:t>
            </a:r>
            <a:r>
              <a:rPr lang="en-US" sz="4800" dirty="0" err="1" smtClean="0">
                <a:solidFill>
                  <a:prstClr val="black"/>
                </a:solidFill>
                <a:latin typeface="Thi"/>
              </a:rPr>
              <a:t>ba</a:t>
            </a:r>
            <a:r>
              <a:rPr lang="en-US" sz="4800" dirty="0" smtClean="0">
                <a:solidFill>
                  <a:prstClr val="black"/>
                </a:solidFill>
                <a:latin typeface="Thi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hi"/>
              </a:rPr>
              <a:t>lô</a:t>
            </a:r>
            <a:endParaRPr lang="en-US" sz="4800" dirty="0">
              <a:solidFill>
                <a:prstClr val="black"/>
              </a:solidFill>
              <a:latin typeface="Thi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03500" y="2403982"/>
            <a:ext cx="1568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oác</a:t>
            </a:r>
            <a:r>
              <a:rPr lang="en-US" altLang="en-US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6639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2060"/>
                </a:solidFill>
                <a:latin typeface="UTM Avo" panose="020406030505060202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390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563688"/>
            <a:ext cx="4594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1090613" y="4658571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vi-VN" altLang="en-US" sz="2800">
                <a:solidFill>
                  <a:srgbClr val="ADDE00"/>
                </a:solidFill>
                <a:latin typeface="UTM Avo" panose="02040603050506020204" pitchFamily="18" charset="0"/>
              </a:rPr>
              <a:t>Đọc </a:t>
            </a:r>
            <a:r>
              <a:rPr lang="en-US" altLang="en-US" sz="2800" smtClean="0">
                <a:solidFill>
                  <a:srgbClr val="ADDE00"/>
                </a:solidFill>
              </a:rPr>
              <a:t>bài tập đọc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1273175"/>
            <a:ext cx="10361743" cy="54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24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926568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127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17581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2065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829304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31735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25677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01080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0374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8340" y="2717553"/>
            <a:ext cx="25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86825" y="2795264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86824" y="2722872"/>
            <a:ext cx="2025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4862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246</Words>
  <Application>Microsoft Office PowerPoint</Application>
  <PresentationFormat>Widescreen</PresentationFormat>
  <Paragraphs>81</Paragraphs>
  <Slides>27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57" baseType="lpstr">
      <vt:lpstr>Microsoft YaHei</vt:lpstr>
      <vt:lpstr>SimSun</vt:lpstr>
      <vt:lpstr>SimSun</vt:lpstr>
      <vt:lpstr>Yu Gothic Light</vt:lpstr>
      <vt:lpstr>.VnAvant</vt:lpstr>
      <vt:lpstr>.黑体-日本语</vt:lpstr>
      <vt:lpstr>Aharoni</vt:lpstr>
      <vt:lpstr>Arial</vt:lpstr>
      <vt:lpstr>Calibri</vt:lpstr>
      <vt:lpstr>Calibri Light</vt:lpstr>
      <vt:lpstr>Century Gothic</vt:lpstr>
      <vt:lpstr>等线</vt:lpstr>
      <vt:lpstr>等线 Light</vt:lpstr>
      <vt:lpstr>Franklin Gothic Book</vt:lpstr>
      <vt:lpstr>Franklin Gothic Medium</vt:lpstr>
      <vt:lpstr>隶书</vt:lpstr>
      <vt:lpstr>Tahoma</vt:lpstr>
      <vt:lpstr>Th</vt:lpstr>
      <vt:lpstr>Thi</vt:lpstr>
      <vt:lpstr>Times New Roman</vt:lpstr>
      <vt:lpstr>Tunga</vt:lpstr>
      <vt:lpstr>UTM Avo</vt:lpstr>
      <vt:lpstr>VNI-Zap</vt:lpstr>
      <vt:lpstr>Wingdings</vt:lpstr>
      <vt:lpstr>华康方圆体W7</vt:lpstr>
      <vt:lpstr>Office 主题</vt:lpstr>
      <vt:lpstr>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 JP</cp:lastModifiedBy>
  <cp:revision>20</cp:revision>
  <dcterms:created xsi:type="dcterms:W3CDTF">2017-07-24T02:09:30Z</dcterms:created>
  <dcterms:modified xsi:type="dcterms:W3CDTF">2024-03-04T00:47:00Z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