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11688" r:id="rId3"/>
    <p:sldId id="11683" r:id="rId4"/>
    <p:sldId id="11692" r:id="rId5"/>
    <p:sldId id="273" r:id="rId6"/>
    <p:sldId id="258" r:id="rId7"/>
    <p:sldId id="11652" r:id="rId8"/>
    <p:sldId id="11655" r:id="rId9"/>
    <p:sldId id="11695" r:id="rId10"/>
    <p:sldId id="11659" r:id="rId11"/>
    <p:sldId id="11697" r:id="rId12"/>
    <p:sldId id="11696" r:id="rId13"/>
    <p:sldId id="11698" r:id="rId14"/>
    <p:sldId id="116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38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7DA55-F9D7-4506-9F07-AADC3EF374AD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89979-1FFE-4920-B9C5-A45502DB2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3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4541F-AC1B-449E-B07E-471BD6FF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38C631-7B75-4F6C-9ABE-38C662630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AE049-BD1F-47F0-8043-702AFF52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ECA11E-D13C-4AE1-B810-3E85306E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41F4A-B613-41F6-87D7-0A888AD2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EE746-BE3B-4F16-A33A-C2545728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407B68-CAF7-4EC9-9478-10B3C2DBC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C54B1-FB29-4007-AB43-B85CAE95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4AFA6-0B6B-4A1D-946C-A582335E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1E56D2-9D21-4C15-A017-99604BB6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BDAC62-2D46-46BB-A145-B0F26A72D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1BFD3E-9B34-4A0F-8DEE-372830C34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E2ED4-A11E-4AF5-A33F-CADA1748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0D60C-1D52-41C2-98C4-7C862FDD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00652-BB64-4B26-BE63-5D3AB045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09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D51AEEF-2446-4278-8437-D77A3F3E4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929AA8-40AC-404F-A45A-7F01BA1E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0CDE5C6-CA93-418E-BFC6-E3A557739371}"/>
              </a:ext>
            </a:extLst>
          </p:cNvPr>
          <p:cNvSpPr/>
          <p:nvPr userDrawn="1"/>
        </p:nvSpPr>
        <p:spPr>
          <a:xfrm>
            <a:off x="412036" y="433232"/>
            <a:ext cx="11367927" cy="5991531"/>
          </a:xfrm>
          <a:prstGeom prst="roundRect">
            <a:avLst>
              <a:gd name="adj" fmla="val 10306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DA9FD"/>
              </a:solidFill>
              <a:latin typeface="iekie tongquti" panose="02000500000000000000" pitchFamily="2" charset="-122"/>
              <a:ea typeface="字魂17号-萌趣果冻体" panose="02000000000000000000" pitchFamily="2" charset="-122"/>
              <a:sym typeface="iekie tongquti" panose="02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B57E54-E518-4718-9596-7E170A5BF2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0" y="5363643"/>
            <a:ext cx="1458602" cy="14943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956D18-40F5-422A-BEE2-D2824D00F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2196063" y="5631995"/>
            <a:ext cx="855258" cy="122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BB215B-AF1F-4079-8F55-062298536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3015970" y="5915832"/>
            <a:ext cx="894774" cy="942163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CCFAD6DC-CB6A-43E3-AF2E-4300429005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15" y="386680"/>
            <a:ext cx="533400" cy="571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C8AAE98-4216-4164-B22D-78E7E64C9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5657325" y="5467350"/>
            <a:ext cx="970114" cy="13906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5C1787-8021-485D-B7E8-EB68F004C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477232" y="5915832"/>
            <a:ext cx="894774" cy="9421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7041FF-6F9F-4387-BC9F-83D8FCEC1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37" b="71557"/>
          <a:stretch/>
        </p:blipFill>
        <p:spPr>
          <a:xfrm>
            <a:off x="8648138" y="4541819"/>
            <a:ext cx="1429312" cy="2362734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C9004A5-FC99-4F8F-975F-869C6D2C0A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2394">
            <a:off x="7753762" y="5809328"/>
            <a:ext cx="876300" cy="13239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5F54E7FD-9BAC-47AA-B1BD-B97D09447D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19118" y="5677522"/>
            <a:ext cx="1025404" cy="1184977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A2FC32BD-B366-4368-A0F6-E99CB12507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2378" y="6116086"/>
            <a:ext cx="676275" cy="6000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B0CA7B-5863-4EDD-B51D-C2E805848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1080209" y="672430"/>
            <a:ext cx="699754" cy="6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F8C25BB4-E566-40F6-A565-6FF0F2FE15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9183" y="2006476"/>
            <a:ext cx="3537068" cy="3537068"/>
          </a:xfrm>
          <a:custGeom>
            <a:avLst/>
            <a:gdLst>
              <a:gd name="connsiteX0" fmla="*/ 1768534 w 3537068"/>
              <a:gd name="connsiteY0" fmla="*/ 0 h 3537068"/>
              <a:gd name="connsiteX1" fmla="*/ 3537068 w 3537068"/>
              <a:gd name="connsiteY1" fmla="*/ 1768534 h 3537068"/>
              <a:gd name="connsiteX2" fmla="*/ 1768534 w 3537068"/>
              <a:gd name="connsiteY2" fmla="*/ 3537068 h 3537068"/>
              <a:gd name="connsiteX3" fmla="*/ 0 w 3537068"/>
              <a:gd name="connsiteY3" fmla="*/ 1768534 h 3537068"/>
              <a:gd name="connsiteX4" fmla="*/ 1768534 w 3537068"/>
              <a:gd name="connsiteY4" fmla="*/ 0 h 35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068" h="3537068">
                <a:moveTo>
                  <a:pt x="1768534" y="0"/>
                </a:moveTo>
                <a:cubicBezTo>
                  <a:pt x="2745268" y="0"/>
                  <a:pt x="3537068" y="791800"/>
                  <a:pt x="3537068" y="1768534"/>
                </a:cubicBezTo>
                <a:cubicBezTo>
                  <a:pt x="3537068" y="2745268"/>
                  <a:pt x="2745268" y="3537068"/>
                  <a:pt x="1768534" y="3537068"/>
                </a:cubicBezTo>
                <a:cubicBezTo>
                  <a:pt x="791800" y="3537068"/>
                  <a:pt x="0" y="2745268"/>
                  <a:pt x="0" y="1768534"/>
                </a:cubicBezTo>
                <a:cubicBezTo>
                  <a:pt x="0" y="791800"/>
                  <a:pt x="791800" y="0"/>
                  <a:pt x="17685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B55CC739-4F02-429F-BDF5-3D3C1178FE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427" y="3013455"/>
            <a:ext cx="5010159" cy="2644119"/>
          </a:xfrm>
          <a:custGeom>
            <a:avLst/>
            <a:gdLst>
              <a:gd name="connsiteX0" fmla="*/ 0 w 11520487"/>
              <a:gd name="connsiteY0" fmla="*/ 0 h 3900489"/>
              <a:gd name="connsiteX1" fmla="*/ 11520487 w 11520487"/>
              <a:gd name="connsiteY1" fmla="*/ 0 h 3900489"/>
              <a:gd name="connsiteX2" fmla="*/ 11520487 w 11520487"/>
              <a:gd name="connsiteY2" fmla="*/ 3900489 h 3900489"/>
              <a:gd name="connsiteX3" fmla="*/ 0 w 11520487"/>
              <a:gd name="connsiteY3" fmla="*/ 3900489 h 39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487" h="3900489">
                <a:moveTo>
                  <a:pt x="0" y="0"/>
                </a:moveTo>
                <a:lnTo>
                  <a:pt x="11520487" y="0"/>
                </a:lnTo>
                <a:lnTo>
                  <a:pt x="11520487" y="3900489"/>
                </a:lnTo>
                <a:lnTo>
                  <a:pt x="0" y="39004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1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77E18961-1EB7-4938-BBA9-657C17E56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5200" y="2566410"/>
            <a:ext cx="2590800" cy="259080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3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0DC83402-BD7B-4193-8B83-6F0A8CB0D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1315" y="3004566"/>
            <a:ext cx="3083570" cy="308357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2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453D4-D652-4FFC-ABD2-2FCD38C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01D43-82FF-4431-8E4C-B017910D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8E5E2-649C-436A-9007-FDE0BCEE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D4E8EB-1030-40A9-B1BB-5F80C31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39D19-3518-4756-9AED-461939F1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7A06C-42A5-4F44-8C64-ED825B9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0B5E9-AEE8-45E8-918F-DC213D22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2FFF5-735A-444E-937F-EF960CA4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43C8B6-040F-4821-B509-D664553A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AA010-DAD3-4AD4-9A7E-55263B3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6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EB0CA-CCB3-4A83-A8B4-53D70B4A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B92D-D5EE-4393-8790-8E5D539F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CF4ACF-0C94-46AF-9BBE-5A4B55F3F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C690A-BA51-4B81-B210-4168D139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6AA6DC-F758-45D0-8D0D-07D5324A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B4304-1C2F-418C-9FEE-2234DAE5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314C9-ADB3-4A38-9C88-38D3AE0F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7F5653-103C-4A99-BE76-6BF1EAC8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65C1EC-41F8-4442-882E-6945FD4E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64ACDB-A5EE-4F76-992A-F309FAB4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E894D3-2440-497A-A81E-C35D356A5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2BD0DC-F36F-4918-AD4C-C3C1F8F7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38A894-2BD6-493B-865F-056B4F4B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B56468-5554-4610-AD62-808020EE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4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619B3-D7E0-4735-9F7C-99BD0063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35DD9A-8FE2-4E34-8BC3-09F9B13F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F0B455-270C-4EB2-952A-3932336F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295C8F-C613-45DD-8BE3-A7558743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99DF77-214C-44AC-976A-6BECDAC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39B0D9-3DD2-45D6-8B44-EB5A6531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8CE82F-C09F-4601-A183-9BC7E14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8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EB5E4-3F2B-4D30-9A3D-FD9D3B64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D85CA-F65A-4DD0-9794-EF9DC0B7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A0299F-2FB4-42D2-ABAB-911AE67C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0AF519-849A-4CAB-B98F-4FAD6182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2BE0FF-B8D8-42A2-88A4-D6256A96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508216-8D84-4B9F-8D30-98EEB0D7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131F9-D506-4CA3-ACF6-28C2ACB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5DB3AC-4AA7-4D42-8167-514AD7E25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F0E545-BB13-4581-B4D8-1446743E5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CCD744-FF2C-4FD8-876A-BA33860D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4FD350-6A8E-4B50-99A6-AA0D4104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39AE10-5557-402C-9B25-E35E0ABC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4D3ABD-EDD9-4D5B-B80D-8BE2CD7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334C85-C9DD-432F-8BFC-CF67B1B9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852BFE-A17F-4885-8327-78C8DCE42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0F57-0451-4E8A-B206-580E2F42E664}" type="datetimeFigureOut">
              <a:rPr lang="zh-CN" altLang="en-US" smtClean="0"/>
              <a:t>2022/12/3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6EF8D-10F5-418B-8114-AA4E2782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337C4-8A41-4E1D-A051-F33256E4A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17.svg"/><Relationship Id="rId10" Type="http://schemas.openxmlformats.org/officeDocument/2006/relationships/image" Target="../media/image25.jpe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24.jp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17.svg"/><Relationship Id="rId10" Type="http://schemas.openxmlformats.org/officeDocument/2006/relationships/image" Target="../media/image25.jpe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4.png"/><Relationship Id="rId17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image" Target="../media/image7.svg"/><Relationship Id="rId10" Type="http://schemas.openxmlformats.org/officeDocument/2006/relationships/image" Target="../media/image19.svg"/><Relationship Id="rId4" Type="http://schemas.openxmlformats.org/officeDocument/2006/relationships/image" Target="../media/image1.png"/><Relationship Id="rId9" Type="http://schemas.openxmlformats.org/officeDocument/2006/relationships/image" Target="../media/image18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_fAM_hroR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20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24.jp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6.png"/><Relationship Id="rId5" Type="http://schemas.openxmlformats.org/officeDocument/2006/relationships/image" Target="../media/image17.svg"/><Relationship Id="rId10" Type="http://schemas.openxmlformats.org/officeDocument/2006/relationships/image" Target="../media/image25.jpe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27.jpe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E54CDE-A3F9-473E-B66A-2132CFBCE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33670"/>
          <a:stretch/>
        </p:blipFill>
        <p:spPr>
          <a:xfrm>
            <a:off x="1346781" y="0"/>
            <a:ext cx="9498438" cy="709508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8484" y="3656634"/>
            <a:ext cx="2854553" cy="3039214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F987C796-DE82-4117-96B5-4E6FCFC3A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00150" y="4315442"/>
            <a:ext cx="2903698" cy="21392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71" y="5523982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984408" y="5781718"/>
            <a:ext cx="894774" cy="94216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0E165DF-F7D0-42A5-AFD6-C6B85829753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0577846" y="3277521"/>
            <a:ext cx="699754" cy="66544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E9F491B7-28AB-42FF-83A5-93F7F70E2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4824574" y="1409091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SẺ</a:t>
            </a: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417318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951651" y="1295400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1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2639189" y="1343146"/>
            <a:ext cx="7092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2F6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DC7A34F8-6C0F-448A-BA5C-2FF4BAF9E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20679" r="9083" b="6487"/>
          <a:stretch/>
        </p:blipFill>
        <p:spPr>
          <a:xfrm>
            <a:off x="4206670" y="2568333"/>
            <a:ext cx="3802258" cy="3401662"/>
          </a:xfrm>
          <a:prstGeom prst="rect">
            <a:avLst/>
          </a:prstGeom>
        </p:spPr>
      </p:pic>
      <p:pic>
        <p:nvPicPr>
          <p:cNvPr id="17" name="图形 6">
            <a:extLst>
              <a:ext uri="{FF2B5EF4-FFF2-40B4-BE49-F238E27FC236}">
                <a16:creationId xmlns:a16="http://schemas.microsoft.com/office/drawing/2014/main" id="{3BF5BAA9-7FCC-44AD-B1A9-D3B4C9B3A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19" name="图形 1">
            <a:extLst>
              <a:ext uri="{FF2B5EF4-FFF2-40B4-BE49-F238E27FC236}">
                <a16:creationId xmlns:a16="http://schemas.microsoft.com/office/drawing/2014/main" id="{C1E469EA-C115-4CB6-83C1-538E0187A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5A3F742-A929-41AC-98E6-3955FF3AC5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E6D8FF30-E10A-4E08-AF9C-A57671A8BE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2" name="图片 24">
            <a:extLst>
              <a:ext uri="{FF2B5EF4-FFF2-40B4-BE49-F238E27FC236}">
                <a16:creationId xmlns:a16="http://schemas.microsoft.com/office/drawing/2014/main" id="{393BD075-BD6D-48DF-8AFC-B2040AF32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C21D4BC-A004-7F43-8019-C770561D0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37" y="1261168"/>
            <a:ext cx="9930326" cy="1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4821161" y="1058910"/>
            <a:ext cx="515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SẺ</a:t>
            </a: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417318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800256" y="1474409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7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E54CDE-A3F9-473E-B66A-2132CFBCE3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33670"/>
          <a:stretch/>
        </p:blipFill>
        <p:spPr>
          <a:xfrm>
            <a:off x="1346781" y="0"/>
            <a:ext cx="9498438" cy="709508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997" y="3517515"/>
            <a:ext cx="2854553" cy="3039214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F987C796-DE82-4117-96B5-4E6FCFC3A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9392" y="4584652"/>
            <a:ext cx="2903698" cy="21392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71" y="5523982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984408" y="5781718"/>
            <a:ext cx="894774" cy="94216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0E165DF-F7D0-42A5-AFD6-C6B85829753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0577846" y="3277521"/>
            <a:ext cx="699754" cy="66544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E9F491B7-28AB-42FF-83A5-93F7F70E23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  <p:pic>
        <p:nvPicPr>
          <p:cNvPr id="15" name="抽奖与退场流行婚礼晚会吉他鼓无鼓版本">
            <a:hlinkClick r:id="" action="ppaction://media"/>
            <a:extLst>
              <a:ext uri="{FF2B5EF4-FFF2-40B4-BE49-F238E27FC236}">
                <a16:creationId xmlns:a16="http://schemas.microsoft.com/office/drawing/2014/main" id="{06AC497B-B45E-4A92-99BA-7CB034A22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62254" y="0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D8009F-1D5E-4C7D-887D-A4CC94DECD0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37078" y="2005576"/>
            <a:ext cx="489551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145445" y="5785851"/>
            <a:ext cx="894774" cy="942163"/>
          </a:xfrm>
          <a:prstGeom prst="rect">
            <a:avLst/>
          </a:prstGeom>
        </p:spPr>
      </p:pic>
      <p:pic>
        <p:nvPicPr>
          <p:cNvPr id="41" name="图形 40">
            <a:extLst>
              <a:ext uri="{FF2B5EF4-FFF2-40B4-BE49-F238E27FC236}">
                <a16:creationId xmlns:a16="http://schemas.microsoft.com/office/drawing/2014/main" id="{EDF37934-560A-4010-ADC1-1BAE16440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6534" y="4712733"/>
            <a:ext cx="2903698" cy="2139229"/>
          </a:xfrm>
          <a:prstGeom prst="rect">
            <a:avLst/>
          </a:prstGeom>
        </p:spPr>
      </p:pic>
      <p:pic>
        <p:nvPicPr>
          <p:cNvPr id="42" name="图形 41">
            <a:extLst>
              <a:ext uri="{FF2B5EF4-FFF2-40B4-BE49-F238E27FC236}">
                <a16:creationId xmlns:a16="http://schemas.microsoft.com/office/drawing/2014/main" id="{5FACC8B0-3DC8-4E5A-9BC9-38B2603C0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51803" y="4914256"/>
            <a:ext cx="3047457" cy="194544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F3D7C21-4182-49A9-AA0A-EFF53FDA75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0577846" y="3277521"/>
            <a:ext cx="699754" cy="665443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41CA5B8B-FBEB-4D88-A3A5-26023CD220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D6D8DE-BA32-4D50-BADF-DFAF7B8B581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" r="68883" b="63339"/>
          <a:stretch/>
        </p:blipFill>
        <p:spPr>
          <a:xfrm>
            <a:off x="1029859" y="2158096"/>
            <a:ext cx="1634644" cy="19454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F1AE60F-65DC-4843-BF43-8359EF0C5760}"/>
              </a:ext>
            </a:extLst>
          </p:cNvPr>
          <p:cNvGrpSpPr/>
          <p:nvPr/>
        </p:nvGrpSpPr>
        <p:grpSpPr>
          <a:xfrm>
            <a:off x="2600776" y="584538"/>
            <a:ext cx="7437746" cy="4481237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78C0686D-7725-4346-8CC8-C25430176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422C43-B42E-42B5-811C-9BD37B053D71}"/>
                </a:ext>
              </a:extLst>
            </p:cNvPr>
            <p:cNvSpPr txBox="1"/>
            <p:nvPr/>
          </p:nvSpPr>
          <p:spPr>
            <a:xfrm>
              <a:off x="2021737" y="1801553"/>
              <a:ext cx="2139174" cy="772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iCiel Cadena" panose="02000503000000020004" pitchFamily="50" charset="0"/>
                  <a:cs typeface="Calibri" panose="020F0502020204030204" pitchFamily="34" charset="0"/>
                </a:rPr>
                <a:t>Khởi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iCiel Cadena" panose="02000503000000020004" pitchFamily="50" charset="0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iCiel Cadena" panose="02000503000000020004" pitchFamily="50" charset="0"/>
                  <a:cs typeface="Calibri" panose="020F0502020204030204" pitchFamily="34" charset="0"/>
                </a:rPr>
                <a:t>động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8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23CEA8-6FCA-CB1B-4F20-28E6D289206C}"/>
              </a:ext>
            </a:extLst>
          </p:cNvPr>
          <p:cNvSpPr txBox="1"/>
          <p:nvPr/>
        </p:nvSpPr>
        <p:spPr>
          <a:xfrm>
            <a:off x="3048866" y="2641661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https://www.youtube.com/watch?v=8_fAM_hroRg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145445" y="5785851"/>
            <a:ext cx="894774" cy="942163"/>
          </a:xfrm>
          <a:prstGeom prst="rect">
            <a:avLst/>
          </a:prstGeom>
        </p:spPr>
      </p:pic>
      <p:pic>
        <p:nvPicPr>
          <p:cNvPr id="41" name="图形 40">
            <a:extLst>
              <a:ext uri="{FF2B5EF4-FFF2-40B4-BE49-F238E27FC236}">
                <a16:creationId xmlns:a16="http://schemas.microsoft.com/office/drawing/2014/main" id="{EDF37934-560A-4010-ADC1-1BAE16440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6534" y="4712733"/>
            <a:ext cx="2903698" cy="2139229"/>
          </a:xfrm>
          <a:prstGeom prst="rect">
            <a:avLst/>
          </a:prstGeom>
        </p:spPr>
      </p:pic>
      <p:pic>
        <p:nvPicPr>
          <p:cNvPr id="42" name="图形 41">
            <a:extLst>
              <a:ext uri="{FF2B5EF4-FFF2-40B4-BE49-F238E27FC236}">
                <a16:creationId xmlns:a16="http://schemas.microsoft.com/office/drawing/2014/main" id="{5FACC8B0-3DC8-4E5A-9BC9-38B2603C0B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51803" y="4914256"/>
            <a:ext cx="3047457" cy="194544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F3D7C21-4182-49A9-AA0A-EFF53FDA75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0577846" y="3277521"/>
            <a:ext cx="699754" cy="665443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41CA5B8B-FBEB-4D88-A3A5-26023CD220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D6D8DE-BA32-4D50-BADF-DFAF7B8B581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" r="68883" b="63339"/>
          <a:stretch/>
        </p:blipFill>
        <p:spPr>
          <a:xfrm>
            <a:off x="1029859" y="2158096"/>
            <a:ext cx="1634644" cy="19454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F1AE60F-65DC-4843-BF43-8359EF0C5760}"/>
              </a:ext>
            </a:extLst>
          </p:cNvPr>
          <p:cNvGrpSpPr/>
          <p:nvPr/>
        </p:nvGrpSpPr>
        <p:grpSpPr>
          <a:xfrm>
            <a:off x="2600776" y="584538"/>
            <a:ext cx="7437746" cy="4481237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78C0686D-7725-4346-8CC8-C25430176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422C43-B42E-42B5-811C-9BD37B053D71}"/>
                </a:ext>
              </a:extLst>
            </p:cNvPr>
            <p:cNvSpPr txBox="1"/>
            <p:nvPr/>
          </p:nvSpPr>
          <p:spPr>
            <a:xfrm>
              <a:off x="2021737" y="1801553"/>
              <a:ext cx="2139174" cy="59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800" b="1" dirty="0" err="1">
                  <a:solidFill>
                    <a:srgbClr val="E05489"/>
                  </a:solidFill>
                  <a:latin typeface="iCiel Cadena" panose="02000503000000020004" pitchFamily="50" charset="0"/>
                  <a:cs typeface="Calibri" panose="020F0502020204030204" pitchFamily="34" charset="0"/>
                </a:rPr>
                <a:t>Luyện</a:t>
              </a:r>
              <a:r>
                <a:rPr lang="en-US" sz="8800" b="1" dirty="0">
                  <a:solidFill>
                    <a:srgbClr val="E05489"/>
                  </a:solidFill>
                  <a:latin typeface="iCiel Cadena" panose="02000503000000020004" pitchFamily="50" charset="0"/>
                  <a:cs typeface="Calibri" panose="020F0502020204030204" pitchFamily="34" charset="0"/>
                </a:rPr>
                <a:t> </a:t>
              </a:r>
              <a:r>
                <a:rPr lang="en-US" sz="8800" b="1" dirty="0" err="1">
                  <a:solidFill>
                    <a:srgbClr val="E05489"/>
                  </a:solidFill>
                  <a:latin typeface="iCiel Cadena" panose="02000503000000020004" pitchFamily="50" charset="0"/>
                  <a:cs typeface="Calibri" panose="020F0502020204030204" pitchFamily="34" charset="0"/>
                </a:rPr>
                <a:t>tập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05489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41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FF664DC4-4783-3424-5134-0E16AE1CE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7000"/>
            <a:ext cx="109220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2639189" y="1343146"/>
            <a:ext cx="7092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2F6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DC7A34F8-6C0F-448A-BA5C-2FF4BAF9E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20679" r="9083" b="6487"/>
          <a:stretch/>
        </p:blipFill>
        <p:spPr>
          <a:xfrm>
            <a:off x="4206670" y="2568333"/>
            <a:ext cx="3802258" cy="3401662"/>
          </a:xfrm>
          <a:prstGeom prst="rect">
            <a:avLst/>
          </a:prstGeom>
        </p:spPr>
      </p:pic>
      <p:pic>
        <p:nvPicPr>
          <p:cNvPr id="17" name="图形 6">
            <a:extLst>
              <a:ext uri="{FF2B5EF4-FFF2-40B4-BE49-F238E27FC236}">
                <a16:creationId xmlns:a16="http://schemas.microsoft.com/office/drawing/2014/main" id="{3BF5BAA9-7FCC-44AD-B1A9-D3B4C9B3A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19" name="图形 1">
            <a:extLst>
              <a:ext uri="{FF2B5EF4-FFF2-40B4-BE49-F238E27FC236}">
                <a16:creationId xmlns:a16="http://schemas.microsoft.com/office/drawing/2014/main" id="{C1E469EA-C115-4CB6-83C1-538E0187A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5A3F742-A929-41AC-98E6-3955FF3AC5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1" name="图片 21">
            <a:extLst>
              <a:ext uri="{FF2B5EF4-FFF2-40B4-BE49-F238E27FC236}">
                <a16:creationId xmlns:a16="http://schemas.microsoft.com/office/drawing/2014/main" id="{E6D8FF30-E10A-4E08-AF9C-A57671A8BEF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2" name="图片 24">
            <a:extLst>
              <a:ext uri="{FF2B5EF4-FFF2-40B4-BE49-F238E27FC236}">
                <a16:creationId xmlns:a16="http://schemas.microsoft.com/office/drawing/2014/main" id="{393BD075-BD6D-48DF-8AFC-B2040AF32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417" y="4318341"/>
            <a:ext cx="2264774" cy="24112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760BD82D-8651-4B41-A696-7051389FC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5912" y="4645040"/>
            <a:ext cx="3047457" cy="1945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4821161" y="1058910"/>
            <a:ext cx="515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CHIA SẺ</a:t>
            </a:r>
          </a:p>
        </p:txBody>
      </p:sp>
      <p:pic>
        <p:nvPicPr>
          <p:cNvPr id="40" name="图片 21">
            <a:extLst>
              <a:ext uri="{FF2B5EF4-FFF2-40B4-BE49-F238E27FC236}">
                <a16:creationId xmlns:a16="http://schemas.microsoft.com/office/drawing/2014/main" id="{2F570575-2D55-40E5-91BE-F0B2EDEC2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41" name="图片 24">
            <a:extLst>
              <a:ext uri="{FF2B5EF4-FFF2-40B4-BE49-F238E27FC236}">
                <a16:creationId xmlns:a16="http://schemas.microsoft.com/office/drawing/2014/main" id="{E6DC480A-00E4-498C-B9A0-9E58F6F60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  <p:pic>
        <p:nvPicPr>
          <p:cNvPr id="1026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E248EFD2-F1BF-40C7-BC55-E1C06AA4A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22510" y="2690452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0B7D93F6-3C44-430B-A047-CBE42CB2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432473" y="2690452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51E83817-DB5A-463E-B2B0-B582FC1BA8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0D2368-1FFC-439D-8D6E-87F7EB170F9D}"/>
              </a:ext>
            </a:extLst>
          </p:cNvPr>
          <p:cNvGrpSpPr/>
          <p:nvPr/>
        </p:nvGrpSpPr>
        <p:grpSpPr>
          <a:xfrm>
            <a:off x="7611458" y="1417318"/>
            <a:ext cx="2369415" cy="2011680"/>
            <a:chOff x="7686151" y="1417318"/>
            <a:chExt cx="2369415" cy="2011680"/>
          </a:xfrm>
        </p:grpSpPr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8357A283-E31F-4C8B-97F8-34EA9FA6A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913112-03AB-48E4-960B-F01EF8ACF78B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27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27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6AEE63-6D03-46AB-AA94-D809985CC801}"/>
              </a:ext>
            </a:extLst>
          </p:cNvPr>
          <p:cNvGrpSpPr/>
          <p:nvPr/>
        </p:nvGrpSpPr>
        <p:grpSpPr>
          <a:xfrm>
            <a:off x="1800256" y="1474409"/>
            <a:ext cx="2616000" cy="1828800"/>
            <a:chOff x="1936266" y="1295400"/>
            <a:chExt cx="2616000" cy="1828800"/>
          </a:xfrm>
        </p:grpSpPr>
        <p:pic>
          <p:nvPicPr>
            <p:cNvPr id="12" name="Picture 11" descr="Shape&#10;&#10;Description automatically generated">
              <a:extLst>
                <a:ext uri="{FF2B5EF4-FFF2-40B4-BE49-F238E27FC236}">
                  <a16:creationId xmlns:a16="http://schemas.microsoft.com/office/drawing/2014/main" id="{7F57189D-7E7D-4197-8D36-FE5029C60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1F4710-3861-439D-99FB-F056CB531876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23AEA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23AE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8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0C9F036-4D57-42E1-934C-1C45254ABCEC}"/>
              </a:ext>
            </a:extLst>
          </p:cNvPr>
          <p:cNvSpPr/>
          <p:nvPr/>
        </p:nvSpPr>
        <p:spPr>
          <a:xfrm>
            <a:off x="1622358" y="963001"/>
            <a:ext cx="8947283" cy="5109028"/>
          </a:xfrm>
          <a:prstGeom prst="roundRect">
            <a:avLst>
              <a:gd name="adj" fmla="val 22758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DA9FD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DD346D-2051-4853-9D4B-D7BFB09A6F9A}"/>
              </a:ext>
            </a:extLst>
          </p:cNvPr>
          <p:cNvSpPr txBox="1"/>
          <p:nvPr/>
        </p:nvSpPr>
        <p:spPr>
          <a:xfrm>
            <a:off x="2478766" y="919407"/>
            <a:ext cx="7135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F64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HOẠT ĐỘNG NHÓM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TRAO ĐỔI TRƯỚC LỚP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2F64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102" name="Picture 6" descr="255 BEST &amp;quot;Thai Student&amp;quot; IMAGES, STOCK PHOTOS &amp;amp; VECTORS | Adobe Stock">
            <a:extLst>
              <a:ext uri="{FF2B5EF4-FFF2-40B4-BE49-F238E27FC236}">
                <a16:creationId xmlns:a16="http://schemas.microsoft.com/office/drawing/2014/main" id="{CCA10302-85B5-4A26-91C5-C92E2686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4" t="12890" r="9097" b="18844"/>
          <a:stretch/>
        </p:blipFill>
        <p:spPr bwMode="auto">
          <a:xfrm>
            <a:off x="3902309" y="2454935"/>
            <a:ext cx="4027387" cy="33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形 6">
            <a:extLst>
              <a:ext uri="{FF2B5EF4-FFF2-40B4-BE49-F238E27FC236}">
                <a16:creationId xmlns:a16="http://schemas.microsoft.com/office/drawing/2014/main" id="{B5990CDC-EACD-428E-AEBE-727ABB97D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200" y="4283629"/>
            <a:ext cx="2264774" cy="2411282"/>
          </a:xfrm>
          <a:prstGeom prst="rect">
            <a:avLst/>
          </a:prstGeom>
        </p:spPr>
      </p:pic>
      <p:pic>
        <p:nvPicPr>
          <p:cNvPr id="23" name="图形 1">
            <a:extLst>
              <a:ext uri="{FF2B5EF4-FFF2-40B4-BE49-F238E27FC236}">
                <a16:creationId xmlns:a16="http://schemas.microsoft.com/office/drawing/2014/main" id="{83C27FCC-97A9-4F56-9D79-CD08735120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80938" y="4657266"/>
            <a:ext cx="3047457" cy="1945447"/>
          </a:xfrm>
          <a:prstGeom prst="rect">
            <a:avLst/>
          </a:prstGeom>
        </p:spPr>
      </p:pic>
      <p:pic>
        <p:nvPicPr>
          <p:cNvPr id="25" name="图片 19">
            <a:extLst>
              <a:ext uri="{FF2B5EF4-FFF2-40B4-BE49-F238E27FC236}">
                <a16:creationId xmlns:a16="http://schemas.microsoft.com/office/drawing/2014/main" id="{F7A69013-97AA-4244-B598-22ACE0886C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7FCA1087-B7EB-4347-BDF3-FD812E8081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7" name="图片 24">
            <a:extLst>
              <a:ext uri="{FF2B5EF4-FFF2-40B4-BE49-F238E27FC236}">
                <a16:creationId xmlns:a16="http://schemas.microsoft.com/office/drawing/2014/main" id="{2A20B93F-B091-43BE-88D5-2D7024BFB3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607476" y="5720130"/>
            <a:ext cx="894774" cy="9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F20693E-5A9F-E725-1AC8-1BC95BE2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369775"/>
            <a:ext cx="10941924" cy="61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9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DEFF"/>
      </a:accent1>
      <a:accent2>
        <a:srgbClr val="5299DB"/>
      </a:accent2>
      <a:accent3>
        <a:srgbClr val="A3DEFF"/>
      </a:accent3>
      <a:accent4>
        <a:srgbClr val="5299DB"/>
      </a:accent4>
      <a:accent5>
        <a:srgbClr val="A3DEFF"/>
      </a:accent5>
      <a:accent6>
        <a:srgbClr val="5299D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55</Words>
  <Application>Microsoft Office PowerPoint</Application>
  <PresentationFormat>Widescreen</PresentationFormat>
  <Paragraphs>17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等线 Light</vt:lpstr>
      <vt:lpstr>Arial</vt:lpstr>
      <vt:lpstr>Arial-Rounded</vt:lpstr>
      <vt:lpstr>Calibri</vt:lpstr>
      <vt:lpstr>iCiel Cadena</vt:lpstr>
      <vt:lpstr>iekie tongquti</vt:lpstr>
      <vt:lpstr>SVN-Cookies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Nhung Hoàng</cp:lastModifiedBy>
  <cp:revision>47</cp:revision>
  <dcterms:created xsi:type="dcterms:W3CDTF">2022-06-14T08:15:55Z</dcterms:created>
  <dcterms:modified xsi:type="dcterms:W3CDTF">2022-12-03T09:37:28Z</dcterms:modified>
</cp:coreProperties>
</file>