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8" r:id="rId1"/>
    <p:sldMasterId id="2147483669" r:id="rId2"/>
    <p:sldMasterId id="2147483670" r:id="rId3"/>
  </p:sldMasterIdLst>
  <p:notesMasterIdLst>
    <p:notesMasterId r:id="rId28"/>
  </p:notesMasterIdLst>
  <p:sldIdLst>
    <p:sldId id="319" r:id="rId4"/>
    <p:sldId id="256" r:id="rId5"/>
    <p:sldId id="259" r:id="rId6"/>
    <p:sldId id="257" r:id="rId7"/>
    <p:sldId id="320" r:id="rId8"/>
    <p:sldId id="258" r:id="rId9"/>
    <p:sldId id="260" r:id="rId10"/>
    <p:sldId id="262" r:id="rId11"/>
    <p:sldId id="261" r:id="rId12"/>
    <p:sldId id="308" r:id="rId13"/>
    <p:sldId id="335" r:id="rId14"/>
    <p:sldId id="311" r:id="rId15"/>
    <p:sldId id="313" r:id="rId16"/>
    <p:sldId id="312" r:id="rId17"/>
    <p:sldId id="314" r:id="rId18"/>
    <p:sldId id="315" r:id="rId19"/>
    <p:sldId id="321" r:id="rId20"/>
    <p:sldId id="316" r:id="rId21"/>
    <p:sldId id="323" r:id="rId22"/>
    <p:sldId id="322" r:id="rId23"/>
    <p:sldId id="324" r:id="rId24"/>
    <p:sldId id="267" r:id="rId25"/>
    <p:sldId id="318" r:id="rId26"/>
    <p:sldId id="325" r:id="rId2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52D61B8-7824-4288-AAEF-113326CE4DDB}">
  <a:tblStyle styleId="{D52D61B8-7824-4288-AAEF-113326CE4DD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63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274926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4886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5760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2929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0077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Google Shape;1739;gad73ba19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0" name="Google Shape;1740;gad73ba19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4837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af72e47015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af72e47015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872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7" name="Google Shape;2327;gb0ac4e247a_6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8" name="Google Shape;2328;gb0ac4e247a_6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862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2" name="Google Shape;2032;gb0ac4e247a_6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3" name="Google Shape;2033;gb0ac4e247a_6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3182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1" name="Google Shape;3161;gb0ac4e247a_6_1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2" name="Google Shape;3162;gb0ac4e247a_6_1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3637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967700" y="1345750"/>
            <a:ext cx="7208700" cy="19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400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138725" y="3114175"/>
            <a:ext cx="68667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2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7480525" y="1448400"/>
            <a:ext cx="444275" cy="398525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7571875" y="99101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 rot="9553842">
            <a:off x="2124651" y="4191357"/>
            <a:ext cx="60324" cy="4304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" name="Google Shape;108;p2"/>
          <p:cNvGrpSpPr/>
          <p:nvPr/>
        </p:nvGrpSpPr>
        <p:grpSpPr>
          <a:xfrm>
            <a:off x="6355050" y="709650"/>
            <a:ext cx="291375" cy="281375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105050" y="4149150"/>
            <a:ext cx="444275" cy="398525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1816863" y="1707588"/>
            <a:ext cx="5511600" cy="14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1815538" y="2971813"/>
            <a:ext cx="5511600" cy="4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1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1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11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11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11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11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11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11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11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11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1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11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11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11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11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11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11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11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11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11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11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11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11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11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11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11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11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11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11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11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11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11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11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11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11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11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11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11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11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11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11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11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11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11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11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11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11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11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11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11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3_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13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13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3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13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13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13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13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13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13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13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13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13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13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13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13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13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13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13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13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13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13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13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13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13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13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13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13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13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13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13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13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13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13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13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13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13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13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13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13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13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13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13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13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13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13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13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13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13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13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13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13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13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13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13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718750" y="438312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796843" y="1229700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1796034" y="1542315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182965" y="1544397"/>
            <a:ext cx="6327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1799701" y="242267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1794612" y="27373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183878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1801331" y="3617146"/>
            <a:ext cx="2730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1794612" y="3932456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183878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5218933" y="1231500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5212184" y="1540665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4621067" y="1545297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5218933" y="242267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5212188" y="27373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4621067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5218933" y="3617146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5212188" y="3932456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4621067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13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14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993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5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97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9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02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5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11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13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775050" y="4536650"/>
            <a:ext cx="444275" cy="398525"/>
            <a:chOff x="2495125" y="2142250"/>
            <a:chExt cx="444275" cy="398525"/>
          </a:xfrm>
        </p:grpSpPr>
        <p:sp>
          <p:nvSpPr>
            <p:cNvPr id="1017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9" name="Google Shape;1019;p14"/>
          <p:cNvGrpSpPr/>
          <p:nvPr/>
        </p:nvGrpSpPr>
        <p:grpSpPr>
          <a:xfrm>
            <a:off x="7240750" y="398350"/>
            <a:ext cx="291375" cy="281375"/>
            <a:chOff x="3243875" y="2372825"/>
            <a:chExt cx="291375" cy="281375"/>
          </a:xfrm>
        </p:grpSpPr>
        <p:sp>
          <p:nvSpPr>
            <p:cNvPr id="1020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8067000" y="1014038"/>
            <a:ext cx="166675" cy="168575"/>
            <a:chOff x="4954425" y="2036375"/>
            <a:chExt cx="166675" cy="168575"/>
          </a:xfrm>
        </p:grpSpPr>
        <p:sp>
          <p:nvSpPr>
            <p:cNvPr id="1031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1548175" y="47737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14"/>
          <p:cNvSpPr/>
          <p:nvPr/>
        </p:nvSpPr>
        <p:spPr>
          <a:xfrm>
            <a:off x="7960175" y="44018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775050" y="4233250"/>
            <a:ext cx="166675" cy="168575"/>
            <a:chOff x="4954425" y="2036375"/>
            <a:chExt cx="166675" cy="168575"/>
          </a:xfrm>
        </p:grpSpPr>
        <p:sp>
          <p:nvSpPr>
            <p:cNvPr id="1036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14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14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14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14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14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14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14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14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14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14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14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14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14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14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14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14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14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14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14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14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14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14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14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14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14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14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14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4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14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14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14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14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14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14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14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14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14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14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14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14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14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14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14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14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14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14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14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14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14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2_1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oogle Shape;1089;p15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090" name="Google Shape;1090;p1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1" name="Google Shape;1091;p1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2" name="Google Shape;1092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94" name="Google Shape;1094;p1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5" name="Google Shape;1095;p1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96" name="Google Shape;1096;p1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1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8" name="Google Shape;1098;p1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99" name="Google Shape;1099;p1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1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1" name="Google Shape;1101;p1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2" name="Google Shape;1102;p1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1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4" name="Google Shape;1104;p1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05" name="Google Shape;1105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7" name="Google Shape;1107;p1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08" name="Google Shape;1108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10" name="Google Shape;1110;p1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2" name="Google Shape;1112;p15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13" name="Google Shape;1113;p15"/>
          <p:cNvGrpSpPr/>
          <p:nvPr/>
        </p:nvGrpSpPr>
        <p:grpSpPr>
          <a:xfrm>
            <a:off x="504088" y="319075"/>
            <a:ext cx="444275" cy="398525"/>
            <a:chOff x="2495125" y="2142250"/>
            <a:chExt cx="444275" cy="398525"/>
          </a:xfrm>
        </p:grpSpPr>
        <p:sp>
          <p:nvSpPr>
            <p:cNvPr id="1114" name="Google Shape;1114;p1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6" name="Google Shape;1116;p15"/>
          <p:cNvGrpSpPr/>
          <p:nvPr/>
        </p:nvGrpSpPr>
        <p:grpSpPr>
          <a:xfrm>
            <a:off x="7942288" y="4463763"/>
            <a:ext cx="291375" cy="281375"/>
            <a:chOff x="3243875" y="2372825"/>
            <a:chExt cx="291375" cy="281375"/>
          </a:xfrm>
        </p:grpSpPr>
        <p:sp>
          <p:nvSpPr>
            <p:cNvPr id="1117" name="Google Shape;1117;p1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7" name="Google Shape;1127;p15"/>
          <p:cNvGrpSpPr/>
          <p:nvPr/>
        </p:nvGrpSpPr>
        <p:grpSpPr>
          <a:xfrm>
            <a:off x="1236250" y="319063"/>
            <a:ext cx="166675" cy="168575"/>
            <a:chOff x="4954425" y="2036375"/>
            <a:chExt cx="166675" cy="168575"/>
          </a:xfrm>
        </p:grpSpPr>
        <p:sp>
          <p:nvSpPr>
            <p:cNvPr id="1128" name="Google Shape;1128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0" name="Google Shape;1130;p15"/>
          <p:cNvSpPr/>
          <p:nvPr/>
        </p:nvSpPr>
        <p:spPr>
          <a:xfrm>
            <a:off x="8028425" y="36276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15"/>
          <p:cNvSpPr/>
          <p:nvPr/>
        </p:nvSpPr>
        <p:spPr>
          <a:xfrm>
            <a:off x="8149363" y="41939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2" name="Google Shape;1132;p15"/>
          <p:cNvGrpSpPr/>
          <p:nvPr/>
        </p:nvGrpSpPr>
        <p:grpSpPr>
          <a:xfrm>
            <a:off x="7442275" y="4651625"/>
            <a:ext cx="166675" cy="168575"/>
            <a:chOff x="4954425" y="2036375"/>
            <a:chExt cx="166675" cy="168575"/>
          </a:xfrm>
        </p:grpSpPr>
        <p:sp>
          <p:nvSpPr>
            <p:cNvPr id="1133" name="Google Shape;1133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5" name="Google Shape;1135;p15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15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" name="Google Shape;1137;p15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15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15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15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15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15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3" name="Google Shape;1143;p15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15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15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15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15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15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15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15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15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15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15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" name="Google Shape;1154;p15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5" name="Google Shape;1155;p15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15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p15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15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15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0" name="Google Shape;1160;p15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15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p15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3" name="Google Shape;1163;p15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4" name="Google Shape;1164;p15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15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15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p15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15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9" name="Google Shape;1169;p15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0" name="Google Shape;1170;p15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15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2" name="Google Shape;1172;p15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15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" name="Google Shape;1174;p15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5" name="Google Shape;1175;p15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6" name="Google Shape;1176;p15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15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15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15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0" name="Google Shape;1180;p15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p15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2" name="Google Shape;1182;p15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3" name="Google Shape;1183;p15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15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_1_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16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187" name="Google Shape;1187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8" name="Google Shape;1188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91" name="Google Shape;1191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2" name="Google Shape;1192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5" name="Google Shape;1195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8" name="Google Shape;1198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1" name="Google Shape;1201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4" name="Google Shape;1204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07" name="Google Shape;1207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9" name="Google Shape;1209;p1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" name="Google Shape;1210;p1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1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" name="Google Shape;1212;p1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1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1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1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1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1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1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1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1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1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1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3" name="Google Shape;1223;p1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4" name="Google Shape;1224;p1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5" name="Google Shape;1225;p1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1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1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Google Shape;1228;p1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1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1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1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1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1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1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1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1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1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1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1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1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1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1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1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1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1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1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1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1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1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1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1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1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1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1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p1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1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1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9" name="Google Shape;1259;p1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1260" name="Google Shape;1260;p1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0" name="Google Shape;1270;p1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1" name="Google Shape;1271;p1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1272" name="Google Shape;1272;p1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4" name="Google Shape;1274;p1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_1_1_1_1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1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1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1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1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1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1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1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1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1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1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1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1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1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1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1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1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1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1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1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1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1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1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1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1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1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1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1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1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1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1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1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1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1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1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1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1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1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1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1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1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1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1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1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1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1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1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1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1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1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504088" y="319075"/>
            <a:ext cx="444275" cy="398525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7942288" y="4463763"/>
            <a:ext cx="291375" cy="281375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1236250" y="319063"/>
            <a:ext cx="166675" cy="168575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8028425" y="36276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17"/>
          <p:cNvSpPr/>
          <p:nvPr/>
        </p:nvSpPr>
        <p:spPr>
          <a:xfrm>
            <a:off x="8149363" y="41939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7442275" y="4651625"/>
            <a:ext cx="166675" cy="168575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0_1_1_1_1_1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8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373" name="Google Shape;1373;p1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4" name="Google Shape;1374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1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8" name="Google Shape;1378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0" name="Google Shape;1390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93" name="Google Shape;1393;p1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5" name="Google Shape;1395;p18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18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p18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18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18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18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" name="Google Shape;1401;p18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18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3" name="Google Shape;1403;p18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4" name="Google Shape;1404;p18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5" name="Google Shape;1405;p18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18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7" name="Google Shape;1407;p18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18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18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18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18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18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18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18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Google Shape;1415;p18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18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p18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18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9" name="Google Shape;1419;p18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p18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18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18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18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18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18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18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18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18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18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18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18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18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18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18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18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18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18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18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18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18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18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18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18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18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18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6" name="Google Shape;1446;p18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1447" name="Google Shape;1447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9" name="Google Shape;1449;p18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1450" name="Google Shape;1450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1461" name="Google Shape;1461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4" name="Google Shape;1464;p18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0_1_1_1_1_1_1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19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467" name="Google Shape;1467;p1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8" name="Google Shape;1468;p1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71" name="Google Shape;1471;p1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72" name="Google Shape;1472;p1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1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1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5" name="Google Shape;1475;p1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1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1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8" name="Google Shape;1478;p1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1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1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1" name="Google Shape;1481;p1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4" name="Google Shape;1484;p1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87" name="Google Shape;1487;p1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9" name="Google Shape;1489;p19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19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1" name="Google Shape;1491;p19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2" name="Google Shape;1492;p19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19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19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19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19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19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19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19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19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19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19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19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19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19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19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19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19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19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19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19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19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19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19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19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19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19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19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9" name="Google Shape;1519;p19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0" name="Google Shape;1520;p19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1" name="Google Shape;1521;p19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2" name="Google Shape;1522;p19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3" name="Google Shape;1523;p19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19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19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19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19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19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19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19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19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19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19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19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19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19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19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19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39" name="Google Shape;1539;p19"/>
          <p:cNvGrpSpPr/>
          <p:nvPr/>
        </p:nvGrpSpPr>
        <p:grpSpPr>
          <a:xfrm>
            <a:off x="7658900" y="2949438"/>
            <a:ext cx="444275" cy="398525"/>
            <a:chOff x="2495125" y="2142250"/>
            <a:chExt cx="444275" cy="398525"/>
          </a:xfrm>
        </p:grpSpPr>
        <p:sp>
          <p:nvSpPr>
            <p:cNvPr id="1540" name="Google Shape;154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19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1543" name="Google Shape;1543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3" name="Google Shape;1553;p19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554" name="Google Shape;1554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6" name="Google Shape;1556;p19"/>
          <p:cNvSpPr/>
          <p:nvPr/>
        </p:nvSpPr>
        <p:spPr>
          <a:xfrm>
            <a:off x="7006975" y="6596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7" name="Google Shape;1557;p19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p19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9" name="Google Shape;1559;p19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0" name="Google Shape;1560;p19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61" name="Google Shape;1561;p19"/>
          <p:cNvGrpSpPr/>
          <p:nvPr/>
        </p:nvGrpSpPr>
        <p:grpSpPr>
          <a:xfrm>
            <a:off x="1529750" y="4285375"/>
            <a:ext cx="291375" cy="281375"/>
            <a:chOff x="3243875" y="2372825"/>
            <a:chExt cx="291375" cy="281375"/>
          </a:xfrm>
        </p:grpSpPr>
        <p:sp>
          <p:nvSpPr>
            <p:cNvPr id="1562" name="Google Shape;1562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2" name="Google Shape;1572;p19"/>
          <p:cNvGrpSpPr/>
          <p:nvPr/>
        </p:nvGrpSpPr>
        <p:grpSpPr>
          <a:xfrm>
            <a:off x="1254238" y="2592525"/>
            <a:ext cx="444275" cy="398525"/>
            <a:chOff x="2495125" y="2142250"/>
            <a:chExt cx="444275" cy="398525"/>
          </a:xfrm>
        </p:grpSpPr>
        <p:sp>
          <p:nvSpPr>
            <p:cNvPr id="1573" name="Google Shape;1573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5" name="Google Shape;1575;p19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576" name="Google Shape;1576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19"/>
          <p:cNvGrpSpPr/>
          <p:nvPr/>
        </p:nvGrpSpPr>
        <p:grpSpPr>
          <a:xfrm>
            <a:off x="7185250" y="2202150"/>
            <a:ext cx="166675" cy="168575"/>
            <a:chOff x="4954425" y="2036375"/>
            <a:chExt cx="166675" cy="168575"/>
          </a:xfrm>
        </p:grpSpPr>
        <p:sp>
          <p:nvSpPr>
            <p:cNvPr id="1587" name="Google Shape;1587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9" name="Google Shape;1589;p19"/>
          <p:cNvGrpSpPr/>
          <p:nvPr/>
        </p:nvGrpSpPr>
        <p:grpSpPr>
          <a:xfrm>
            <a:off x="7658888" y="1125963"/>
            <a:ext cx="444275" cy="398525"/>
            <a:chOff x="2495125" y="2142250"/>
            <a:chExt cx="444275" cy="398525"/>
          </a:xfrm>
        </p:grpSpPr>
        <p:sp>
          <p:nvSpPr>
            <p:cNvPr id="1590" name="Google Shape;159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5" name="Google Shape;135;p3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3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3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3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3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3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3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3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3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3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3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3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3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3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3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3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3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3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3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3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3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3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7874" y="2156593"/>
            <a:ext cx="39681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122450"/>
            <a:ext cx="10326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3575" y="3144850"/>
            <a:ext cx="4496700" cy="6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7353450" y="3955275"/>
            <a:ext cx="291375" cy="281375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7510400" y="1254438"/>
            <a:ext cx="166675" cy="168575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1531350" y="3017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"/>
          <p:cNvSpPr/>
          <p:nvPr/>
        </p:nvSpPr>
        <p:spPr>
          <a:xfrm>
            <a:off x="8069225" y="27083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168975" y="4065000"/>
            <a:ext cx="166675" cy="168575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A8C7F-B837-4E97-BE6D-33AC30304F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F2803-012B-4F00-9058-9C37DDE40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747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A8C7F-B837-4E97-BE6D-33AC30304F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F2803-012B-4F00-9058-9C37DDE40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144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A8C7F-B837-4E97-BE6D-33AC30304F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F2803-012B-4F00-9058-9C37DDE40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4641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A8C7F-B837-4E97-BE6D-33AC30304F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F2803-012B-4F00-9058-9C37DDE40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8981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A8C7F-B837-4E97-BE6D-33AC30304F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F2803-012B-4F00-9058-9C37DDE40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5642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A8C7F-B837-4E97-BE6D-33AC30304F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F2803-012B-4F00-9058-9C37DDE40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9146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A8C7F-B837-4E97-BE6D-33AC30304F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F2803-012B-4F00-9058-9C37DDE40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735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A8C7F-B837-4E97-BE6D-33AC30304F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F2803-012B-4F00-9058-9C37DDE40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3319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A8C7F-B837-4E97-BE6D-33AC30304F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F2803-012B-4F00-9058-9C37DDE40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6612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A8C7F-B837-4E97-BE6D-33AC30304F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F2803-012B-4F00-9058-9C37DDE40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365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4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4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7" name="Google Shape;237;p4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238" name="Google Shape;238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" name="Google Shape;240;p4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241" name="Google Shape;241;p4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" name="Google Shape;243;p4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244" name="Google Shape;244;p4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" name="Google Shape;246;p4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47" name="Google Shape;247;p4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" name="Google Shape;249;p4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50" name="Google Shape;250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" name="Google Shape;252;p4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53" name="Google Shape;253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255;p4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4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4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4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4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4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4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4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4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4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4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4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4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4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4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4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4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4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4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4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4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4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4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4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4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4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4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4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4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4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4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4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4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4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4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4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4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4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4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4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4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4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4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4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4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"/>
          <p:cNvSpPr txBox="1">
            <a:spLocks noGrp="1"/>
          </p:cNvSpPr>
          <p:nvPr>
            <p:ph type="subTitle" idx="1"/>
          </p:nvPr>
        </p:nvSpPr>
        <p:spPr>
          <a:xfrm>
            <a:off x="821325" y="1232150"/>
            <a:ext cx="7501200" cy="33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310" name="Google Shape;310;p4"/>
          <p:cNvSpPr/>
          <p:nvPr/>
        </p:nvSpPr>
        <p:spPr>
          <a:xfrm rot="4238894">
            <a:off x="287196" y="4383386"/>
            <a:ext cx="794710" cy="68675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4"/>
          <p:cNvSpPr/>
          <p:nvPr/>
        </p:nvSpPr>
        <p:spPr>
          <a:xfrm>
            <a:off x="7109750" y="7326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4"/>
          <p:cNvSpPr/>
          <p:nvPr/>
        </p:nvSpPr>
        <p:spPr>
          <a:xfrm>
            <a:off x="1324400" y="55106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3" name="Google Shape;313;p4"/>
          <p:cNvGrpSpPr/>
          <p:nvPr/>
        </p:nvGrpSpPr>
        <p:grpSpPr>
          <a:xfrm>
            <a:off x="7636900" y="441350"/>
            <a:ext cx="291375" cy="281375"/>
            <a:chOff x="3243875" y="2372825"/>
            <a:chExt cx="291375" cy="281375"/>
          </a:xfrm>
        </p:grpSpPr>
        <p:sp>
          <p:nvSpPr>
            <p:cNvPr id="314" name="Google Shape;314;p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4" name="Google Shape;324;p4"/>
          <p:cNvSpPr/>
          <p:nvPr/>
        </p:nvSpPr>
        <p:spPr>
          <a:xfrm>
            <a:off x="8088375" y="123213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4"/>
          <p:cNvSpPr/>
          <p:nvPr/>
        </p:nvSpPr>
        <p:spPr>
          <a:xfrm>
            <a:off x="1023000" y="1014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A8C7F-B837-4E97-BE6D-33AC30304F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F2803-012B-4F00-9058-9C37DDE40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442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1979838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1979838" y="2603400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4821463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4821463" y="2603404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5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5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5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5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5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5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5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5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5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5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5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5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5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5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5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5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5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5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5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5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5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5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5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5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5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5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5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5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5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5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5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5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5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5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5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5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5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5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5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5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5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5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5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5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5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5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5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5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5558685" y="2109350"/>
            <a:ext cx="24174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5556263" y="2463297"/>
            <a:ext cx="2417400" cy="13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1529550" y="1682550"/>
            <a:ext cx="6084900" cy="7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1534825" y="2405250"/>
            <a:ext cx="6084900" cy="10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8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8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8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8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8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8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8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8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8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8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8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8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8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8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8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8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8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8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8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8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8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8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8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8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8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8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8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8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8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8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8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8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8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8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8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8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8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8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8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8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8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8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8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8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8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8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8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8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8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2014800" y="1482700"/>
            <a:ext cx="5114400" cy="13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2594250" y="2750800"/>
            <a:ext cx="3955500" cy="9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676" name="Google Shape;676;p9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9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9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9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9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9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9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9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9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9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9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9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9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9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9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9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9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9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9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9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9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9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9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9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9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9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9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9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9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9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9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9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9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9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9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9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9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9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9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9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9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9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9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9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9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9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9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9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9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9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0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728" name="Google Shape;728;p1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9" name="Google Shape;729;p1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0" name="Google Shape;730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2" name="Google Shape;732;p1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3" name="Google Shape;733;p1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4" name="Google Shape;734;p1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6" name="Google Shape;736;p1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37" name="Google Shape;737;p1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9" name="Google Shape;739;p1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0" name="Google Shape;740;p1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2" name="Google Shape;742;p1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3" name="Google Shape;743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5" name="Google Shape;745;p1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46" name="Google Shape;746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8" name="Google Shape;748;p1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0" name="Google Shape;750;p10"/>
          <p:cNvSpPr txBox="1">
            <a:spLocks noGrp="1"/>
          </p:cNvSpPr>
          <p:nvPr>
            <p:ph type="title"/>
          </p:nvPr>
        </p:nvSpPr>
        <p:spPr>
          <a:xfrm>
            <a:off x="3438550" y="2009550"/>
            <a:ext cx="4979400" cy="11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10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10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10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10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10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10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10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10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10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10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10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10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10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10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10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10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10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10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10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10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10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10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0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10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10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10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10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10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10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10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10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0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0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0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0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0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0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0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10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10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10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10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10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10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10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10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10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10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10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10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●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○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■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●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○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■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●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○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■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21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None/>
              <a:def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None/>
              <a:def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None/>
              <a:def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None/>
              <a:def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None/>
              <a:def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None/>
              <a:def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None/>
              <a:def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None/>
              <a:def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None/>
              <a:defRPr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724" name="Google Shape;1724;p21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F7CA8C7F-B837-4E97-BE6D-33AC30304F1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2/15/2023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41CF2803-012B-4F00-9058-9C37DDE404B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009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688716"/>
            <a:ext cx="6425496" cy="1084217"/>
          </a:xfrm>
        </p:spPr>
        <p:txBody>
          <a:bodyPr>
            <a:no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em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Tự</a:t>
            </a:r>
            <a:r>
              <a:rPr lang="en-US" altLang="vi-V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nhiên</a:t>
            </a:r>
            <a:r>
              <a:rPr lang="en-US" altLang="vi-V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xã</a:t>
            </a:r>
            <a:r>
              <a:rPr lang="en-US" altLang="vi-V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hội</a:t>
            </a:r>
            <a:r>
              <a:rPr lang="en-US" altLang="vi-V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Lớp 2</a:t>
            </a:r>
          </a:p>
        </p:txBody>
      </p:sp>
    </p:spTree>
    <p:extLst>
      <p:ext uri="{BB962C8B-B14F-4D97-AF65-F5344CB8AC3E}">
        <p14:creationId xmlns:p14="http://schemas.microsoft.com/office/powerpoint/2010/main" val="361185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76600" y="20955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00150"/>
            <a:ext cx="2590800" cy="37338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800600" y="1123950"/>
            <a:ext cx="3657600" cy="3699880"/>
            <a:chOff x="6288003" y="1538870"/>
            <a:chExt cx="5476525" cy="5319130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8003" y="1538870"/>
              <a:ext cx="5476525" cy="5319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1102" y="1984919"/>
              <a:ext cx="1083932" cy="1123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4" name="Straight Arrow Connector 3"/>
          <p:cNvCxnSpPr>
            <a:stCxn id="11" idx="2"/>
          </p:cNvCxnSpPr>
          <p:nvPr/>
        </p:nvCxnSpPr>
        <p:spPr>
          <a:xfrm flipH="1">
            <a:off x="3276600" y="732770"/>
            <a:ext cx="1524000" cy="4673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11" idx="2"/>
            <a:endCxn id="14" idx="0"/>
          </p:cNvCxnSpPr>
          <p:nvPr/>
        </p:nvCxnSpPr>
        <p:spPr>
          <a:xfrm>
            <a:off x="4800600" y="732770"/>
            <a:ext cx="1828800" cy="391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" y="4000440"/>
            <a:ext cx="1447800" cy="400110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000" dirty="0" smtClean="0"/>
              <a:t>Bộ x</a:t>
            </a:r>
            <a:r>
              <a:rPr lang="en-US" sz="2000" dirty="0" err="1" smtClean="0"/>
              <a:t>ương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029200" y="4019550"/>
            <a:ext cx="1066800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vi-VN" sz="2000" dirty="0" smtClean="0"/>
              <a:t>Hệ c</a:t>
            </a:r>
            <a:r>
              <a:rPr lang="en-US" sz="2000" dirty="0" smtClean="0"/>
              <a:t>ơ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2232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38200" y="895350"/>
            <a:ext cx="7239000" cy="2362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sụn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chằng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206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300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57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48396" y="438150"/>
            <a:ext cx="6827658" cy="1142426"/>
            <a:chOff x="1295400" y="638909"/>
            <a:chExt cx="6400800" cy="858838"/>
          </a:xfrm>
        </p:grpSpPr>
        <p:sp>
          <p:nvSpPr>
            <p:cNvPr id="3" name="Rectangle 2"/>
            <p:cNvSpPr/>
            <p:nvPr/>
          </p:nvSpPr>
          <p:spPr>
            <a:xfrm>
              <a:off x="1524000" y="666750"/>
              <a:ext cx="6096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Xác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định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vị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trí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xương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chính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khớp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xương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Block Arc 4"/>
            <p:cNvSpPr/>
            <p:nvPr/>
          </p:nvSpPr>
          <p:spPr>
            <a:xfrm rot="5400000">
              <a:off x="7048500" y="781050"/>
              <a:ext cx="762000" cy="533400"/>
            </a:xfrm>
            <a:prstGeom prst="blockArc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295400" y="638909"/>
              <a:ext cx="365125" cy="858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939012" y="1356962"/>
            <a:ext cx="3148560" cy="3653188"/>
            <a:chOff x="939012" y="1356962"/>
            <a:chExt cx="3148560" cy="3653188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1504950"/>
              <a:ext cx="2895600" cy="3505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012" y="1356962"/>
              <a:ext cx="618766" cy="6036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4809" y="4248150"/>
              <a:ext cx="512763" cy="573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5119076" y="1428750"/>
            <a:ext cx="2956978" cy="3468688"/>
            <a:chOff x="5119076" y="1428750"/>
            <a:chExt cx="2956978" cy="3468688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1428750"/>
              <a:ext cx="2894454" cy="3468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Google Shape;3203;p35"/>
            <p:cNvSpPr/>
            <p:nvPr/>
          </p:nvSpPr>
          <p:spPr>
            <a:xfrm rot="16634572" flipH="1">
              <a:off x="5061964" y="1600546"/>
              <a:ext cx="670121" cy="555898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"/>
            </a:p>
          </p:txBody>
        </p:sp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006369">
              <a:off x="7651957" y="4421078"/>
              <a:ext cx="534012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74" y="514350"/>
            <a:ext cx="705768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4200" y="143530"/>
            <a:ext cx="3352800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BỘ XƯƠNG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 flipH="1">
            <a:off x="5714999" y="514350"/>
            <a:ext cx="381001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21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09600" y="895351"/>
            <a:ext cx="1523998" cy="3267480"/>
            <a:chOff x="609600" y="1314177"/>
            <a:chExt cx="1752600" cy="3238772"/>
          </a:xfrm>
        </p:grpSpPr>
        <p:grpSp>
          <p:nvGrpSpPr>
            <p:cNvPr id="7" name="Group 6"/>
            <p:cNvGrpSpPr/>
            <p:nvPr/>
          </p:nvGrpSpPr>
          <p:grpSpPr>
            <a:xfrm>
              <a:off x="609600" y="1474787"/>
              <a:ext cx="1752600" cy="3078162"/>
              <a:chOff x="609600" y="1597024"/>
              <a:chExt cx="1752602" cy="2955925"/>
            </a:xfrm>
          </p:grpSpPr>
          <p:sp>
            <p:nvSpPr>
              <p:cNvPr id="5" name="Double Wave 4"/>
              <p:cNvSpPr/>
              <p:nvPr/>
            </p:nvSpPr>
            <p:spPr>
              <a:xfrm rot="16200000">
                <a:off x="7938" y="2198686"/>
                <a:ext cx="2955925" cy="1752602"/>
              </a:xfrm>
              <a:prstGeom prst="doubleWave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84860" y="2126963"/>
                <a:ext cx="1472726" cy="1962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 smtClean="0"/>
                  <a:t>Hoạt</a:t>
                </a:r>
                <a:r>
                  <a:rPr lang="en-US" sz="3200" dirty="0" smtClean="0"/>
                  <a:t> </a:t>
                </a:r>
                <a:r>
                  <a:rPr lang="en-US" sz="3200" dirty="0" err="1" smtClean="0"/>
                  <a:t>động</a:t>
                </a:r>
                <a:r>
                  <a:rPr lang="en-US" sz="3200" dirty="0" smtClean="0"/>
                  <a:t> </a:t>
                </a:r>
                <a:r>
                  <a:rPr lang="en-US" sz="3200" dirty="0" err="1" smtClean="0"/>
                  <a:t>cá</a:t>
                </a:r>
                <a:r>
                  <a:rPr lang="en-US" sz="3200" dirty="0" smtClean="0"/>
                  <a:t> </a:t>
                </a:r>
                <a:r>
                  <a:rPr lang="en-US" sz="3200" dirty="0" err="1" smtClean="0"/>
                  <a:t>nhân</a:t>
                </a:r>
                <a:endParaRPr lang="en-US" sz="3200" dirty="0"/>
              </a:p>
            </p:txBody>
          </p:sp>
        </p:grp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274" y="1314177"/>
              <a:ext cx="934926" cy="3776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09550"/>
            <a:ext cx="4469065" cy="476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45918"/>
            <a:ext cx="685800" cy="649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2264200" y="971550"/>
            <a:ext cx="1676400" cy="3688633"/>
            <a:chOff x="2264200" y="971550"/>
            <a:chExt cx="1676400" cy="3688633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1124045"/>
              <a:ext cx="1632800" cy="3536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2264200" y="971550"/>
              <a:ext cx="1676400" cy="3657600"/>
              <a:chOff x="2264200" y="971550"/>
              <a:chExt cx="1676400" cy="3657600"/>
            </a:xfrm>
          </p:grpSpPr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4600" y="971550"/>
                <a:ext cx="1074335" cy="3049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2264200" y="1212830"/>
                <a:ext cx="1676400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err="1" smtClean="0"/>
                  <a:t>Chỉ</a:t>
                </a:r>
                <a:r>
                  <a:rPr lang="en-US" sz="2400" b="1" dirty="0" smtClean="0"/>
                  <a:t> </a:t>
                </a:r>
                <a:r>
                  <a:rPr lang="en-US" sz="2400" b="1" dirty="0" err="1" smtClean="0"/>
                  <a:t>và</a:t>
                </a:r>
                <a:r>
                  <a:rPr lang="en-US" sz="2400" b="1" dirty="0" smtClean="0"/>
                  <a:t> </a:t>
                </a:r>
                <a:r>
                  <a:rPr lang="en-US" sz="2400" b="1" dirty="0" err="1" smtClean="0"/>
                  <a:t>nói</a:t>
                </a:r>
                <a:r>
                  <a:rPr lang="en-US" sz="2400" b="1" dirty="0" smtClean="0"/>
                  <a:t> </a:t>
                </a:r>
                <a:r>
                  <a:rPr lang="en-US" sz="2400" b="1" dirty="0" err="1" smtClean="0"/>
                  <a:t>tên</a:t>
                </a:r>
                <a:r>
                  <a:rPr lang="en-US" sz="2400" b="1" dirty="0" smtClean="0"/>
                  <a:t> </a:t>
                </a:r>
                <a:r>
                  <a:rPr lang="en-US" sz="2400" b="1" dirty="0" err="1" smtClean="0"/>
                  <a:t>một</a:t>
                </a:r>
                <a:r>
                  <a:rPr lang="en-US" sz="2400" b="1" dirty="0" smtClean="0"/>
                  <a:t> </a:t>
                </a:r>
                <a:r>
                  <a:rPr lang="en-US" sz="2400" b="1" dirty="0" err="1" smtClean="0"/>
                  <a:t>số</a:t>
                </a:r>
                <a:r>
                  <a:rPr lang="en-US" sz="2400" b="1" dirty="0" smtClean="0"/>
                  <a:t> </a:t>
                </a:r>
                <a:r>
                  <a:rPr lang="en-US" sz="2400" b="1" dirty="0" err="1" smtClean="0"/>
                  <a:t>xương</a:t>
                </a:r>
                <a:r>
                  <a:rPr lang="en-US" sz="2400" b="1" dirty="0" smtClean="0"/>
                  <a:t>, </a:t>
                </a:r>
                <a:r>
                  <a:rPr lang="en-US" sz="2400" b="1" dirty="0" err="1" smtClean="0"/>
                  <a:t>khớp</a:t>
                </a:r>
                <a:r>
                  <a:rPr lang="en-US" sz="2400" b="1" dirty="0" smtClean="0"/>
                  <a:t> </a:t>
                </a:r>
                <a:r>
                  <a:rPr lang="en-US" sz="2400" b="1" dirty="0" err="1" smtClean="0"/>
                  <a:t>xương</a:t>
                </a:r>
                <a:r>
                  <a:rPr lang="en-US" sz="2400" b="1" dirty="0" smtClean="0"/>
                  <a:t> </a:t>
                </a:r>
                <a:r>
                  <a:rPr lang="en-US" sz="2400" b="1" dirty="0" err="1" smtClean="0"/>
                  <a:t>trong</a:t>
                </a:r>
                <a:r>
                  <a:rPr lang="en-US" sz="2400" b="1" dirty="0" smtClean="0"/>
                  <a:t> </a:t>
                </a:r>
                <a:r>
                  <a:rPr lang="en-US" sz="2400" b="1" dirty="0" err="1" smtClean="0"/>
                  <a:t>các</a:t>
                </a:r>
                <a:r>
                  <a:rPr lang="en-US" sz="2400" b="1" dirty="0" smtClean="0"/>
                  <a:t> </a:t>
                </a:r>
                <a:r>
                  <a:rPr lang="en-US" sz="2400" b="1" dirty="0" err="1" smtClean="0"/>
                  <a:t>hình</a:t>
                </a:r>
                <a:r>
                  <a:rPr lang="en-US" sz="2400" b="1" dirty="0" smtClean="0"/>
                  <a:t> </a:t>
                </a:r>
                <a:r>
                  <a:rPr lang="en-US" sz="2400" b="1" dirty="0" err="1" smtClean="0"/>
                  <a:t>dưới</a:t>
                </a:r>
                <a:r>
                  <a:rPr lang="en-US" sz="2400" b="1" dirty="0" smtClean="0"/>
                  <a:t> </a:t>
                </a:r>
                <a:r>
                  <a:rPr lang="en-US" sz="2400" b="1" dirty="0" err="1" smtClean="0"/>
                  <a:t>đây</a:t>
                </a:r>
                <a:endParaRPr lang="en-US" sz="2400" b="1" dirty="0"/>
              </a:p>
            </p:txBody>
          </p:sp>
        </p:grpSp>
      </p:grpSp>
      <p:sp>
        <p:nvSpPr>
          <p:cNvPr id="24" name="Google Shape;3140;p33">
            <a:hlinkClick r:id="" action="ppaction://noaction"/>
          </p:cNvPr>
          <p:cNvSpPr/>
          <p:nvPr/>
        </p:nvSpPr>
        <p:spPr>
          <a:xfrm rot="18900000">
            <a:off x="983118" y="364246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307" y="295996"/>
            <a:ext cx="152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Google Shape;4350;p46">
            <a:hlinkClick r:id="" action="ppaction://noaction"/>
          </p:cNvPr>
          <p:cNvSpPr/>
          <p:nvPr/>
        </p:nvSpPr>
        <p:spPr>
          <a:xfrm rot="8100000">
            <a:off x="8175611" y="4745810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793" y="4691845"/>
            <a:ext cx="152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515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48590"/>
            <a:ext cx="1600200" cy="420916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34753" y="486042"/>
            <a:ext cx="8382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5" idx="6"/>
          </p:cNvCxnSpPr>
          <p:nvPr/>
        </p:nvCxnSpPr>
        <p:spPr>
          <a:xfrm>
            <a:off x="1872953" y="905142"/>
            <a:ext cx="1251247" cy="332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Callout 10"/>
          <p:cNvSpPr/>
          <p:nvPr/>
        </p:nvSpPr>
        <p:spPr>
          <a:xfrm>
            <a:off x="6096000" y="285750"/>
            <a:ext cx="2133600" cy="1158696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phần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2" name="Flowchart: Alternate Process 11"/>
          <p:cNvSpPr/>
          <p:nvPr/>
        </p:nvSpPr>
        <p:spPr>
          <a:xfrm>
            <a:off x="2590800" y="2167634"/>
            <a:ext cx="1844824" cy="861316"/>
          </a:xfrm>
          <a:prstGeom prst="flowChartAlternateProcess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xương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sọ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168673" y="52333"/>
            <a:ext cx="2089127" cy="1392113"/>
            <a:chOff x="3168673" y="52333"/>
            <a:chExt cx="2089127" cy="1392113"/>
          </a:xfrm>
        </p:grpSpPr>
        <p:sp>
          <p:nvSpPr>
            <p:cNvPr id="10" name="Google Shape;3579;p38"/>
            <p:cNvSpPr/>
            <p:nvPr/>
          </p:nvSpPr>
          <p:spPr>
            <a:xfrm>
              <a:off x="3168673" y="432246"/>
              <a:ext cx="2089127" cy="1012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 dirty="0" err="1" smtClean="0"/>
                <a:t>Xương</a:t>
              </a:r>
              <a:r>
                <a:rPr lang="en-US" sz="3000" dirty="0" smtClean="0"/>
                <a:t> </a:t>
              </a:r>
              <a:r>
                <a:rPr lang="en-US" sz="3000" dirty="0" err="1" smtClean="0"/>
                <a:t>đầu</a:t>
              </a:r>
              <a:endParaRPr sz="3000" dirty="0"/>
            </a:p>
          </p:txBody>
        </p:sp>
        <p:sp>
          <p:nvSpPr>
            <p:cNvPr id="14" name="Google Shape;4420;p46"/>
            <p:cNvSpPr/>
            <p:nvPr/>
          </p:nvSpPr>
          <p:spPr>
            <a:xfrm rot="2153968">
              <a:off x="3795776" y="52333"/>
              <a:ext cx="896473" cy="725270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"/>
            </a:p>
          </p:txBody>
        </p:sp>
      </p:grpSp>
      <p:cxnSp>
        <p:nvCxnSpPr>
          <p:cNvPr id="16" name="Straight Arrow Connector 15"/>
          <p:cNvCxnSpPr/>
          <p:nvPr/>
        </p:nvCxnSpPr>
        <p:spPr>
          <a:xfrm>
            <a:off x="4648200" y="2647950"/>
            <a:ext cx="120317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078" name="Picture 6" descr="khối xương s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57350"/>
            <a:ext cx="1940974" cy="169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lowchart: Alternate Process 20"/>
          <p:cNvSpPr/>
          <p:nvPr/>
        </p:nvSpPr>
        <p:spPr>
          <a:xfrm>
            <a:off x="2514600" y="3854509"/>
            <a:ext cx="1844824" cy="861316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xương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mặt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572000" y="4248150"/>
            <a:ext cx="16764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333750"/>
            <a:ext cx="1940974" cy="1539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Google Shape;3140;p33">
            <a:hlinkClick r:id="" action="ppaction://noaction"/>
          </p:cNvPr>
          <p:cNvSpPr/>
          <p:nvPr/>
        </p:nvSpPr>
        <p:spPr>
          <a:xfrm rot="18900000" flipH="1" flipV="1">
            <a:off x="8058488" y="418541"/>
            <a:ext cx="194531" cy="194530"/>
          </a:xfrm>
          <a:prstGeom prst="halfFrame">
            <a:avLst>
              <a:gd name="adj1" fmla="val 33333"/>
              <a:gd name="adj2" fmla="val 33333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425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54" y="704850"/>
            <a:ext cx="1370246" cy="43053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034225" y="1885950"/>
            <a:ext cx="6096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4" idx="6"/>
          </p:cNvCxnSpPr>
          <p:nvPr/>
        </p:nvCxnSpPr>
        <p:spPr>
          <a:xfrm flipV="1">
            <a:off x="1643825" y="1181458"/>
            <a:ext cx="2473723" cy="97119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4150800" y="216890"/>
            <a:ext cx="2326200" cy="1464096"/>
            <a:chOff x="3657600" y="216890"/>
            <a:chExt cx="2326200" cy="1464096"/>
          </a:xfrm>
        </p:grpSpPr>
        <p:sp>
          <p:nvSpPr>
            <p:cNvPr id="8" name="Google Shape;3288;p36"/>
            <p:cNvSpPr/>
            <p:nvPr/>
          </p:nvSpPr>
          <p:spPr>
            <a:xfrm>
              <a:off x="3657600" y="668786"/>
              <a:ext cx="2326200" cy="101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 err="1" smtClean="0"/>
                <a:t>Xương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cột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sống</a:t>
              </a:r>
              <a:endParaRPr sz="2800" dirty="0"/>
            </a:p>
          </p:txBody>
        </p:sp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862569">
              <a:off x="4368804" y="208909"/>
              <a:ext cx="903791" cy="9197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Curved Left Arrow 8"/>
          <p:cNvSpPr/>
          <p:nvPr/>
        </p:nvSpPr>
        <p:spPr>
          <a:xfrm>
            <a:off x="6727677" y="1046427"/>
            <a:ext cx="990600" cy="274452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29400" y="1642973"/>
            <a:ext cx="95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được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7772400" y="2110085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</a:t>
            </a:r>
            <a:r>
              <a:rPr lang="en-US" sz="2400" dirty="0" err="1" smtClean="0"/>
              <a:t>ạo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6324600" y="264795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b</a:t>
            </a:r>
            <a:r>
              <a:rPr lang="en-US" sz="2400" dirty="0" err="1" smtClean="0"/>
              <a:t>ởi</a:t>
            </a:r>
            <a:endParaRPr lang="en-US" sz="2400" dirty="0"/>
          </a:p>
        </p:txBody>
      </p:sp>
      <p:sp>
        <p:nvSpPr>
          <p:cNvPr id="16" name="Flowchart: Punched Tape 15"/>
          <p:cNvSpPr/>
          <p:nvPr/>
        </p:nvSpPr>
        <p:spPr>
          <a:xfrm>
            <a:off x="4038600" y="3028951"/>
            <a:ext cx="2590800" cy="1219200"/>
          </a:xfrm>
          <a:prstGeom prst="flowChartPunchedTap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</a:t>
            </a:r>
            <a:r>
              <a:rPr lang="en-US" sz="2800" dirty="0" err="1" smtClean="0"/>
              <a:t>hiều</a:t>
            </a:r>
            <a:r>
              <a:rPr lang="en-US" sz="2800" dirty="0" smtClean="0"/>
              <a:t> </a:t>
            </a:r>
            <a:r>
              <a:rPr lang="en-US" sz="2800" dirty="0" err="1" smtClean="0"/>
              <a:t>đốt</a:t>
            </a:r>
            <a:r>
              <a:rPr lang="en-US" sz="2800" dirty="0" smtClean="0"/>
              <a:t> </a:t>
            </a:r>
            <a:r>
              <a:rPr lang="en-US" sz="2800" dirty="0" err="1" smtClean="0"/>
              <a:t>sống</a:t>
            </a:r>
            <a:endParaRPr lang="en-US" sz="28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17750"/>
            <a:ext cx="1323797" cy="246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Minus 16"/>
          <p:cNvSpPr/>
          <p:nvPr/>
        </p:nvSpPr>
        <p:spPr>
          <a:xfrm>
            <a:off x="3333394" y="3486149"/>
            <a:ext cx="705206" cy="381001"/>
          </a:xfrm>
          <a:prstGeom prst="mathMinus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Google Shape;3140;p33">
            <a:hlinkClick r:id="" action="ppaction://noaction"/>
          </p:cNvPr>
          <p:cNvSpPr/>
          <p:nvPr/>
        </p:nvSpPr>
        <p:spPr>
          <a:xfrm rot="18900000">
            <a:off x="597229" y="4691625"/>
            <a:ext cx="179849" cy="179849"/>
          </a:xfrm>
          <a:prstGeom prst="halfFrame">
            <a:avLst>
              <a:gd name="adj1" fmla="val 33333"/>
              <a:gd name="adj2" fmla="val 33333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642" y="4622438"/>
            <a:ext cx="1587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51" y="4645672"/>
            <a:ext cx="1587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622438"/>
            <a:ext cx="1587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726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3" grpId="0"/>
      <p:bldP spid="14" grpId="0"/>
      <p:bldP spid="15" grpId="0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880" y="648412"/>
            <a:ext cx="1447800" cy="42672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240780" y="1352550"/>
            <a:ext cx="7620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341264" y="1733551"/>
            <a:ext cx="2897736" cy="213359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87" y="361950"/>
            <a:ext cx="2133600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lus 6"/>
          <p:cNvSpPr/>
          <p:nvPr/>
        </p:nvSpPr>
        <p:spPr>
          <a:xfrm>
            <a:off x="3048000" y="666750"/>
            <a:ext cx="762000" cy="838200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264" y="312738"/>
            <a:ext cx="2133600" cy="157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Down Arrow 7"/>
          <p:cNvSpPr/>
          <p:nvPr/>
        </p:nvSpPr>
        <p:spPr>
          <a:xfrm>
            <a:off x="3219450" y="1686726"/>
            <a:ext cx="419100" cy="10668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284" y="2902543"/>
            <a:ext cx="1713432" cy="1955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629150"/>
            <a:ext cx="7808913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780" y="4629150"/>
            <a:ext cx="17145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19384967">
            <a:off x="5072710" y="2331030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Xương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sườn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99676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895350"/>
            <a:ext cx="1600200" cy="3962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95600" y="57150"/>
            <a:ext cx="33528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BỘ XƯƠNG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648200" y="1047750"/>
            <a:ext cx="1371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248400" y="895350"/>
            <a:ext cx="1524000" cy="307777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1. </a:t>
            </a:r>
            <a:r>
              <a:rPr lang="en-US" dirty="0" err="1" smtClean="0"/>
              <a:t>Xương</a:t>
            </a:r>
            <a:r>
              <a:rPr lang="en-US" dirty="0" smtClean="0"/>
              <a:t> </a:t>
            </a:r>
            <a:r>
              <a:rPr lang="en-US" dirty="0" err="1" smtClean="0"/>
              <a:t>đầu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572000" y="1733550"/>
            <a:ext cx="1524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48400" y="1578173"/>
            <a:ext cx="1524000" cy="307777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2. </a:t>
            </a:r>
            <a:r>
              <a:rPr lang="en-US" dirty="0" err="1" smtClean="0"/>
              <a:t>Xương</a:t>
            </a:r>
            <a:r>
              <a:rPr lang="en-US" dirty="0" smtClean="0"/>
              <a:t> </a:t>
            </a:r>
            <a:r>
              <a:rPr lang="en-US" dirty="0" err="1" smtClean="0"/>
              <a:t>sườn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572000" y="2343150"/>
            <a:ext cx="1676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324600" y="2187773"/>
            <a:ext cx="1828800" cy="307777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3. </a:t>
            </a:r>
            <a:r>
              <a:rPr lang="en-US" dirty="0" err="1" smtClean="0"/>
              <a:t>Xương</a:t>
            </a:r>
            <a:r>
              <a:rPr lang="en-US" dirty="0" smtClean="0"/>
              <a:t> </a:t>
            </a:r>
            <a:r>
              <a:rPr lang="en-US" dirty="0" err="1" smtClean="0"/>
              <a:t>cột</a:t>
            </a:r>
            <a:r>
              <a:rPr lang="en-US" dirty="0" smtClean="0"/>
              <a:t> </a:t>
            </a:r>
            <a:r>
              <a:rPr lang="en-US" dirty="0" err="1" smtClean="0"/>
              <a:t>sống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124200" y="2571750"/>
            <a:ext cx="1219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3505200" y="1047750"/>
            <a:ext cx="762000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3124200" y="1578173"/>
            <a:ext cx="990600" cy="29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3124200" y="2114550"/>
            <a:ext cx="914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3352800" y="3333750"/>
            <a:ext cx="990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057400" y="819150"/>
            <a:ext cx="1447800" cy="307777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981200" y="1504950"/>
            <a:ext cx="1143000" cy="307777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828800" y="2038350"/>
            <a:ext cx="1219200" cy="304800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828800" y="2492573"/>
            <a:ext cx="1219200" cy="307777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2209800" y="3254573"/>
            <a:ext cx="1143000" cy="304800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1676400" y="819150"/>
            <a:ext cx="1524000" cy="307777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4. </a:t>
            </a:r>
            <a:r>
              <a:rPr lang="en-US" dirty="0" err="1" smtClean="0"/>
              <a:t>Xương</a:t>
            </a:r>
            <a:r>
              <a:rPr lang="en-US" dirty="0" smtClean="0"/>
              <a:t> </a:t>
            </a:r>
            <a:r>
              <a:rPr lang="en-US" dirty="0" err="1" smtClean="0"/>
              <a:t>đòn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1600200" y="1504950"/>
            <a:ext cx="1295400" cy="307777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5. </a:t>
            </a:r>
            <a:r>
              <a:rPr lang="en-US" dirty="0" err="1" smtClean="0"/>
              <a:t>Xương</a:t>
            </a:r>
            <a:r>
              <a:rPr lang="en-US" dirty="0" smtClean="0"/>
              <a:t> </a:t>
            </a:r>
            <a:r>
              <a:rPr lang="en-US" dirty="0" err="1" smtClean="0"/>
              <a:t>vai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1524000" y="2038350"/>
            <a:ext cx="1295400" cy="33855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6. </a:t>
            </a:r>
            <a:r>
              <a:rPr lang="en-US" dirty="0" err="1" smtClean="0"/>
              <a:t>Xương</a:t>
            </a:r>
            <a:r>
              <a:rPr lang="en-US" dirty="0" smtClean="0"/>
              <a:t> </a:t>
            </a:r>
            <a:r>
              <a:rPr lang="en-US" dirty="0" err="1" smtClean="0"/>
              <a:t>tay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1371600" y="2495550"/>
            <a:ext cx="144780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7. </a:t>
            </a:r>
            <a:r>
              <a:rPr lang="en-US" dirty="0" err="1" smtClean="0"/>
              <a:t>Xương</a:t>
            </a:r>
            <a:r>
              <a:rPr lang="en-US" dirty="0" smtClean="0"/>
              <a:t> </a:t>
            </a:r>
            <a:r>
              <a:rPr lang="en-US" dirty="0" err="1" smtClean="0"/>
              <a:t>chậu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1828800" y="3257550"/>
            <a:ext cx="137160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8. </a:t>
            </a:r>
            <a:r>
              <a:rPr lang="en-US" dirty="0" err="1" smtClean="0"/>
              <a:t>Xương</a:t>
            </a:r>
            <a:r>
              <a:rPr lang="en-US" dirty="0" smtClean="0"/>
              <a:t> </a:t>
            </a:r>
            <a:r>
              <a:rPr lang="en-US" dirty="0" err="1" smtClean="0"/>
              <a:t>chân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16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0" y="351532"/>
            <a:ext cx="7526399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Nơi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hai</a:t>
            </a:r>
            <a:r>
              <a:rPr lang="en-US" sz="3200" dirty="0">
                <a:solidFill>
                  <a:schemeClr val="tx1"/>
                </a:solidFill>
              </a:rPr>
              <a:t> hay </a:t>
            </a:r>
            <a:r>
              <a:rPr lang="en-US" sz="3200" dirty="0" err="1">
                <a:solidFill>
                  <a:schemeClr val="tx1"/>
                </a:solidFill>
              </a:rPr>
              <a:t>nhiều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xương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tiếp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xúc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với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nhau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được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gọi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khớp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xương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104" y="1993899"/>
            <a:ext cx="170180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162" y="2114550"/>
            <a:ext cx="545638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Miễn phí vận chuyển &amp;amp; Tự Nhiên của con người mô hình xương của xương cánh  tay người lớn của trên chi dưới xương cánh tay người lớn và bán kính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79" y="2174875"/>
            <a:ext cx="2649599" cy="237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887766" y="3138613"/>
            <a:ext cx="914400" cy="10218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998162" y="2791077"/>
            <a:ext cx="644627" cy="69507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519921" y="3255962"/>
            <a:ext cx="1503880" cy="1174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2" idx="6"/>
          </p:cNvCxnSpPr>
          <p:nvPr/>
        </p:nvCxnSpPr>
        <p:spPr>
          <a:xfrm flipV="1">
            <a:off x="3802166" y="3373437"/>
            <a:ext cx="1455634" cy="27609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735" y="4192588"/>
            <a:ext cx="969963" cy="95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632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048000" y="1428750"/>
            <a:ext cx="2956978" cy="3468688"/>
            <a:chOff x="5119076" y="1428750"/>
            <a:chExt cx="2956978" cy="3468688"/>
          </a:xfrm>
        </p:grpSpPr>
        <p:pic>
          <p:nvPicPr>
            <p:cNvPr id="4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1428750"/>
              <a:ext cx="2894454" cy="3468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Google Shape;3203;p35"/>
            <p:cNvSpPr/>
            <p:nvPr/>
          </p:nvSpPr>
          <p:spPr>
            <a:xfrm rot="16634572" flipH="1">
              <a:off x="5061964" y="1600546"/>
              <a:ext cx="670121" cy="555898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"/>
            </a:p>
          </p:txBody>
        </p:sp>
        <p:pic>
          <p:nvPicPr>
            <p:cNvPr id="6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006369">
              <a:off x="7651957" y="4421078"/>
              <a:ext cx="534012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3124200" y="514350"/>
            <a:ext cx="3048000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06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p23"/>
          <p:cNvSpPr txBox="1">
            <a:spLocks noGrp="1"/>
          </p:cNvSpPr>
          <p:nvPr>
            <p:ph type="ctrTitle"/>
          </p:nvPr>
        </p:nvSpPr>
        <p:spPr>
          <a:xfrm>
            <a:off x="685800" y="742950"/>
            <a:ext cx="27432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4000" dirty="0">
                <a:latin typeface="Algerian" pitchFamily="82" charset="0"/>
              </a:rPr>
              <a:t>BÀI </a:t>
            </a:r>
            <a:r>
              <a:rPr lang="en-US" sz="4000" dirty="0" smtClean="0">
                <a:latin typeface="Algerian" pitchFamily="82" charset="0"/>
              </a:rPr>
              <a:t>14</a:t>
            </a:r>
            <a:endParaRPr lang="en-US" sz="4000" dirty="0">
              <a:latin typeface="Algerian" pitchFamily="8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1611690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 QUAN VẬN ĐỘNG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37105" y="3021230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</a:t>
            </a:r>
            <a:r>
              <a:rPr lang="en-US" dirty="0" err="1" smtClean="0"/>
              <a:t>Tiết</a:t>
            </a:r>
            <a:r>
              <a:rPr lang="en-US" dirty="0" smtClean="0"/>
              <a:t> 1-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862" y="2443008"/>
            <a:ext cx="1870938" cy="226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594580"/>
            <a:ext cx="2057400" cy="230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" grpId="0"/>
      <p:bldP spid="4" grpId="0" build="p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648412"/>
            <a:ext cx="1447800" cy="42672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3048000" y="1123950"/>
            <a:ext cx="87630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267200" y="1276350"/>
            <a:ext cx="914400" cy="76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419600" y="2038350"/>
            <a:ext cx="914400" cy="76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2819400" y="2495550"/>
            <a:ext cx="91440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2895600" y="3409950"/>
            <a:ext cx="83820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600200" y="936918"/>
            <a:ext cx="133350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752600" y="2343150"/>
            <a:ext cx="106680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vi-VN" dirty="0" smtClean="0"/>
              <a:t>4.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752600" y="3181350"/>
            <a:ext cx="114300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vi-VN" dirty="0" smtClean="0"/>
              <a:t>5.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257800" y="1123950"/>
            <a:ext cx="137160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vi-VN" dirty="0" smtClean="0"/>
              <a:t>2.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334000" y="1885950"/>
            <a:ext cx="1371600" cy="30480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vi-VN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371600" y="941073"/>
            <a:ext cx="160020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r>
              <a:rPr lang="vi-VN" dirty="0" smtClean="0"/>
              <a:t>. Khớp sống cổ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257800" y="1123950"/>
            <a:ext cx="121920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vi-VN" dirty="0" smtClean="0"/>
              <a:t>2. Khớp vai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334000" y="1885950"/>
            <a:ext cx="167640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vi-VN" dirty="0" smtClean="0"/>
              <a:t>3. Khớp khuỷu tay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371600" y="2343150"/>
            <a:ext cx="144780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vi-VN" dirty="0" smtClean="0"/>
              <a:t>4. Khớp háng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295400" y="3181350"/>
            <a:ext cx="160020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vi-VN" dirty="0" smtClean="0"/>
              <a:t>5. Khớp đầu gối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42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742950"/>
            <a:ext cx="5638800" cy="523220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248400" y="2343150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10000" y="742950"/>
            <a:ext cx="4683722" cy="523220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1581150"/>
            <a:ext cx="716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Vitamin C, D )</a:t>
            </a:r>
          </a:p>
        </p:txBody>
      </p:sp>
    </p:spTree>
    <p:extLst>
      <p:ext uri="{BB962C8B-B14F-4D97-AF65-F5344CB8AC3E}">
        <p14:creationId xmlns:p14="http://schemas.microsoft.com/office/powerpoint/2010/main" val="271377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" name="Google Shape;3164;p34"/>
          <p:cNvSpPr/>
          <p:nvPr/>
        </p:nvSpPr>
        <p:spPr>
          <a:xfrm rot="126755">
            <a:off x="2130001" y="1012294"/>
            <a:ext cx="4703897" cy="33280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3165" name="Google Shape;3165;p34"/>
          <p:cNvSpPr/>
          <p:nvPr/>
        </p:nvSpPr>
        <p:spPr>
          <a:xfrm rot="-135875">
            <a:off x="1909815" y="721845"/>
            <a:ext cx="1088272" cy="94043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3166" name="Google Shape;3166;p34"/>
          <p:cNvSpPr/>
          <p:nvPr/>
        </p:nvSpPr>
        <p:spPr>
          <a:xfrm rot="4829593">
            <a:off x="6015304" y="875314"/>
            <a:ext cx="1088288" cy="94038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3168" name="Google Shape;3168;p34"/>
          <p:cNvSpPr txBox="1">
            <a:spLocks noGrp="1"/>
          </p:cNvSpPr>
          <p:nvPr>
            <p:ph type="title" idx="2"/>
          </p:nvPr>
        </p:nvSpPr>
        <p:spPr>
          <a:xfrm rot="356317">
            <a:off x="3917371" y="1787792"/>
            <a:ext cx="10326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3184" name="Google Shape;3184;p34">
            <a:hlinkClick r:id="" action="ppaction://noaction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5" name="Google Shape;3185;p34">
            <a:hlinkClick r:id="" action="ppaction://noaction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 rot="153921">
            <a:off x="2541359" y="2525451"/>
            <a:ext cx="3846904" cy="646331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295" endPos="92000" dist="101600" dir="5400000" sy="-100000" algn="bl" rotWithShape="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Củng</a:t>
            </a:r>
            <a:r>
              <a:rPr lang="en-US" sz="3600" dirty="0"/>
              <a:t> </a:t>
            </a:r>
            <a:r>
              <a:rPr lang="en-US" sz="3600" dirty="0" err="1"/>
              <a:t>cố</a:t>
            </a:r>
            <a:r>
              <a:rPr lang="en-US" sz="3600" dirty="0"/>
              <a:t>, </a:t>
            </a:r>
            <a:r>
              <a:rPr lang="en-US" sz="3600" dirty="0" err="1"/>
              <a:t>dặn</a:t>
            </a:r>
            <a:r>
              <a:rPr lang="en-US" sz="3600" dirty="0"/>
              <a:t> </a:t>
            </a:r>
            <a:r>
              <a:rPr lang="en-US" sz="3600" dirty="0" err="1"/>
              <a:t>dò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8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562600" y="726364"/>
            <a:ext cx="3276600" cy="3674186"/>
            <a:chOff x="20637" y="895350"/>
            <a:chExt cx="3276600" cy="3674186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825" y="1064336"/>
              <a:ext cx="2844325" cy="3505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7" y="895350"/>
              <a:ext cx="969963" cy="950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901700"/>
              <a:ext cx="1011237" cy="908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40825" y="1805047"/>
              <a:ext cx="2755900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/>
                <a:t>Chỉ</a:t>
              </a:r>
              <a:r>
                <a:rPr lang="en-US" sz="3200" dirty="0"/>
                <a:t> </a:t>
              </a:r>
              <a:r>
                <a:rPr lang="en-US" sz="3200" dirty="0" err="1"/>
                <a:t>và</a:t>
              </a:r>
              <a:r>
                <a:rPr lang="en-US" sz="3200" dirty="0"/>
                <a:t> </a:t>
              </a:r>
              <a:r>
                <a:rPr lang="en-US" sz="3200" dirty="0" err="1"/>
                <a:t>nói</a:t>
              </a:r>
              <a:r>
                <a:rPr lang="en-US" sz="3200" dirty="0"/>
                <a:t> </a:t>
              </a:r>
              <a:r>
                <a:rPr lang="en-US" sz="3200" dirty="0" err="1"/>
                <a:t>tên</a:t>
              </a:r>
              <a:r>
                <a:rPr lang="en-US" sz="3200" dirty="0"/>
                <a:t> </a:t>
              </a:r>
              <a:r>
                <a:rPr lang="en-US" sz="3200" dirty="0" err="1"/>
                <a:t>xương</a:t>
              </a:r>
              <a:r>
                <a:rPr lang="en-US" sz="3200" dirty="0"/>
                <a:t>, </a:t>
              </a:r>
              <a:r>
                <a:rPr lang="en-US" sz="3200" dirty="0" err="1"/>
                <a:t>khớp</a:t>
              </a:r>
              <a:r>
                <a:rPr lang="en-US" sz="3200" dirty="0"/>
                <a:t> </a:t>
              </a:r>
              <a:r>
                <a:rPr lang="en-US" sz="3200" dirty="0" err="1"/>
                <a:t>xương</a:t>
              </a:r>
              <a:r>
                <a:rPr lang="en-US" sz="3200" dirty="0"/>
                <a:t> </a:t>
              </a:r>
              <a:r>
                <a:rPr lang="en-US" sz="3200" dirty="0" err="1"/>
                <a:t>trên</a:t>
              </a:r>
              <a:r>
                <a:rPr lang="en-US" sz="3200" dirty="0"/>
                <a:t> </a:t>
              </a:r>
              <a:r>
                <a:rPr lang="en-US" sz="3200" dirty="0" err="1"/>
                <a:t>cơ</a:t>
              </a:r>
              <a:r>
                <a:rPr lang="en-US" sz="3200" dirty="0"/>
                <a:t> </a:t>
              </a:r>
              <a:r>
                <a:rPr lang="en-US" sz="3200" dirty="0" err="1"/>
                <a:t>thể</a:t>
              </a:r>
              <a:r>
                <a:rPr lang="en-US" sz="3200" dirty="0"/>
                <a:t> </a:t>
              </a:r>
              <a:r>
                <a:rPr lang="en-US" sz="3200" dirty="0" err="1"/>
                <a:t>em</a:t>
              </a:r>
              <a:endParaRPr lang="en-US" sz="32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89948" y="782419"/>
            <a:ext cx="3705852" cy="646331"/>
            <a:chOff x="1143000" y="172819"/>
            <a:chExt cx="3705852" cy="646331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09550"/>
              <a:ext cx="3705852" cy="570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295400" y="172819"/>
              <a:ext cx="2362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solidFill>
                    <a:srgbClr val="FF0000"/>
                  </a:solidFill>
                </a:rPr>
                <a:t>Trò</a:t>
              </a:r>
              <a:r>
                <a:rPr lang="en-US" sz="3600" dirty="0" smtClean="0">
                  <a:solidFill>
                    <a:srgbClr val="FF0000"/>
                  </a:solidFill>
                </a:rPr>
                <a:t> </a:t>
              </a:r>
              <a:r>
                <a:rPr lang="en-US" sz="3600" dirty="0" err="1" smtClean="0">
                  <a:solidFill>
                    <a:srgbClr val="FF0000"/>
                  </a:solidFill>
                </a:rPr>
                <a:t>chơi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103" name="Picture 7" descr="Học tiếng nào dễ nhất - Trung tâm tiếng hàn - SOFL 한 국 어 학 당 | Luyện thi  Tiếng Hàn Topi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7276"/>
            <a:ext cx="3276600" cy="306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Point Star 2"/>
          <p:cNvSpPr/>
          <p:nvPr/>
        </p:nvSpPr>
        <p:spPr>
          <a:xfrm>
            <a:off x="4038600" y="1775033"/>
            <a:ext cx="228600" cy="228600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4-Point Star 4"/>
          <p:cNvSpPr/>
          <p:nvPr/>
        </p:nvSpPr>
        <p:spPr>
          <a:xfrm>
            <a:off x="8627113" y="4286250"/>
            <a:ext cx="309088" cy="342900"/>
          </a:xfrm>
          <a:prstGeom prst="star4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4-Point Star 13"/>
          <p:cNvSpPr/>
          <p:nvPr/>
        </p:nvSpPr>
        <p:spPr>
          <a:xfrm>
            <a:off x="8107614" y="393731"/>
            <a:ext cx="309088" cy="342900"/>
          </a:xfrm>
          <a:prstGeom prst="star4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4-Point Star 14"/>
          <p:cNvSpPr/>
          <p:nvPr/>
        </p:nvSpPr>
        <p:spPr>
          <a:xfrm>
            <a:off x="4341256" y="123826"/>
            <a:ext cx="309088" cy="342900"/>
          </a:xfrm>
          <a:prstGeom prst="star4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4-Point Star 15"/>
          <p:cNvSpPr/>
          <p:nvPr/>
        </p:nvSpPr>
        <p:spPr>
          <a:xfrm>
            <a:off x="555258" y="389814"/>
            <a:ext cx="309088" cy="342900"/>
          </a:xfrm>
          <a:prstGeom prst="star4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4-Point Star 16"/>
          <p:cNvSpPr/>
          <p:nvPr/>
        </p:nvSpPr>
        <p:spPr>
          <a:xfrm>
            <a:off x="6047581" y="4464109"/>
            <a:ext cx="309088" cy="342900"/>
          </a:xfrm>
          <a:prstGeom prst="star4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4-Point Star 17"/>
          <p:cNvSpPr/>
          <p:nvPr/>
        </p:nvSpPr>
        <p:spPr>
          <a:xfrm>
            <a:off x="400714" y="1832183"/>
            <a:ext cx="309088" cy="342900"/>
          </a:xfrm>
          <a:prstGeom prst="star4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4-Point Star 19"/>
          <p:cNvSpPr/>
          <p:nvPr/>
        </p:nvSpPr>
        <p:spPr>
          <a:xfrm>
            <a:off x="555258" y="3526714"/>
            <a:ext cx="309088" cy="342900"/>
          </a:xfrm>
          <a:prstGeom prst="star4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2286000" y="222281"/>
            <a:ext cx="228600" cy="228600"/>
          </a:xfrm>
          <a:prstGeom prst="star5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5157410" y="3869614"/>
            <a:ext cx="228600" cy="228600"/>
          </a:xfrm>
          <a:prstGeom prst="star5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8821901" y="2507835"/>
            <a:ext cx="228600" cy="228600"/>
          </a:xfrm>
          <a:prstGeom prst="star5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5168448" y="2393535"/>
            <a:ext cx="228600" cy="228600"/>
          </a:xfrm>
          <a:prstGeom prst="star5">
            <a:avLst/>
          </a:prstGeom>
          <a:solidFill>
            <a:schemeClr val="accent5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/>
          <p:nvPr/>
        </p:nvSpPr>
        <p:spPr>
          <a:xfrm>
            <a:off x="2123448" y="4782196"/>
            <a:ext cx="228600" cy="228600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oon 8"/>
          <p:cNvSpPr/>
          <p:nvPr/>
        </p:nvSpPr>
        <p:spPr>
          <a:xfrm>
            <a:off x="6938250" y="580587"/>
            <a:ext cx="533400" cy="629526"/>
          </a:xfrm>
          <a:prstGeom prst="mo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850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6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6600" y="20955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00150"/>
            <a:ext cx="2590800" cy="37338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800600" y="1123950"/>
            <a:ext cx="3657600" cy="3699880"/>
            <a:chOff x="6288003" y="1538870"/>
            <a:chExt cx="5476525" cy="531913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8003" y="1538870"/>
              <a:ext cx="5476525" cy="5319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1102" y="1984919"/>
              <a:ext cx="1083932" cy="1123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8" name="Straight Arrow Connector 7"/>
          <p:cNvCxnSpPr>
            <a:stCxn id="3" idx="2"/>
          </p:cNvCxnSpPr>
          <p:nvPr/>
        </p:nvCxnSpPr>
        <p:spPr>
          <a:xfrm flipH="1">
            <a:off x="3276600" y="732770"/>
            <a:ext cx="1524000" cy="4673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3" idx="2"/>
            <a:endCxn id="6" idx="0"/>
          </p:cNvCxnSpPr>
          <p:nvPr/>
        </p:nvCxnSpPr>
        <p:spPr>
          <a:xfrm>
            <a:off x="4800600" y="732770"/>
            <a:ext cx="1828800" cy="391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62000" y="4000440"/>
            <a:ext cx="1447800" cy="400110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000" dirty="0" smtClean="0"/>
              <a:t>Bộ x</a:t>
            </a:r>
            <a:r>
              <a:rPr lang="en-US" sz="2000" dirty="0" err="1" smtClean="0"/>
              <a:t>ương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029200" y="4019550"/>
            <a:ext cx="1066800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vi-VN" sz="2000" dirty="0" smtClean="0"/>
              <a:t>Hệ c</a:t>
            </a:r>
            <a:r>
              <a:rPr lang="en-US" sz="2000" dirty="0" smtClean="0"/>
              <a:t>ơ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6700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 rot="126755">
            <a:off x="2112196" y="1012293"/>
            <a:ext cx="4703897" cy="33280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-135875">
            <a:off x="1909815" y="721845"/>
            <a:ext cx="1088272" cy="94043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6015304" y="875314"/>
            <a:ext cx="1088288" cy="94038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 rot="201589">
            <a:off x="2482473" y="2541992"/>
            <a:ext cx="4103775" cy="92357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69" name="Google Shape;1769;p26"/>
          <p:cNvSpPr txBox="1">
            <a:spLocks noGrp="1"/>
          </p:cNvSpPr>
          <p:nvPr>
            <p:ph type="title" idx="2"/>
          </p:nvPr>
        </p:nvSpPr>
        <p:spPr>
          <a:xfrm>
            <a:off x="4038600" y="1683411"/>
            <a:ext cx="10326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784" name="Google Shape;1784;p26">
            <a:hlinkClick r:id="rId3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5" name="Google Shape;1785;p26">
            <a:hlinkClick r:id="rId4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8" grpId="0" animBg="1"/>
      <p:bldP spid="176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945;p27"/>
          <p:cNvGrpSpPr/>
          <p:nvPr/>
        </p:nvGrpSpPr>
        <p:grpSpPr>
          <a:xfrm>
            <a:off x="6730118" y="3401113"/>
            <a:ext cx="1172096" cy="1372629"/>
            <a:chOff x="7647925" y="2785025"/>
            <a:chExt cx="447450" cy="627525"/>
          </a:xfrm>
        </p:grpSpPr>
        <p:sp>
          <p:nvSpPr>
            <p:cNvPr id="3" name="Google Shape;1946;p27"/>
            <p:cNvSpPr/>
            <p:nvPr/>
          </p:nvSpPr>
          <p:spPr>
            <a:xfrm>
              <a:off x="7680750" y="3136175"/>
              <a:ext cx="113100" cy="101175"/>
            </a:xfrm>
            <a:custGeom>
              <a:avLst/>
              <a:gdLst/>
              <a:ahLst/>
              <a:cxnLst/>
              <a:rect l="l" t="t" r="r" b="b"/>
              <a:pathLst>
                <a:path w="4524" h="4047" extrusionOk="0">
                  <a:moveTo>
                    <a:pt x="469" y="1"/>
                  </a:moveTo>
                  <a:cubicBezTo>
                    <a:pt x="425" y="1"/>
                    <a:pt x="381" y="2"/>
                    <a:pt x="337" y="4"/>
                  </a:cubicBezTo>
                  <a:cubicBezTo>
                    <a:pt x="284" y="4"/>
                    <a:pt x="249" y="4"/>
                    <a:pt x="196" y="22"/>
                  </a:cubicBezTo>
                  <a:cubicBezTo>
                    <a:pt x="125" y="57"/>
                    <a:pt x="89" y="146"/>
                    <a:pt x="71" y="234"/>
                  </a:cubicBezTo>
                  <a:cubicBezTo>
                    <a:pt x="18" y="483"/>
                    <a:pt x="160" y="731"/>
                    <a:pt x="337" y="926"/>
                  </a:cubicBezTo>
                  <a:cubicBezTo>
                    <a:pt x="515" y="1121"/>
                    <a:pt x="745" y="1263"/>
                    <a:pt x="887" y="1476"/>
                  </a:cubicBezTo>
                  <a:cubicBezTo>
                    <a:pt x="834" y="1494"/>
                    <a:pt x="779" y="1500"/>
                    <a:pt x="722" y="1500"/>
                  </a:cubicBezTo>
                  <a:cubicBezTo>
                    <a:pt x="609" y="1500"/>
                    <a:pt x="491" y="1476"/>
                    <a:pt x="373" y="1476"/>
                  </a:cubicBezTo>
                  <a:cubicBezTo>
                    <a:pt x="213" y="1476"/>
                    <a:pt x="0" y="1600"/>
                    <a:pt x="36" y="1760"/>
                  </a:cubicBezTo>
                  <a:cubicBezTo>
                    <a:pt x="54" y="1831"/>
                    <a:pt x="107" y="1884"/>
                    <a:pt x="178" y="1937"/>
                  </a:cubicBezTo>
                  <a:cubicBezTo>
                    <a:pt x="444" y="2150"/>
                    <a:pt x="799" y="2256"/>
                    <a:pt x="1153" y="2256"/>
                  </a:cubicBezTo>
                  <a:cubicBezTo>
                    <a:pt x="994" y="2274"/>
                    <a:pt x="834" y="2292"/>
                    <a:pt x="710" y="2398"/>
                  </a:cubicBezTo>
                  <a:cubicBezTo>
                    <a:pt x="586" y="2505"/>
                    <a:pt x="550" y="2700"/>
                    <a:pt x="657" y="2806"/>
                  </a:cubicBezTo>
                  <a:cubicBezTo>
                    <a:pt x="728" y="2877"/>
                    <a:pt x="834" y="2877"/>
                    <a:pt x="923" y="2895"/>
                  </a:cubicBezTo>
                  <a:cubicBezTo>
                    <a:pt x="1207" y="2895"/>
                    <a:pt x="1490" y="2860"/>
                    <a:pt x="1756" y="2806"/>
                  </a:cubicBezTo>
                  <a:lnTo>
                    <a:pt x="1756" y="2806"/>
                  </a:lnTo>
                  <a:cubicBezTo>
                    <a:pt x="1703" y="2984"/>
                    <a:pt x="1473" y="3108"/>
                    <a:pt x="1490" y="3303"/>
                  </a:cubicBezTo>
                  <a:cubicBezTo>
                    <a:pt x="1505" y="3470"/>
                    <a:pt x="1715" y="3520"/>
                    <a:pt x="1908" y="3520"/>
                  </a:cubicBezTo>
                  <a:cubicBezTo>
                    <a:pt x="1941" y="3520"/>
                    <a:pt x="1974" y="3518"/>
                    <a:pt x="2005" y="3516"/>
                  </a:cubicBezTo>
                  <a:cubicBezTo>
                    <a:pt x="2182" y="3498"/>
                    <a:pt x="2359" y="3463"/>
                    <a:pt x="2537" y="3445"/>
                  </a:cubicBezTo>
                  <a:lnTo>
                    <a:pt x="2537" y="3445"/>
                  </a:lnTo>
                  <a:cubicBezTo>
                    <a:pt x="2466" y="3622"/>
                    <a:pt x="2572" y="3835"/>
                    <a:pt x="2714" y="3942"/>
                  </a:cubicBezTo>
                  <a:cubicBezTo>
                    <a:pt x="2826" y="4016"/>
                    <a:pt x="2963" y="4047"/>
                    <a:pt x="3102" y="4047"/>
                  </a:cubicBezTo>
                  <a:cubicBezTo>
                    <a:pt x="3162" y="4047"/>
                    <a:pt x="3223" y="4041"/>
                    <a:pt x="3282" y="4030"/>
                  </a:cubicBezTo>
                  <a:cubicBezTo>
                    <a:pt x="3885" y="3906"/>
                    <a:pt x="4523" y="3108"/>
                    <a:pt x="4204" y="2487"/>
                  </a:cubicBezTo>
                  <a:cubicBezTo>
                    <a:pt x="3867" y="1831"/>
                    <a:pt x="3140" y="1121"/>
                    <a:pt x="2537" y="696"/>
                  </a:cubicBezTo>
                  <a:cubicBezTo>
                    <a:pt x="1934" y="277"/>
                    <a:pt x="1205" y="1"/>
                    <a:pt x="469" y="1"/>
                  </a:cubicBezTo>
                  <a:close/>
                </a:path>
              </a:pathLst>
            </a:custGeom>
            <a:solidFill>
              <a:srgbClr val="F4B5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947;p27"/>
            <p:cNvSpPr/>
            <p:nvPr/>
          </p:nvSpPr>
          <p:spPr>
            <a:xfrm>
              <a:off x="7941925" y="3145375"/>
              <a:ext cx="127300" cy="82775"/>
            </a:xfrm>
            <a:custGeom>
              <a:avLst/>
              <a:gdLst/>
              <a:ahLst/>
              <a:cxnLst/>
              <a:rect l="l" t="t" r="r" b="b"/>
              <a:pathLst>
                <a:path w="5092" h="3311" extrusionOk="0">
                  <a:moveTo>
                    <a:pt x="3836" y="0"/>
                  </a:moveTo>
                  <a:cubicBezTo>
                    <a:pt x="3408" y="0"/>
                    <a:pt x="2977" y="77"/>
                    <a:pt x="2573" y="221"/>
                  </a:cubicBezTo>
                  <a:cubicBezTo>
                    <a:pt x="1881" y="452"/>
                    <a:pt x="994" y="931"/>
                    <a:pt x="480" y="1463"/>
                  </a:cubicBezTo>
                  <a:cubicBezTo>
                    <a:pt x="1" y="1977"/>
                    <a:pt x="391" y="2917"/>
                    <a:pt x="941" y="3201"/>
                  </a:cubicBezTo>
                  <a:cubicBezTo>
                    <a:pt x="1069" y="3265"/>
                    <a:pt x="1207" y="3311"/>
                    <a:pt x="1341" y="3311"/>
                  </a:cubicBezTo>
                  <a:cubicBezTo>
                    <a:pt x="1392" y="3311"/>
                    <a:pt x="1442" y="3304"/>
                    <a:pt x="1491" y="3290"/>
                  </a:cubicBezTo>
                  <a:cubicBezTo>
                    <a:pt x="1686" y="3219"/>
                    <a:pt x="1828" y="3041"/>
                    <a:pt x="1810" y="2864"/>
                  </a:cubicBezTo>
                  <a:lnTo>
                    <a:pt x="1810" y="2864"/>
                  </a:lnTo>
                  <a:cubicBezTo>
                    <a:pt x="1970" y="2935"/>
                    <a:pt x="2147" y="3006"/>
                    <a:pt x="2307" y="3077"/>
                  </a:cubicBezTo>
                  <a:cubicBezTo>
                    <a:pt x="2401" y="3111"/>
                    <a:pt x="2516" y="3141"/>
                    <a:pt x="2617" y="3141"/>
                  </a:cubicBezTo>
                  <a:cubicBezTo>
                    <a:pt x="2726" y="3141"/>
                    <a:pt x="2820" y="3107"/>
                    <a:pt x="2856" y="3006"/>
                  </a:cubicBezTo>
                  <a:cubicBezTo>
                    <a:pt x="2927" y="2829"/>
                    <a:pt x="2732" y="2651"/>
                    <a:pt x="2732" y="2456"/>
                  </a:cubicBezTo>
                  <a:lnTo>
                    <a:pt x="2732" y="2456"/>
                  </a:lnTo>
                  <a:cubicBezTo>
                    <a:pt x="2981" y="2598"/>
                    <a:pt x="3247" y="2704"/>
                    <a:pt x="3513" y="2775"/>
                  </a:cubicBezTo>
                  <a:cubicBezTo>
                    <a:pt x="3564" y="2786"/>
                    <a:pt x="3621" y="2796"/>
                    <a:pt x="3677" y="2796"/>
                  </a:cubicBezTo>
                  <a:cubicBezTo>
                    <a:pt x="3718" y="2796"/>
                    <a:pt x="3759" y="2790"/>
                    <a:pt x="3797" y="2775"/>
                  </a:cubicBezTo>
                  <a:cubicBezTo>
                    <a:pt x="3938" y="2704"/>
                    <a:pt x="3956" y="2492"/>
                    <a:pt x="3868" y="2367"/>
                  </a:cubicBezTo>
                  <a:cubicBezTo>
                    <a:pt x="3779" y="2225"/>
                    <a:pt x="3619" y="2155"/>
                    <a:pt x="3477" y="2101"/>
                  </a:cubicBezTo>
                  <a:lnTo>
                    <a:pt x="3477" y="2101"/>
                  </a:lnTo>
                  <a:cubicBezTo>
                    <a:pt x="3626" y="2148"/>
                    <a:pt x="3783" y="2171"/>
                    <a:pt x="3938" y="2171"/>
                  </a:cubicBezTo>
                  <a:cubicBezTo>
                    <a:pt x="4134" y="2171"/>
                    <a:pt x="4328" y="2135"/>
                    <a:pt x="4506" y="2066"/>
                  </a:cubicBezTo>
                  <a:cubicBezTo>
                    <a:pt x="4577" y="2030"/>
                    <a:pt x="4648" y="1995"/>
                    <a:pt x="4683" y="1942"/>
                  </a:cubicBezTo>
                  <a:cubicBezTo>
                    <a:pt x="4772" y="1800"/>
                    <a:pt x="4612" y="1622"/>
                    <a:pt x="4435" y="1569"/>
                  </a:cubicBezTo>
                  <a:cubicBezTo>
                    <a:pt x="4275" y="1516"/>
                    <a:pt x="4098" y="1534"/>
                    <a:pt x="3956" y="1427"/>
                  </a:cubicBezTo>
                  <a:cubicBezTo>
                    <a:pt x="4151" y="1268"/>
                    <a:pt x="4400" y="1179"/>
                    <a:pt x="4630" y="1055"/>
                  </a:cubicBezTo>
                  <a:cubicBezTo>
                    <a:pt x="4843" y="913"/>
                    <a:pt x="5056" y="718"/>
                    <a:pt x="5091" y="452"/>
                  </a:cubicBezTo>
                  <a:cubicBezTo>
                    <a:pt x="5091" y="381"/>
                    <a:pt x="5074" y="292"/>
                    <a:pt x="5020" y="239"/>
                  </a:cubicBezTo>
                  <a:cubicBezTo>
                    <a:pt x="4985" y="203"/>
                    <a:pt x="4932" y="186"/>
                    <a:pt x="4896" y="168"/>
                  </a:cubicBezTo>
                  <a:cubicBezTo>
                    <a:pt x="4556" y="54"/>
                    <a:pt x="4197" y="0"/>
                    <a:pt x="3836" y="0"/>
                  </a:cubicBezTo>
                  <a:close/>
                </a:path>
              </a:pathLst>
            </a:custGeom>
            <a:solidFill>
              <a:srgbClr val="F4B5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948;p27"/>
            <p:cNvSpPr/>
            <p:nvPr/>
          </p:nvSpPr>
          <p:spPr>
            <a:xfrm>
              <a:off x="7776975" y="3338025"/>
              <a:ext cx="50125" cy="48350"/>
            </a:xfrm>
            <a:custGeom>
              <a:avLst/>
              <a:gdLst/>
              <a:ahLst/>
              <a:cxnLst/>
              <a:rect l="l" t="t" r="r" b="b"/>
              <a:pathLst>
                <a:path w="2005" h="1934" fill="none" extrusionOk="0">
                  <a:moveTo>
                    <a:pt x="2005" y="0"/>
                  </a:moveTo>
                  <a:cubicBezTo>
                    <a:pt x="1969" y="657"/>
                    <a:pt x="1952" y="1295"/>
                    <a:pt x="1934" y="1934"/>
                  </a:cubicBezTo>
                  <a:cubicBezTo>
                    <a:pt x="1278" y="1934"/>
                    <a:pt x="639" y="1934"/>
                    <a:pt x="0" y="1934"/>
                  </a:cubicBezTo>
                </a:path>
              </a:pathLst>
            </a:custGeom>
            <a:noFill/>
            <a:ln w="4425" cap="rnd" cmpd="sng">
              <a:solidFill>
                <a:srgbClr val="F27B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949;p27"/>
            <p:cNvSpPr/>
            <p:nvPr/>
          </p:nvSpPr>
          <p:spPr>
            <a:xfrm>
              <a:off x="7772100" y="3386800"/>
              <a:ext cx="55000" cy="25750"/>
            </a:xfrm>
            <a:custGeom>
              <a:avLst/>
              <a:gdLst/>
              <a:ahLst/>
              <a:cxnLst/>
              <a:rect l="l" t="t" r="r" b="b"/>
              <a:pathLst>
                <a:path w="2200" h="1030" fill="none" extrusionOk="0">
                  <a:moveTo>
                    <a:pt x="0" y="479"/>
                  </a:moveTo>
                  <a:cubicBezTo>
                    <a:pt x="586" y="355"/>
                    <a:pt x="1153" y="213"/>
                    <a:pt x="1721" y="89"/>
                  </a:cubicBezTo>
                  <a:cubicBezTo>
                    <a:pt x="1880" y="54"/>
                    <a:pt x="2040" y="0"/>
                    <a:pt x="2200" y="18"/>
                  </a:cubicBezTo>
                  <a:cubicBezTo>
                    <a:pt x="1880" y="408"/>
                    <a:pt x="1490" y="745"/>
                    <a:pt x="1047" y="1029"/>
                  </a:cubicBezTo>
                </a:path>
              </a:pathLst>
            </a:custGeom>
            <a:noFill/>
            <a:ln w="4425" cap="rnd" cmpd="sng">
              <a:solidFill>
                <a:srgbClr val="F27B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950;p27"/>
            <p:cNvSpPr/>
            <p:nvPr/>
          </p:nvSpPr>
          <p:spPr>
            <a:xfrm>
              <a:off x="7886500" y="3338025"/>
              <a:ext cx="50125" cy="48350"/>
            </a:xfrm>
            <a:custGeom>
              <a:avLst/>
              <a:gdLst/>
              <a:ahLst/>
              <a:cxnLst/>
              <a:rect l="l" t="t" r="r" b="b"/>
              <a:pathLst>
                <a:path w="2005" h="1934" fill="none" extrusionOk="0">
                  <a:moveTo>
                    <a:pt x="1" y="0"/>
                  </a:moveTo>
                  <a:cubicBezTo>
                    <a:pt x="18" y="657"/>
                    <a:pt x="54" y="1295"/>
                    <a:pt x="72" y="1934"/>
                  </a:cubicBezTo>
                  <a:cubicBezTo>
                    <a:pt x="710" y="1934"/>
                    <a:pt x="1366" y="1934"/>
                    <a:pt x="2005" y="1934"/>
                  </a:cubicBezTo>
                </a:path>
              </a:pathLst>
            </a:custGeom>
            <a:noFill/>
            <a:ln w="4425" cap="rnd" cmpd="sng">
              <a:solidFill>
                <a:srgbClr val="F27B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951;p27"/>
            <p:cNvSpPr/>
            <p:nvPr/>
          </p:nvSpPr>
          <p:spPr>
            <a:xfrm>
              <a:off x="7886500" y="3386800"/>
              <a:ext cx="54575" cy="25750"/>
            </a:xfrm>
            <a:custGeom>
              <a:avLst/>
              <a:gdLst/>
              <a:ahLst/>
              <a:cxnLst/>
              <a:rect l="l" t="t" r="r" b="b"/>
              <a:pathLst>
                <a:path w="2183" h="1030" fill="none" extrusionOk="0">
                  <a:moveTo>
                    <a:pt x="2182" y="479"/>
                  </a:moveTo>
                  <a:cubicBezTo>
                    <a:pt x="1615" y="355"/>
                    <a:pt x="1047" y="213"/>
                    <a:pt x="462" y="89"/>
                  </a:cubicBezTo>
                  <a:cubicBezTo>
                    <a:pt x="320" y="54"/>
                    <a:pt x="160" y="0"/>
                    <a:pt x="1" y="18"/>
                  </a:cubicBezTo>
                  <a:cubicBezTo>
                    <a:pt x="302" y="408"/>
                    <a:pt x="692" y="745"/>
                    <a:pt x="1136" y="1029"/>
                  </a:cubicBezTo>
                </a:path>
              </a:pathLst>
            </a:custGeom>
            <a:noFill/>
            <a:ln w="4425" cap="rnd" cmpd="sng">
              <a:solidFill>
                <a:srgbClr val="F27B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952;p27"/>
            <p:cNvSpPr/>
            <p:nvPr/>
          </p:nvSpPr>
          <p:spPr>
            <a:xfrm>
              <a:off x="7647925" y="2798700"/>
              <a:ext cx="447450" cy="346500"/>
            </a:xfrm>
            <a:custGeom>
              <a:avLst/>
              <a:gdLst/>
              <a:ahLst/>
              <a:cxnLst/>
              <a:rect l="l" t="t" r="r" b="b"/>
              <a:pathLst>
                <a:path w="17898" h="13860" extrusionOk="0">
                  <a:moveTo>
                    <a:pt x="10655" y="1"/>
                  </a:moveTo>
                  <a:cubicBezTo>
                    <a:pt x="9304" y="1"/>
                    <a:pt x="7825" y="155"/>
                    <a:pt x="6759" y="430"/>
                  </a:cubicBezTo>
                  <a:cubicBezTo>
                    <a:pt x="5606" y="732"/>
                    <a:pt x="4506" y="1193"/>
                    <a:pt x="3477" y="1778"/>
                  </a:cubicBezTo>
                  <a:cubicBezTo>
                    <a:pt x="1899" y="2683"/>
                    <a:pt x="444" y="4049"/>
                    <a:pt x="107" y="5823"/>
                  </a:cubicBezTo>
                  <a:cubicBezTo>
                    <a:pt x="1" y="6408"/>
                    <a:pt x="36" y="7011"/>
                    <a:pt x="72" y="7596"/>
                  </a:cubicBezTo>
                  <a:cubicBezTo>
                    <a:pt x="306" y="12376"/>
                    <a:pt x="3425" y="13859"/>
                    <a:pt x="8056" y="13859"/>
                  </a:cubicBezTo>
                  <a:cubicBezTo>
                    <a:pt x="9028" y="13859"/>
                    <a:pt x="10066" y="13794"/>
                    <a:pt x="11158" y="13680"/>
                  </a:cubicBezTo>
                  <a:cubicBezTo>
                    <a:pt x="12364" y="13556"/>
                    <a:pt x="13623" y="13521"/>
                    <a:pt x="14723" y="13024"/>
                  </a:cubicBezTo>
                  <a:cubicBezTo>
                    <a:pt x="15787" y="12545"/>
                    <a:pt x="16674" y="11694"/>
                    <a:pt x="17171" y="10665"/>
                  </a:cubicBezTo>
                  <a:cubicBezTo>
                    <a:pt x="17898" y="9157"/>
                    <a:pt x="17827" y="7330"/>
                    <a:pt x="17525" y="5823"/>
                  </a:cubicBezTo>
                  <a:cubicBezTo>
                    <a:pt x="17366" y="5060"/>
                    <a:pt x="16869" y="3925"/>
                    <a:pt x="16443" y="3286"/>
                  </a:cubicBezTo>
                  <a:cubicBezTo>
                    <a:pt x="15450" y="1849"/>
                    <a:pt x="14262" y="395"/>
                    <a:pt x="12453" y="111"/>
                  </a:cubicBezTo>
                  <a:cubicBezTo>
                    <a:pt x="11923" y="36"/>
                    <a:pt x="11304" y="1"/>
                    <a:pt x="10655" y="1"/>
                  </a:cubicBezTo>
                  <a:close/>
                </a:path>
              </a:pathLst>
            </a:custGeom>
            <a:solidFill>
              <a:srgbClr val="F9C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953;p27"/>
            <p:cNvSpPr/>
            <p:nvPr/>
          </p:nvSpPr>
          <p:spPr>
            <a:xfrm>
              <a:off x="7797375" y="2961075"/>
              <a:ext cx="25300" cy="24475"/>
            </a:xfrm>
            <a:custGeom>
              <a:avLst/>
              <a:gdLst/>
              <a:ahLst/>
              <a:cxnLst/>
              <a:rect l="l" t="t" r="r" b="b"/>
              <a:pathLst>
                <a:path w="1012" h="979" extrusionOk="0">
                  <a:moveTo>
                    <a:pt x="495" y="0"/>
                  </a:moveTo>
                  <a:cubicBezTo>
                    <a:pt x="484" y="0"/>
                    <a:pt x="473" y="1"/>
                    <a:pt x="462" y="2"/>
                  </a:cubicBezTo>
                  <a:cubicBezTo>
                    <a:pt x="195" y="37"/>
                    <a:pt x="0" y="268"/>
                    <a:pt x="18" y="534"/>
                  </a:cubicBezTo>
                  <a:cubicBezTo>
                    <a:pt x="52" y="789"/>
                    <a:pt x="265" y="978"/>
                    <a:pt x="517" y="978"/>
                  </a:cubicBezTo>
                  <a:cubicBezTo>
                    <a:pt x="528" y="978"/>
                    <a:pt x="539" y="978"/>
                    <a:pt x="550" y="977"/>
                  </a:cubicBezTo>
                  <a:cubicBezTo>
                    <a:pt x="816" y="942"/>
                    <a:pt x="1011" y="711"/>
                    <a:pt x="994" y="445"/>
                  </a:cubicBezTo>
                  <a:cubicBezTo>
                    <a:pt x="960" y="190"/>
                    <a:pt x="747" y="0"/>
                    <a:pt x="495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954;p27"/>
            <p:cNvSpPr/>
            <p:nvPr/>
          </p:nvSpPr>
          <p:spPr>
            <a:xfrm>
              <a:off x="7949475" y="2958325"/>
              <a:ext cx="25750" cy="24200"/>
            </a:xfrm>
            <a:custGeom>
              <a:avLst/>
              <a:gdLst/>
              <a:ahLst/>
              <a:cxnLst/>
              <a:rect l="l" t="t" r="r" b="b"/>
              <a:pathLst>
                <a:path w="1030" h="968" extrusionOk="0">
                  <a:moveTo>
                    <a:pt x="524" y="1"/>
                  </a:moveTo>
                  <a:cubicBezTo>
                    <a:pt x="503" y="1"/>
                    <a:pt x="482" y="2"/>
                    <a:pt x="461" y="5"/>
                  </a:cubicBezTo>
                  <a:cubicBezTo>
                    <a:pt x="195" y="23"/>
                    <a:pt x="0" y="253"/>
                    <a:pt x="36" y="537"/>
                  </a:cubicBezTo>
                  <a:cubicBezTo>
                    <a:pt x="52" y="782"/>
                    <a:pt x="264" y="967"/>
                    <a:pt x="505" y="967"/>
                  </a:cubicBezTo>
                  <a:cubicBezTo>
                    <a:pt x="526" y="967"/>
                    <a:pt x="547" y="966"/>
                    <a:pt x="568" y="963"/>
                  </a:cubicBezTo>
                  <a:cubicBezTo>
                    <a:pt x="834" y="945"/>
                    <a:pt x="1029" y="697"/>
                    <a:pt x="994" y="431"/>
                  </a:cubicBezTo>
                  <a:cubicBezTo>
                    <a:pt x="977" y="186"/>
                    <a:pt x="765" y="1"/>
                    <a:pt x="524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955;p27"/>
            <p:cNvSpPr/>
            <p:nvPr/>
          </p:nvSpPr>
          <p:spPr>
            <a:xfrm>
              <a:off x="7868775" y="2998075"/>
              <a:ext cx="31500" cy="30000"/>
            </a:xfrm>
            <a:custGeom>
              <a:avLst/>
              <a:gdLst/>
              <a:ahLst/>
              <a:cxnLst/>
              <a:rect l="l" t="t" r="r" b="b"/>
              <a:pathLst>
                <a:path w="1260" h="1200" extrusionOk="0">
                  <a:moveTo>
                    <a:pt x="793" y="1"/>
                  </a:moveTo>
                  <a:cubicBezTo>
                    <a:pt x="524" y="1"/>
                    <a:pt x="259" y="13"/>
                    <a:pt x="0" y="47"/>
                  </a:cubicBezTo>
                  <a:lnTo>
                    <a:pt x="71" y="82"/>
                  </a:lnTo>
                  <a:cubicBezTo>
                    <a:pt x="177" y="313"/>
                    <a:pt x="284" y="561"/>
                    <a:pt x="390" y="792"/>
                  </a:cubicBezTo>
                  <a:cubicBezTo>
                    <a:pt x="444" y="934"/>
                    <a:pt x="514" y="1093"/>
                    <a:pt x="639" y="1200"/>
                  </a:cubicBezTo>
                  <a:cubicBezTo>
                    <a:pt x="940" y="863"/>
                    <a:pt x="1153" y="455"/>
                    <a:pt x="1259" y="12"/>
                  </a:cubicBezTo>
                  <a:cubicBezTo>
                    <a:pt x="1104" y="5"/>
                    <a:pt x="948" y="1"/>
                    <a:pt x="793" y="1"/>
                  </a:cubicBezTo>
                  <a:close/>
                </a:path>
              </a:pathLst>
            </a:custGeom>
            <a:solidFill>
              <a:srgbClr val="F27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956;p27"/>
            <p:cNvSpPr/>
            <p:nvPr/>
          </p:nvSpPr>
          <p:spPr>
            <a:xfrm>
              <a:off x="7803575" y="2785025"/>
              <a:ext cx="111775" cy="36875"/>
            </a:xfrm>
            <a:custGeom>
              <a:avLst/>
              <a:gdLst/>
              <a:ahLst/>
              <a:cxnLst/>
              <a:rect l="l" t="t" r="r" b="b"/>
              <a:pathLst>
                <a:path w="4471" h="1475" extrusionOk="0">
                  <a:moveTo>
                    <a:pt x="3230" y="0"/>
                  </a:moveTo>
                  <a:cubicBezTo>
                    <a:pt x="2793" y="0"/>
                    <a:pt x="2361" y="159"/>
                    <a:pt x="2040" y="445"/>
                  </a:cubicBezTo>
                  <a:cubicBezTo>
                    <a:pt x="2023" y="357"/>
                    <a:pt x="2005" y="268"/>
                    <a:pt x="1987" y="197"/>
                  </a:cubicBezTo>
                  <a:cubicBezTo>
                    <a:pt x="1260" y="428"/>
                    <a:pt x="568" y="835"/>
                    <a:pt x="1" y="1350"/>
                  </a:cubicBezTo>
                  <a:lnTo>
                    <a:pt x="958" y="1474"/>
                  </a:lnTo>
                  <a:cubicBezTo>
                    <a:pt x="2076" y="1403"/>
                    <a:pt x="3193" y="1243"/>
                    <a:pt x="4293" y="1013"/>
                  </a:cubicBezTo>
                  <a:cubicBezTo>
                    <a:pt x="4311" y="711"/>
                    <a:pt x="4364" y="392"/>
                    <a:pt x="4470" y="108"/>
                  </a:cubicBezTo>
                  <a:lnTo>
                    <a:pt x="4470" y="108"/>
                  </a:lnTo>
                  <a:cubicBezTo>
                    <a:pt x="4080" y="161"/>
                    <a:pt x="3672" y="250"/>
                    <a:pt x="3282" y="357"/>
                  </a:cubicBezTo>
                  <a:cubicBezTo>
                    <a:pt x="3318" y="250"/>
                    <a:pt x="3335" y="126"/>
                    <a:pt x="3300" y="2"/>
                  </a:cubicBezTo>
                  <a:cubicBezTo>
                    <a:pt x="3277" y="1"/>
                    <a:pt x="3253" y="0"/>
                    <a:pt x="3230" y="0"/>
                  </a:cubicBezTo>
                  <a:close/>
                </a:path>
              </a:pathLst>
            </a:custGeom>
            <a:solidFill>
              <a:srgbClr val="F9C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957;p27"/>
            <p:cNvSpPr/>
            <p:nvPr/>
          </p:nvSpPr>
          <p:spPr>
            <a:xfrm>
              <a:off x="7861225" y="2841775"/>
              <a:ext cx="44375" cy="123775"/>
            </a:xfrm>
            <a:custGeom>
              <a:avLst/>
              <a:gdLst/>
              <a:ahLst/>
              <a:cxnLst/>
              <a:rect l="l" t="t" r="r" b="b"/>
              <a:pathLst>
                <a:path w="1775" h="4951" extrusionOk="0">
                  <a:moveTo>
                    <a:pt x="941" y="1"/>
                  </a:moveTo>
                  <a:cubicBezTo>
                    <a:pt x="935" y="1"/>
                    <a:pt x="929" y="1"/>
                    <a:pt x="923" y="2"/>
                  </a:cubicBezTo>
                  <a:cubicBezTo>
                    <a:pt x="675" y="55"/>
                    <a:pt x="568" y="570"/>
                    <a:pt x="497" y="765"/>
                  </a:cubicBezTo>
                  <a:cubicBezTo>
                    <a:pt x="355" y="1102"/>
                    <a:pt x="231" y="1457"/>
                    <a:pt x="89" y="1794"/>
                  </a:cubicBezTo>
                  <a:cubicBezTo>
                    <a:pt x="54" y="1882"/>
                    <a:pt x="18" y="1989"/>
                    <a:pt x="1" y="2077"/>
                  </a:cubicBezTo>
                  <a:cubicBezTo>
                    <a:pt x="1" y="2202"/>
                    <a:pt x="54" y="2308"/>
                    <a:pt x="89" y="2415"/>
                  </a:cubicBezTo>
                  <a:cubicBezTo>
                    <a:pt x="426" y="3230"/>
                    <a:pt x="834" y="4614"/>
                    <a:pt x="1012" y="4951"/>
                  </a:cubicBezTo>
                  <a:cubicBezTo>
                    <a:pt x="1153" y="4330"/>
                    <a:pt x="1561" y="3496"/>
                    <a:pt x="1703" y="2858"/>
                  </a:cubicBezTo>
                  <a:cubicBezTo>
                    <a:pt x="1739" y="2698"/>
                    <a:pt x="1774" y="2539"/>
                    <a:pt x="1774" y="2361"/>
                  </a:cubicBezTo>
                  <a:cubicBezTo>
                    <a:pt x="1774" y="2148"/>
                    <a:pt x="1721" y="1936"/>
                    <a:pt x="1668" y="1740"/>
                  </a:cubicBezTo>
                  <a:cubicBezTo>
                    <a:pt x="1581" y="1444"/>
                    <a:pt x="1288" y="1"/>
                    <a:pt x="941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958;p27"/>
            <p:cNvSpPr/>
            <p:nvPr/>
          </p:nvSpPr>
          <p:spPr>
            <a:xfrm>
              <a:off x="7946375" y="3289750"/>
              <a:ext cx="94475" cy="83250"/>
            </a:xfrm>
            <a:custGeom>
              <a:avLst/>
              <a:gdLst/>
              <a:ahLst/>
              <a:cxnLst/>
              <a:rect l="l" t="t" r="r" b="b"/>
              <a:pathLst>
                <a:path w="3779" h="3330" extrusionOk="0">
                  <a:moveTo>
                    <a:pt x="1437" y="0"/>
                  </a:moveTo>
                  <a:cubicBezTo>
                    <a:pt x="1100" y="0"/>
                    <a:pt x="810" y="32"/>
                    <a:pt x="639" y="104"/>
                  </a:cubicBezTo>
                  <a:cubicBezTo>
                    <a:pt x="444" y="193"/>
                    <a:pt x="0" y="1311"/>
                    <a:pt x="53" y="1452"/>
                  </a:cubicBezTo>
                  <a:cubicBezTo>
                    <a:pt x="195" y="1825"/>
                    <a:pt x="408" y="2180"/>
                    <a:pt x="656" y="2499"/>
                  </a:cubicBezTo>
                  <a:cubicBezTo>
                    <a:pt x="834" y="2747"/>
                    <a:pt x="1047" y="2978"/>
                    <a:pt x="1295" y="3137"/>
                  </a:cubicBezTo>
                  <a:cubicBezTo>
                    <a:pt x="1476" y="3258"/>
                    <a:pt x="1681" y="3329"/>
                    <a:pt x="1883" y="3329"/>
                  </a:cubicBezTo>
                  <a:cubicBezTo>
                    <a:pt x="1978" y="3329"/>
                    <a:pt x="2073" y="3314"/>
                    <a:pt x="2164" y="3279"/>
                  </a:cubicBezTo>
                  <a:cubicBezTo>
                    <a:pt x="2235" y="3244"/>
                    <a:pt x="2306" y="3208"/>
                    <a:pt x="2359" y="3155"/>
                  </a:cubicBezTo>
                  <a:cubicBezTo>
                    <a:pt x="2466" y="3049"/>
                    <a:pt x="2483" y="2871"/>
                    <a:pt x="2430" y="2712"/>
                  </a:cubicBezTo>
                  <a:cubicBezTo>
                    <a:pt x="2377" y="2570"/>
                    <a:pt x="2288" y="2446"/>
                    <a:pt x="2200" y="2322"/>
                  </a:cubicBezTo>
                  <a:cubicBezTo>
                    <a:pt x="2501" y="2268"/>
                    <a:pt x="2803" y="2215"/>
                    <a:pt x="3104" y="2180"/>
                  </a:cubicBezTo>
                  <a:cubicBezTo>
                    <a:pt x="3211" y="2162"/>
                    <a:pt x="3335" y="2126"/>
                    <a:pt x="3388" y="2038"/>
                  </a:cubicBezTo>
                  <a:cubicBezTo>
                    <a:pt x="3423" y="1985"/>
                    <a:pt x="3441" y="1914"/>
                    <a:pt x="3423" y="1843"/>
                  </a:cubicBezTo>
                  <a:cubicBezTo>
                    <a:pt x="3423" y="1470"/>
                    <a:pt x="3122" y="1133"/>
                    <a:pt x="2749" y="1080"/>
                  </a:cubicBezTo>
                  <a:cubicBezTo>
                    <a:pt x="2962" y="1080"/>
                    <a:pt x="3175" y="1062"/>
                    <a:pt x="3406" y="1044"/>
                  </a:cubicBezTo>
                  <a:cubicBezTo>
                    <a:pt x="3477" y="1027"/>
                    <a:pt x="3548" y="1027"/>
                    <a:pt x="3619" y="974"/>
                  </a:cubicBezTo>
                  <a:cubicBezTo>
                    <a:pt x="3778" y="867"/>
                    <a:pt x="3778" y="619"/>
                    <a:pt x="3743" y="424"/>
                  </a:cubicBezTo>
                  <a:cubicBezTo>
                    <a:pt x="3354" y="185"/>
                    <a:pt x="2255" y="0"/>
                    <a:pt x="1437" y="0"/>
                  </a:cubicBezTo>
                  <a:close/>
                </a:path>
              </a:pathLst>
            </a:custGeom>
            <a:solidFill>
              <a:srgbClr val="F4B5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959;p27"/>
            <p:cNvSpPr/>
            <p:nvPr/>
          </p:nvSpPr>
          <p:spPr>
            <a:xfrm>
              <a:off x="7757900" y="3106700"/>
              <a:ext cx="224850" cy="245600"/>
            </a:xfrm>
            <a:custGeom>
              <a:avLst/>
              <a:gdLst/>
              <a:ahLst/>
              <a:cxnLst/>
              <a:rect l="l" t="t" r="r" b="b"/>
              <a:pathLst>
                <a:path w="8994" h="9824" extrusionOk="0">
                  <a:moveTo>
                    <a:pt x="6846" y="1"/>
                  </a:moveTo>
                  <a:cubicBezTo>
                    <a:pt x="6817" y="1"/>
                    <a:pt x="6788" y="5"/>
                    <a:pt x="6759" y="12"/>
                  </a:cubicBezTo>
                  <a:cubicBezTo>
                    <a:pt x="5748" y="172"/>
                    <a:pt x="4737" y="296"/>
                    <a:pt x="3708" y="385"/>
                  </a:cubicBezTo>
                  <a:cubicBezTo>
                    <a:pt x="3229" y="438"/>
                    <a:pt x="2732" y="473"/>
                    <a:pt x="2218" y="491"/>
                  </a:cubicBezTo>
                  <a:cubicBezTo>
                    <a:pt x="1757" y="509"/>
                    <a:pt x="1668" y="615"/>
                    <a:pt x="1384" y="1183"/>
                  </a:cubicBezTo>
                  <a:cubicBezTo>
                    <a:pt x="1296" y="1360"/>
                    <a:pt x="1207" y="1538"/>
                    <a:pt x="1154" y="1715"/>
                  </a:cubicBezTo>
                  <a:cubicBezTo>
                    <a:pt x="444" y="3666"/>
                    <a:pt x="54" y="5741"/>
                    <a:pt x="1" y="7817"/>
                  </a:cubicBezTo>
                  <a:cubicBezTo>
                    <a:pt x="1" y="8029"/>
                    <a:pt x="1" y="8242"/>
                    <a:pt x="89" y="8420"/>
                  </a:cubicBezTo>
                  <a:cubicBezTo>
                    <a:pt x="178" y="8650"/>
                    <a:pt x="409" y="8810"/>
                    <a:pt x="622" y="8952"/>
                  </a:cubicBezTo>
                  <a:cubicBezTo>
                    <a:pt x="1686" y="9590"/>
                    <a:pt x="2963" y="9785"/>
                    <a:pt x="4204" y="9821"/>
                  </a:cubicBezTo>
                  <a:cubicBezTo>
                    <a:pt x="4288" y="9823"/>
                    <a:pt x="4372" y="9823"/>
                    <a:pt x="4455" y="9823"/>
                  </a:cubicBezTo>
                  <a:cubicBezTo>
                    <a:pt x="5276" y="9823"/>
                    <a:pt x="6092" y="9738"/>
                    <a:pt x="6865" y="9448"/>
                  </a:cubicBezTo>
                  <a:cubicBezTo>
                    <a:pt x="7344" y="9271"/>
                    <a:pt x="7770" y="9023"/>
                    <a:pt x="8213" y="8792"/>
                  </a:cubicBezTo>
                  <a:cubicBezTo>
                    <a:pt x="8408" y="8668"/>
                    <a:pt x="8603" y="8562"/>
                    <a:pt x="8745" y="8384"/>
                  </a:cubicBezTo>
                  <a:cubicBezTo>
                    <a:pt x="8923" y="8118"/>
                    <a:pt x="8958" y="7763"/>
                    <a:pt x="8976" y="7462"/>
                  </a:cubicBezTo>
                  <a:cubicBezTo>
                    <a:pt x="8994" y="7249"/>
                    <a:pt x="8994" y="7036"/>
                    <a:pt x="8976" y="6841"/>
                  </a:cubicBezTo>
                  <a:cubicBezTo>
                    <a:pt x="8834" y="4500"/>
                    <a:pt x="8160" y="2194"/>
                    <a:pt x="7042" y="136"/>
                  </a:cubicBezTo>
                  <a:cubicBezTo>
                    <a:pt x="7025" y="101"/>
                    <a:pt x="6989" y="48"/>
                    <a:pt x="6954" y="30"/>
                  </a:cubicBezTo>
                  <a:cubicBezTo>
                    <a:pt x="6923" y="9"/>
                    <a:pt x="6885" y="1"/>
                    <a:pt x="6846" y="1"/>
                  </a:cubicBezTo>
                  <a:close/>
                </a:path>
              </a:pathLst>
            </a:custGeom>
            <a:solidFill>
              <a:srgbClr val="F9C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960;p27"/>
            <p:cNvSpPr/>
            <p:nvPr/>
          </p:nvSpPr>
          <p:spPr>
            <a:xfrm>
              <a:off x="7800475" y="3154175"/>
              <a:ext cx="141700" cy="166325"/>
            </a:xfrm>
            <a:custGeom>
              <a:avLst/>
              <a:gdLst/>
              <a:ahLst/>
              <a:cxnLst/>
              <a:rect l="l" t="t" r="r" b="b"/>
              <a:pathLst>
                <a:path w="5668" h="6653" extrusionOk="0">
                  <a:moveTo>
                    <a:pt x="3391" y="0"/>
                  </a:moveTo>
                  <a:cubicBezTo>
                    <a:pt x="3214" y="0"/>
                    <a:pt x="3024" y="32"/>
                    <a:pt x="2821" y="100"/>
                  </a:cubicBezTo>
                  <a:cubicBezTo>
                    <a:pt x="2218" y="295"/>
                    <a:pt x="1668" y="650"/>
                    <a:pt x="1331" y="1199"/>
                  </a:cubicBezTo>
                  <a:cubicBezTo>
                    <a:pt x="1189" y="1412"/>
                    <a:pt x="1082" y="1661"/>
                    <a:pt x="976" y="1909"/>
                  </a:cubicBezTo>
                  <a:cubicBezTo>
                    <a:pt x="834" y="2246"/>
                    <a:pt x="692" y="2601"/>
                    <a:pt x="568" y="2938"/>
                  </a:cubicBezTo>
                  <a:cubicBezTo>
                    <a:pt x="196" y="3967"/>
                    <a:pt x="1" y="5102"/>
                    <a:pt x="728" y="6148"/>
                  </a:cubicBezTo>
                  <a:cubicBezTo>
                    <a:pt x="923" y="6308"/>
                    <a:pt x="1207" y="6574"/>
                    <a:pt x="1526" y="6645"/>
                  </a:cubicBezTo>
                  <a:cubicBezTo>
                    <a:pt x="1573" y="6651"/>
                    <a:pt x="1621" y="6653"/>
                    <a:pt x="1668" y="6653"/>
                  </a:cubicBezTo>
                  <a:cubicBezTo>
                    <a:pt x="1762" y="6653"/>
                    <a:pt x="1857" y="6645"/>
                    <a:pt x="1952" y="6645"/>
                  </a:cubicBezTo>
                  <a:cubicBezTo>
                    <a:pt x="2679" y="6574"/>
                    <a:pt x="3388" y="6467"/>
                    <a:pt x="4080" y="6326"/>
                  </a:cubicBezTo>
                  <a:cubicBezTo>
                    <a:pt x="4577" y="6219"/>
                    <a:pt x="5127" y="6077"/>
                    <a:pt x="5393" y="5634"/>
                  </a:cubicBezTo>
                  <a:cubicBezTo>
                    <a:pt x="5517" y="5421"/>
                    <a:pt x="5552" y="5155"/>
                    <a:pt x="5570" y="4889"/>
                  </a:cubicBezTo>
                  <a:cubicBezTo>
                    <a:pt x="5667" y="3480"/>
                    <a:pt x="5247" y="0"/>
                    <a:pt x="3391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38150"/>
            <a:ext cx="5253943" cy="308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89" y="2431853"/>
            <a:ext cx="2341889" cy="2341889"/>
          </a:xfrm>
          <a:prstGeom prst="rect">
            <a:avLst/>
          </a:prstGeom>
        </p:spPr>
      </p:pic>
      <p:sp>
        <p:nvSpPr>
          <p:cNvPr id="25" name="4-Point Star 24"/>
          <p:cNvSpPr/>
          <p:nvPr/>
        </p:nvSpPr>
        <p:spPr>
          <a:xfrm>
            <a:off x="1433201" y="1253383"/>
            <a:ext cx="228600" cy="228600"/>
          </a:xfrm>
          <a:prstGeom prst="star4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4-Point Star 27"/>
          <p:cNvSpPr/>
          <p:nvPr/>
        </p:nvSpPr>
        <p:spPr>
          <a:xfrm>
            <a:off x="1131962" y="2133778"/>
            <a:ext cx="228600" cy="228600"/>
          </a:xfrm>
          <a:prstGeom prst="star4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4-Point Star 28"/>
          <p:cNvSpPr/>
          <p:nvPr/>
        </p:nvSpPr>
        <p:spPr>
          <a:xfrm>
            <a:off x="7344602" y="1253383"/>
            <a:ext cx="228600" cy="228600"/>
          </a:xfrm>
          <a:prstGeom prst="star4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4-Point Star 31"/>
          <p:cNvSpPr/>
          <p:nvPr/>
        </p:nvSpPr>
        <p:spPr>
          <a:xfrm>
            <a:off x="7620000" y="2343150"/>
            <a:ext cx="228600" cy="228600"/>
          </a:xfrm>
          <a:prstGeom prst="star4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4-Point Star 33"/>
          <p:cNvSpPr/>
          <p:nvPr/>
        </p:nvSpPr>
        <p:spPr>
          <a:xfrm>
            <a:off x="6400800" y="1885950"/>
            <a:ext cx="228600" cy="228600"/>
          </a:xfrm>
          <a:prstGeom prst="star4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2324100" y="1610468"/>
            <a:ext cx="228600" cy="246164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5-Point Star 36"/>
          <p:cNvSpPr/>
          <p:nvPr/>
        </p:nvSpPr>
        <p:spPr>
          <a:xfrm>
            <a:off x="6905216" y="315068"/>
            <a:ext cx="228600" cy="246164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5-Point Star 37"/>
          <p:cNvSpPr/>
          <p:nvPr/>
        </p:nvSpPr>
        <p:spPr>
          <a:xfrm>
            <a:off x="6629400" y="2741714"/>
            <a:ext cx="228600" cy="246164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5-Point Star 38"/>
          <p:cNvSpPr/>
          <p:nvPr/>
        </p:nvSpPr>
        <p:spPr>
          <a:xfrm>
            <a:off x="1017662" y="3184654"/>
            <a:ext cx="228600" cy="246164"/>
          </a:xfrm>
          <a:prstGeom prst="star5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5-Point Star 40"/>
          <p:cNvSpPr/>
          <p:nvPr/>
        </p:nvSpPr>
        <p:spPr>
          <a:xfrm>
            <a:off x="3505200" y="3597870"/>
            <a:ext cx="228600" cy="246164"/>
          </a:xfrm>
          <a:prstGeom prst="star5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hevron 26"/>
          <p:cNvSpPr/>
          <p:nvPr/>
        </p:nvSpPr>
        <p:spPr>
          <a:xfrm>
            <a:off x="8077200" y="315068"/>
            <a:ext cx="152400" cy="246164"/>
          </a:xfrm>
          <a:prstGeom prst="chevr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Chevron 42"/>
          <p:cNvSpPr/>
          <p:nvPr/>
        </p:nvSpPr>
        <p:spPr>
          <a:xfrm>
            <a:off x="8077200" y="4564150"/>
            <a:ext cx="152400" cy="246164"/>
          </a:xfrm>
          <a:prstGeom prst="chevro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thiếu nhi vui nhộn cho bé- Tập thể dục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87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819507"/>
            <a:ext cx="6248400" cy="1142643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vi-VN" sz="4000" b="0" dirty="0" smtClean="0">
                <a:solidFill>
                  <a:schemeClr val="tx1"/>
                </a:solidFill>
                <a:latin typeface="+mj-lt"/>
              </a:rPr>
              <a:t>Em đã sử dụng bộ phận nào của cơ thể </a:t>
            </a:r>
            <a:r>
              <a:rPr lang="en-US" sz="4000" b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vi-VN" sz="4000" b="0" dirty="0" smtClean="0">
                <a:solidFill>
                  <a:schemeClr val="tx1"/>
                </a:solidFill>
                <a:latin typeface="+mj-lt"/>
              </a:rPr>
              <a:t> múa?</a:t>
            </a:r>
            <a:r>
              <a:rPr lang="en-US" sz="4000" b="0" dirty="0" smtClean="0">
                <a:solidFill>
                  <a:schemeClr val="tx1"/>
                </a:solidFill>
                <a:latin typeface="+mj-lt"/>
              </a:rPr>
              <a:t/>
            </a:r>
            <a:br>
              <a:rPr lang="en-US" sz="4000" b="0" dirty="0" smtClean="0">
                <a:solidFill>
                  <a:schemeClr val="tx1"/>
                </a:solidFill>
                <a:latin typeface="+mj-lt"/>
              </a:rPr>
            </a:br>
            <a:endParaRPr lang="en-US" sz="4000" b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51418"/>
            <a:ext cx="779720" cy="76200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2247513" y="2647950"/>
            <a:ext cx="5829687" cy="1200329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600" dirty="0"/>
              <a:t>Em đã sử dụng bộ phận tay, chân để múa</a:t>
            </a:r>
            <a:endParaRPr lang="en-US" sz="3600" dirty="0"/>
          </a:p>
        </p:txBody>
      </p:sp>
      <p:sp>
        <p:nvSpPr>
          <p:cNvPr id="24" name="Curved Left Arrow 23"/>
          <p:cNvSpPr/>
          <p:nvPr/>
        </p:nvSpPr>
        <p:spPr>
          <a:xfrm rot="21270072">
            <a:off x="7231325" y="930317"/>
            <a:ext cx="838200" cy="2257557"/>
          </a:xfrm>
          <a:prstGeom prst="curvedLeftArrow">
            <a:avLst>
              <a:gd name="adj1" fmla="val 25000"/>
              <a:gd name="adj2" fmla="val 50000"/>
              <a:gd name="adj3" fmla="val 20922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696412"/>
            <a:ext cx="2088391" cy="1226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28" y="3428015"/>
            <a:ext cx="1599531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hevron 7"/>
          <p:cNvSpPr/>
          <p:nvPr/>
        </p:nvSpPr>
        <p:spPr>
          <a:xfrm>
            <a:off x="8153400" y="361950"/>
            <a:ext cx="152400" cy="246164"/>
          </a:xfrm>
          <a:prstGeom prst="chevro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8023362" y="361950"/>
            <a:ext cx="152400" cy="246164"/>
          </a:xfrm>
          <a:prstGeom prst="chevro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" name="Google Shape;2012;p27"/>
          <p:cNvSpPr txBox="1">
            <a:spLocks noGrp="1"/>
          </p:cNvSpPr>
          <p:nvPr>
            <p:ph type="subTitle" idx="4294967295"/>
          </p:nvPr>
        </p:nvSpPr>
        <p:spPr>
          <a:xfrm>
            <a:off x="5505258" y="2546003"/>
            <a:ext cx="856200" cy="28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Tiger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2014" name="Google Shape;2014;p27"/>
          <p:cNvSpPr txBox="1">
            <a:spLocks noGrp="1"/>
          </p:cNvSpPr>
          <p:nvPr>
            <p:ph type="subTitle" idx="4294967295"/>
          </p:nvPr>
        </p:nvSpPr>
        <p:spPr>
          <a:xfrm>
            <a:off x="5505258" y="3775531"/>
            <a:ext cx="856200" cy="28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Pig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2015" name="Google Shape;2015;p27"/>
          <p:cNvSpPr txBox="1">
            <a:spLocks noGrp="1"/>
          </p:cNvSpPr>
          <p:nvPr>
            <p:ph type="subTitle" idx="4294967295"/>
          </p:nvPr>
        </p:nvSpPr>
        <p:spPr>
          <a:xfrm>
            <a:off x="6554434" y="3775531"/>
            <a:ext cx="856200" cy="28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Chicken</a:t>
            </a:r>
            <a:endParaRPr sz="1200">
              <a:solidFill>
                <a:schemeClr val="lt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29800" y="1619573"/>
            <a:ext cx="7945638" cy="1950677"/>
            <a:chOff x="529800" y="1619573"/>
            <a:chExt cx="7945638" cy="195067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991" y="1733550"/>
              <a:ext cx="7538634" cy="1515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4" name="Google Shape;2010;p27"/>
            <p:cNvSpPr/>
            <p:nvPr/>
          </p:nvSpPr>
          <p:spPr>
            <a:xfrm rot="4965428">
              <a:off x="7766024" y="1671306"/>
              <a:ext cx="761148" cy="657681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"/>
            </a:p>
          </p:txBody>
        </p:sp>
        <p:sp>
          <p:nvSpPr>
            <p:cNvPr id="245" name="Google Shape;2011;p27"/>
            <p:cNvSpPr/>
            <p:nvPr/>
          </p:nvSpPr>
          <p:spPr>
            <a:xfrm rot="21259527" flipH="1">
              <a:off x="529800" y="2912569"/>
              <a:ext cx="761148" cy="657681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"/>
            </a:p>
          </p:txBody>
        </p:sp>
      </p:grpSp>
      <p:pic>
        <p:nvPicPr>
          <p:cNvPr id="1033" name="Picture 9" descr="100+ hình ảnh về dấu hỏi chấm - hinhanhsieudep.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09550"/>
            <a:ext cx="1340108" cy="146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" name="Google Shape;2330;p29"/>
          <p:cNvSpPr/>
          <p:nvPr/>
        </p:nvSpPr>
        <p:spPr>
          <a:xfrm rot="-272599">
            <a:off x="2143282" y="1013901"/>
            <a:ext cx="4703781" cy="33281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31" name="Google Shape;2331;p29"/>
          <p:cNvSpPr/>
          <p:nvPr/>
        </p:nvSpPr>
        <p:spPr>
          <a:xfrm rot="-535295">
            <a:off x="1764682" y="968501"/>
            <a:ext cx="1088284" cy="94043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32" name="Google Shape;2332;p29"/>
          <p:cNvSpPr/>
          <p:nvPr/>
        </p:nvSpPr>
        <p:spPr>
          <a:xfrm rot="4430286">
            <a:off x="5860303" y="645089"/>
            <a:ext cx="1088253" cy="940366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33" name="Google Shape;2333;p29"/>
          <p:cNvSpPr txBox="1">
            <a:spLocks noGrp="1"/>
          </p:cNvSpPr>
          <p:nvPr>
            <p:ph type="title"/>
          </p:nvPr>
        </p:nvSpPr>
        <p:spPr>
          <a:xfrm rot="21327753">
            <a:off x="2611189" y="2575256"/>
            <a:ext cx="3968100" cy="67264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5400" b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5400" b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5400" b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sz="5400" b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34" name="Google Shape;2334;p29"/>
          <p:cNvSpPr txBox="1">
            <a:spLocks noGrp="1"/>
          </p:cNvSpPr>
          <p:nvPr>
            <p:ph type="title" idx="2"/>
          </p:nvPr>
        </p:nvSpPr>
        <p:spPr>
          <a:xfrm rot="21220615">
            <a:off x="3919189" y="1784583"/>
            <a:ext cx="10326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2337" name="Google Shape;2337;p29">
            <a:hlinkClick r:id="rId3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8" name="Google Shape;2338;p29">
            <a:hlinkClick r:id="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3" grpId="0" animBg="1"/>
      <p:bldP spid="23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5" name="Google Shape;2165;p28">
            <a:hlinkClick r:id="rId3" action="ppaction://hlinksldjump"/>
          </p:cNvPr>
          <p:cNvSpPr/>
          <p:nvPr/>
        </p:nvSpPr>
        <p:spPr>
          <a:xfrm rot="-2700000">
            <a:off x="568811" y="307961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6" name="Google Shape;2166;p28">
            <a:hlinkClick r:id="rId4" action="ppaction://hlinksldjump"/>
          </p:cNvPr>
          <p:cNvSpPr/>
          <p:nvPr/>
        </p:nvSpPr>
        <p:spPr>
          <a:xfrm rot="8100000">
            <a:off x="8128896" y="4690822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" name="Group 5"/>
          <p:cNvGrpSpPr/>
          <p:nvPr/>
        </p:nvGrpSpPr>
        <p:grpSpPr>
          <a:xfrm>
            <a:off x="910575" y="1581877"/>
            <a:ext cx="3509025" cy="2818673"/>
            <a:chOff x="914671" y="1058856"/>
            <a:chExt cx="3585172" cy="3365007"/>
          </a:xfrm>
        </p:grpSpPr>
        <p:grpSp>
          <p:nvGrpSpPr>
            <p:cNvPr id="3" name="Group 2"/>
            <p:cNvGrpSpPr/>
            <p:nvPr/>
          </p:nvGrpSpPr>
          <p:grpSpPr>
            <a:xfrm>
              <a:off x="914671" y="1278161"/>
              <a:ext cx="3585172" cy="3145702"/>
              <a:chOff x="686071" y="1278160"/>
              <a:chExt cx="3051450" cy="3224365"/>
            </a:xfrm>
          </p:grpSpPr>
          <p:sp>
            <p:nvSpPr>
              <p:cNvPr id="2167" name="Google Shape;2167;p28"/>
              <p:cNvSpPr/>
              <p:nvPr/>
            </p:nvSpPr>
            <p:spPr>
              <a:xfrm rot="21599420">
                <a:off x="686071" y="1278160"/>
                <a:ext cx="3047737" cy="322436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697075" y="1735448"/>
                <a:ext cx="3040446" cy="2118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Dùng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tay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nắn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vào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vị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trí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trên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thể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em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cảm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thấy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như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thế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nào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6262" y="1058856"/>
              <a:ext cx="2590800" cy="559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81877"/>
            <a:ext cx="3402555" cy="2746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1000" y="438150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</TotalTime>
  <Words>405</Words>
  <Application>Microsoft Office PowerPoint</Application>
  <PresentationFormat>On-screen Show (16:9)</PresentationFormat>
  <Paragraphs>74</Paragraphs>
  <Slides>24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Algerian</vt:lpstr>
      <vt:lpstr>Arial</vt:lpstr>
      <vt:lpstr>Calibri</vt:lpstr>
      <vt:lpstr>Jua</vt:lpstr>
      <vt:lpstr>Proxima Nova</vt:lpstr>
      <vt:lpstr>Quicksand</vt:lpstr>
      <vt:lpstr>Times New Roman</vt:lpstr>
      <vt:lpstr>Nature Activities Binder by Slidesgo</vt:lpstr>
      <vt:lpstr>Slidesgo Final Pages</vt:lpstr>
      <vt:lpstr>Office Theme</vt:lpstr>
      <vt:lpstr>Chào mừng các em đến với tiết Tự nhiên xã hội - Lớp 2</vt:lpstr>
      <vt:lpstr>BÀI 14</vt:lpstr>
      <vt:lpstr>Khởi động</vt:lpstr>
      <vt:lpstr>PowerPoint Presentation</vt:lpstr>
      <vt:lpstr>PowerPoint Presentation</vt:lpstr>
      <vt:lpstr>Em đã sử dụng bộ phận nào của cơ thể để múa? </vt:lpstr>
      <vt:lpstr>PowerPoint Presentation</vt:lpstr>
      <vt:lpstr>Khám phá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14</dc:title>
  <cp:lastModifiedBy>Viettel Store</cp:lastModifiedBy>
  <cp:revision>79</cp:revision>
  <dcterms:modified xsi:type="dcterms:W3CDTF">2023-02-15T08:36:11Z</dcterms:modified>
</cp:coreProperties>
</file>