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70" r:id="rId2"/>
  </p:sldMasterIdLst>
  <p:notesMasterIdLst>
    <p:notesMasterId r:id="rId28"/>
  </p:notesMasterIdLst>
  <p:sldIdLst>
    <p:sldId id="319" r:id="rId3"/>
    <p:sldId id="256" r:id="rId4"/>
    <p:sldId id="259" r:id="rId5"/>
    <p:sldId id="258" r:id="rId6"/>
    <p:sldId id="347" r:id="rId7"/>
    <p:sldId id="321" r:id="rId8"/>
    <p:sldId id="336" r:id="rId9"/>
    <p:sldId id="350" r:id="rId10"/>
    <p:sldId id="351" r:id="rId11"/>
    <p:sldId id="352" r:id="rId12"/>
    <p:sldId id="353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31" r:id="rId21"/>
    <p:sldId id="344" r:id="rId22"/>
    <p:sldId id="349" r:id="rId23"/>
    <p:sldId id="345" r:id="rId24"/>
    <p:sldId id="346" r:id="rId25"/>
    <p:sldId id="348" r:id="rId26"/>
    <p:sldId id="267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2D61B8-7824-4288-AAEF-113326CE4DDB}">
  <a:tblStyle styleId="{D52D61B8-7824-4288-AAEF-113326CE4D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660"/>
  </p:normalViewPr>
  <p:slideViewPr>
    <p:cSldViewPr>
      <p:cViewPr varScale="1">
        <p:scale>
          <a:sx n="102" d="100"/>
          <a:sy n="102" d="100"/>
        </p:scale>
        <p:origin x="5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749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88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76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92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83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3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63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47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44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6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98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64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14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35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31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61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65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4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7CA8C7F-B837-4E97-BE6D-33AC30304F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1CF2803-012B-4F00-9058-9C37DDE404B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0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fif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8716"/>
            <a:ext cx="6425496" cy="1084217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Lớp 2</a:t>
            </a:r>
          </a:p>
        </p:txBody>
      </p:sp>
    </p:spTree>
    <p:extLst>
      <p:ext uri="{BB962C8B-B14F-4D97-AF65-F5344CB8AC3E}">
        <p14:creationId xmlns:p14="http://schemas.microsoft.com/office/powerpoint/2010/main" val="36118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5750"/>
            <a:ext cx="8001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1950"/>
            <a:ext cx="4191000" cy="459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69" y="228600"/>
            <a:ext cx="4295931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4495800" y="2291060"/>
            <a:ext cx="4162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Luyện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tập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https://lh5.googleusercontent.com/1kEGYqTBt7QZPkLx2xRV6QjHRsQ3jgxc8uMzreyTnijKbP5Sl3Qb28WkO0IMGtXf-6gVFWl3JHQ2jDh9bG0TZQsh0GsyGnmQq1JXMQsZW5TD3ps-oD8zXTyib8fuEiLI1FDN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30998" r="3737" b="6879"/>
          <a:stretch>
            <a:fillRect/>
          </a:stretch>
        </p:blipFill>
        <p:spPr bwMode="auto">
          <a:xfrm>
            <a:off x="609600" y="20955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87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84468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5.googleusercontent.com/eCFPKwokA-PYX_6upqhXO5GAfYbA-f59qmOSRxAM50G6zVYE6mvosjyTLAM9AhOL-qTQO5pRebDaMEZoXws7GGmyhimkWlLVu0paXLcwp_kLvz8K9nq2dny793hlNNF0rGP-1q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1" r="4227" b="42174"/>
          <a:stretch>
            <a:fillRect/>
          </a:stretch>
        </p:blipFill>
        <p:spPr bwMode="auto">
          <a:xfrm>
            <a:off x="193674" y="209550"/>
            <a:ext cx="818832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8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PDATE\cho_be_an_sang_deu_d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9624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24150"/>
            <a:ext cx="23622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2724150"/>
            <a:ext cx="241935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3657600" cy="2300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2724150"/>
            <a:ext cx="28765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571750"/>
            <a:ext cx="70866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Chúng ta có thể biểu lộ các cảm xúc trên khuôn mặt nhờ bộ phận cơ  mặt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xương đầu.</a:t>
            </a:r>
          </a:p>
          <a:p>
            <a:pPr>
              <a:defRPr/>
            </a:pP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85750"/>
            <a:ext cx="70104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có thể biểu lộ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khuôn mặt nhờ bộ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1670745"/>
            <a:ext cx="533400" cy="824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14112"/>
            <a:ext cx="6858000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514350"/>
            <a:ext cx="6934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1367" y="2190750"/>
            <a:ext cx="5493833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87825" y="112395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00200" y="3420130"/>
            <a:ext cx="2667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3486150"/>
            <a:ext cx="25908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4" idx="2"/>
            <a:endCxn id="2" idx="0"/>
          </p:cNvCxnSpPr>
          <p:nvPr/>
        </p:nvCxnSpPr>
        <p:spPr>
          <a:xfrm flipH="1">
            <a:off x="2933700" y="2713970"/>
            <a:ext cx="1634584" cy="70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7" idx="0"/>
          </p:cNvCxnSpPr>
          <p:nvPr/>
        </p:nvCxnSpPr>
        <p:spPr>
          <a:xfrm>
            <a:off x="4568284" y="2713970"/>
            <a:ext cx="2061116" cy="77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7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685800" y="742950"/>
            <a:ext cx="27432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dirty="0">
                <a:latin typeface="Algerian" pitchFamily="82" charset="0"/>
              </a:rPr>
              <a:t>BÀI </a:t>
            </a:r>
            <a:r>
              <a:rPr lang="en-US" sz="4000" dirty="0" smtClean="0">
                <a:latin typeface="Algerian" pitchFamily="82" charset="0"/>
              </a:rPr>
              <a:t>14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1169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QUAN VẬN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7105" y="302123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</a:t>
            </a:r>
            <a:r>
              <a:rPr lang="en-US" sz="2400" dirty="0" err="1" smtClean="0"/>
              <a:t>Tiết</a:t>
            </a:r>
            <a:r>
              <a:rPr lang="en-US" sz="2400" dirty="0" smtClean="0"/>
              <a:t> 3 -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62" y="2443008"/>
            <a:ext cx="1870938" cy="226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4580"/>
            <a:ext cx="2057400" cy="230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" grpId="0"/>
      <p:bldP spid="4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5750"/>
            <a:ext cx="4495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mam_com_gia_di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23950"/>
            <a:ext cx="3505200" cy="3352800"/>
          </a:xfrm>
          <a:prstGeom prst="rect">
            <a:avLst/>
          </a:prstGeom>
        </p:spPr>
      </p:pic>
      <p:pic>
        <p:nvPicPr>
          <p:cNvPr id="4" name="Picture 3" descr="mâm cơm việ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23950"/>
            <a:ext cx="3629052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4486930"/>
            <a:ext cx="5638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0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9510"/>
            <a:ext cx="2819400" cy="4233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7005"/>
            <a:ext cx="2514600" cy="430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4819"/>
            <a:ext cx="2705100" cy="42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61950"/>
            <a:ext cx="4267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2743200" cy="3562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66800"/>
            <a:ext cx="2590800" cy="3562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66800"/>
            <a:ext cx="27432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1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4825"/>
            <a:ext cx="3886200" cy="420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90550"/>
            <a:ext cx="3429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40199"/>
            <a:ext cx="6858000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2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34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5" name="Google Shape;3165;p3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6" name="Google Shape;3166;p3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8" name="Google Shape;3168;p34"/>
          <p:cNvSpPr txBox="1">
            <a:spLocks noGrp="1"/>
          </p:cNvSpPr>
          <p:nvPr>
            <p:ph type="title" idx="2"/>
          </p:nvPr>
        </p:nvSpPr>
        <p:spPr>
          <a:xfrm rot="356317">
            <a:off x="3917371" y="1787792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184" name="Google Shape;3184;p34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4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 rot="153921">
            <a:off x="2541359" y="2525451"/>
            <a:ext cx="3846904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Củng</a:t>
            </a:r>
            <a:r>
              <a:rPr lang="en-US" sz="3600" dirty="0"/>
              <a:t> </a:t>
            </a:r>
            <a:r>
              <a:rPr lang="en-US" sz="3600" dirty="0" err="1"/>
              <a:t>cố</a:t>
            </a:r>
            <a:r>
              <a:rPr lang="en-US" sz="3600" dirty="0"/>
              <a:t>, </a:t>
            </a:r>
            <a:r>
              <a:rPr lang="en-US" sz="3600" dirty="0" err="1"/>
              <a:t>dặn</a:t>
            </a:r>
            <a:r>
              <a:rPr lang="en-US" sz="3600" dirty="0"/>
              <a:t> </a:t>
            </a:r>
            <a:r>
              <a:rPr lang="en-US" sz="3600" dirty="0" err="1"/>
              <a:t>dò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8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12196" y="1012293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 rot="201589">
            <a:off x="2482473" y="2541992"/>
            <a:ext cx="4103775" cy="9235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4038600" y="1683411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" grpId="0" animBg="1"/>
      <p:bldP spid="17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8;p26"/>
          <p:cNvSpPr txBox="1">
            <a:spLocks noGrp="1"/>
          </p:cNvSpPr>
          <p:nvPr>
            <p:ph type="title"/>
          </p:nvPr>
        </p:nvSpPr>
        <p:spPr>
          <a:xfrm>
            <a:off x="3124200" y="420794"/>
            <a:ext cx="2893194" cy="8079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1104" y="1000108"/>
            <a:ext cx="6591296" cy="4175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1090" y="14287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...............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à .............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81090" y="24098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phối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................. 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à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.......... </a:t>
            </a:r>
            <a:r>
              <a:rPr lang="en-US" sz="2800" noProof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àm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................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3181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c)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xương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...............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95892" y="1643056"/>
            <a:ext cx="134779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xương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2892" y="2386008"/>
            <a:ext cx="134779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xương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77090" y="1643056"/>
            <a:ext cx="63341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cơ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24090" y="2876550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ử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53148" y="2419350"/>
            <a:ext cx="64294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cơ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10302" y="862008"/>
            <a:ext cx="18573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66802" y="819150"/>
            <a:ext cx="134779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81400" y="819150"/>
            <a:ext cx="134779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62200" y="819150"/>
            <a:ext cx="63341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ơ,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71800" y="819150"/>
            <a:ext cx="63341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695812" y="857246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ử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125292" y="3416195"/>
            <a:ext cx="18573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1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895350"/>
            <a:ext cx="160020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57150"/>
            <a:ext cx="33528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BỘ XƯƠNG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48200" y="104775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8400" y="819150"/>
            <a:ext cx="1524000" cy="307777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1733550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1578173"/>
            <a:ext cx="1524000" cy="307777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2000" y="2343150"/>
            <a:ext cx="167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2187773"/>
            <a:ext cx="1828800" cy="307777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124200" y="2571750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505200" y="1047750"/>
            <a:ext cx="7620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124200" y="1578173"/>
            <a:ext cx="990600" cy="2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124200" y="211455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52800" y="333375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57400" y="819150"/>
            <a:ext cx="1447800" cy="307777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81200" y="1504950"/>
            <a:ext cx="1143000" cy="307777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00" y="2038350"/>
            <a:ext cx="1219200" cy="30480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828800" y="2492573"/>
            <a:ext cx="1219200" cy="307777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09800" y="3254573"/>
            <a:ext cx="1143000" cy="30480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133600" y="819150"/>
            <a:ext cx="1371600" cy="307777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Xương</a:t>
            </a:r>
            <a:r>
              <a:rPr lang="en-US" dirty="0" smtClean="0"/>
              <a:t> </a:t>
            </a:r>
            <a:r>
              <a:rPr lang="en-US" dirty="0" err="1" smtClean="0"/>
              <a:t>đòn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828800" y="1504950"/>
            <a:ext cx="1295400" cy="307777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Xương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2038350"/>
            <a:ext cx="1295400" cy="33855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6. </a:t>
            </a:r>
            <a:r>
              <a:rPr lang="en-US" dirty="0" err="1" smtClean="0"/>
              <a:t>Xương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600200" y="2495550"/>
            <a:ext cx="14478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7. </a:t>
            </a:r>
            <a:r>
              <a:rPr lang="en-US" dirty="0" err="1" smtClean="0"/>
              <a:t>Xương</a:t>
            </a:r>
            <a:r>
              <a:rPr lang="en-US" dirty="0" smtClean="0"/>
              <a:t> </a:t>
            </a:r>
            <a:r>
              <a:rPr lang="en-US" dirty="0" err="1" smtClean="0"/>
              <a:t>chậu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981200" y="3257550"/>
            <a:ext cx="13716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8. </a:t>
            </a:r>
            <a:r>
              <a:rPr lang="en-US" dirty="0" err="1" smtClean="0"/>
              <a:t>Xương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48400" y="819150"/>
            <a:ext cx="1524000" cy="307777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Xương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1581150"/>
            <a:ext cx="1524000" cy="307777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Xương</a:t>
            </a:r>
            <a:r>
              <a:rPr lang="en-US" dirty="0" smtClean="0"/>
              <a:t> </a:t>
            </a:r>
            <a:r>
              <a:rPr lang="en-US" dirty="0" err="1" smtClean="0"/>
              <a:t>sườn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324600" y="2190750"/>
            <a:ext cx="1828800" cy="307777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Xương</a:t>
            </a:r>
            <a:r>
              <a:rPr lang="en-US" dirty="0" smtClean="0"/>
              <a:t> </a:t>
            </a:r>
            <a:r>
              <a:rPr lang="en-US" dirty="0" err="1" smtClean="0"/>
              <a:t>cột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25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"/>
            <a:ext cx="4267200" cy="4724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" y="4248150"/>
            <a:ext cx="4267200" cy="60960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51435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676400" y="819150"/>
            <a:ext cx="8382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2400" y="438150"/>
            <a:ext cx="1524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mặt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676400" y="1504950"/>
            <a:ext cx="80010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57200" y="1276350"/>
            <a:ext cx="1219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112395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endCxn id="18" idx="1"/>
          </p:cNvCxnSpPr>
          <p:nvPr/>
        </p:nvCxnSpPr>
        <p:spPr>
          <a:xfrm flipV="1">
            <a:off x="2628900" y="1276350"/>
            <a:ext cx="419100" cy="2404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0" y="112395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200" y="1276350"/>
            <a:ext cx="1219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ngực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24200" y="1504950"/>
            <a:ext cx="1066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3.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1" idx="1"/>
          </p:cNvCxnSpPr>
          <p:nvPr/>
        </p:nvCxnSpPr>
        <p:spPr>
          <a:xfrm flipV="1">
            <a:off x="2743200" y="1657350"/>
            <a:ext cx="381000" cy="76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124200" y="1504950"/>
            <a:ext cx="1066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vai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895600" y="219075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352800" y="203835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5.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52800" y="203835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5.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600200" y="2190750"/>
            <a:ext cx="495300" cy="76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09360" y="2038350"/>
            <a:ext cx="1143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6.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81000" y="2038350"/>
            <a:ext cx="1143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6.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bụng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1447800" y="2987269"/>
            <a:ext cx="304800" cy="416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09360" y="2796769"/>
            <a:ext cx="962240" cy="308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7.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19100" y="2800350"/>
            <a:ext cx="9525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7.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đùi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60" y="209550"/>
            <a:ext cx="4229101" cy="4648200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4694035" y="4260038"/>
            <a:ext cx="4162639" cy="60960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838700" y="438150"/>
            <a:ext cx="1028700" cy="685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934200" y="158115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7558410" y="1414856"/>
            <a:ext cx="1143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8.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43800" y="1428750"/>
            <a:ext cx="1143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8.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lưng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543800" y="2266950"/>
            <a:ext cx="1143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9.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543800" y="2266950"/>
            <a:ext cx="1142999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9.Cơ </a:t>
            </a:r>
            <a:r>
              <a:rPr lang="en-US" dirty="0" err="1" smtClean="0">
                <a:solidFill>
                  <a:schemeClr val="tx1"/>
                </a:solidFill>
              </a:rPr>
              <a:t>mông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010400" y="241935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152400" y="4260038"/>
            <a:ext cx="4267200" cy="60960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676560" y="4248150"/>
            <a:ext cx="4315040" cy="60960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4343400" y="4400550"/>
            <a:ext cx="33316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5" grpId="0" animBg="1"/>
      <p:bldP spid="29" grpId="0" animBg="1"/>
      <p:bldP spid="33" grpId="0" animBg="1"/>
      <p:bldP spid="37" grpId="0" animBg="1"/>
      <p:bldP spid="44" grpId="0" animBg="1"/>
      <p:bldP spid="46" grpId="0" animBg="1"/>
      <p:bldP spid="52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514350"/>
            <a:ext cx="63246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58115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4167" y="2647950"/>
            <a:ext cx="6484433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0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384417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84" y="470316"/>
            <a:ext cx="3810000" cy="43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440</Words>
  <Application>Microsoft Office PowerPoint</Application>
  <PresentationFormat>On-screen Show (16:9)</PresentationFormat>
  <Paragraphs>82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Algerian</vt:lpstr>
      <vt:lpstr>Arial</vt:lpstr>
      <vt:lpstr>Calibri</vt:lpstr>
      <vt:lpstr>Jua</vt:lpstr>
      <vt:lpstr>Quicksand</vt:lpstr>
      <vt:lpstr>Times New Roman</vt:lpstr>
      <vt:lpstr>Nature Activities Binder by Slidesgo</vt:lpstr>
      <vt:lpstr>Office Theme</vt:lpstr>
      <vt:lpstr>Chào mừng các em đến với tiết Tự nhiên xã hội - Lớp 2</vt:lpstr>
      <vt:lpstr>BÀI 14</vt:lpstr>
      <vt:lpstr>Khởi động</vt:lpstr>
      <vt:lpstr>Kiểm tra bài cũ</vt:lpstr>
      <vt:lpstr>Chọn từ trong khung để điền vào chỗ trống cho thích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</dc:title>
  <cp:lastModifiedBy>Viettel Store</cp:lastModifiedBy>
  <cp:revision>88</cp:revision>
  <dcterms:modified xsi:type="dcterms:W3CDTF">2022-02-28T03:47:39Z</dcterms:modified>
</cp:coreProperties>
</file>