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64" r:id="rId3"/>
    <p:sldId id="309" r:id="rId4"/>
    <p:sldId id="300" r:id="rId5"/>
    <p:sldId id="295" r:id="rId6"/>
    <p:sldId id="306"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6D025-B5D3-4629-80B4-AC7A52A01597}"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D5F58-D179-4568-A83A-AB757D9E60E6}" type="slidenum">
              <a:rPr lang="en-US" smtClean="0"/>
              <a:t>‹#›</a:t>
            </a:fld>
            <a:endParaRPr lang="en-US"/>
          </a:p>
        </p:txBody>
      </p:sp>
    </p:spTree>
    <p:extLst>
      <p:ext uri="{BB962C8B-B14F-4D97-AF65-F5344CB8AC3E}">
        <p14:creationId xmlns:p14="http://schemas.microsoft.com/office/powerpoint/2010/main" val="125635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8C74DE6-645D-47AA-9BB2-9DAFD99EF699}"/>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pic>
        <p:nvPicPr>
          <p:cNvPr id="7" name="Picture 6">
            <a:extLst>
              <a:ext uri="{FF2B5EF4-FFF2-40B4-BE49-F238E27FC236}">
                <a16:creationId xmlns:a16="http://schemas.microsoft.com/office/drawing/2014/main" xmlns="" id="{8D58ECE1-A199-4EE2-9D02-7A13F6D77B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7900" y="-338440"/>
            <a:ext cx="2654603" cy="2654603"/>
          </a:xfrm>
          <a:prstGeom prst="rect">
            <a:avLst/>
          </a:prstGeom>
        </p:spPr>
      </p:pic>
    </p:spTree>
    <p:extLst>
      <p:ext uri="{BB962C8B-B14F-4D97-AF65-F5344CB8AC3E}">
        <p14:creationId xmlns:p14="http://schemas.microsoft.com/office/powerpoint/2010/main" val="388791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B5E9A46-8396-467E-ADA2-6BC9696844B5}"/>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5126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F6CE2E2-991F-4333-A418-CFA9B67FC2F4}"/>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59619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9B247BF-0ABA-42DF-9E96-FDA8ADC46D54}"/>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90116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46871B94-6347-4DAD-AB2B-1520E9EBE5B4}"/>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48198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0C72487C-325A-478F-A3EE-C343AA41342E}"/>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87491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863E6045-45B1-40D1-A88B-BE98F4D8C10E}"/>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8" name="页脚占位符 7">
            <a:extLst>
              <a:ext uri="{FF2B5EF4-FFF2-40B4-BE49-F238E27FC236}">
                <a16:creationId xmlns:a16="http://schemas.microsoft.com/office/drawing/2014/main" xmlns=""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9494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9E410F6-1D4F-414A-90A6-3DB5B9A32E0E}"/>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4" name="页脚占位符 3">
            <a:extLst>
              <a:ext uri="{FF2B5EF4-FFF2-40B4-BE49-F238E27FC236}">
                <a16:creationId xmlns:a16="http://schemas.microsoft.com/office/drawing/2014/main" xmlns=""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7222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xmlns=""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5994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4E22710-99C7-4955-A943-7237C39BAA03}"/>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733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6E7995F-EE09-46BA-96C2-A6AA728B8F07}"/>
              </a:ext>
            </a:extLst>
          </p:cNvPr>
          <p:cNvSpPr>
            <a:spLocks noGrp="1"/>
          </p:cNvSpPr>
          <p:nvPr>
            <p:ph type="dt" sz="half" idx="10"/>
          </p:nvPr>
        </p:nvSpPr>
        <p:spPr/>
        <p:txBody>
          <a:bodyPr/>
          <a:lstStyle/>
          <a:p>
            <a:fld id="{15C87518-6E8A-41BB-A282-E8C0A2691D2E}"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5006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4310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27584F26-81B6-413E-915A-A3CBAE8E59A7}"/>
              </a:ext>
            </a:extLst>
          </p:cNvPr>
          <p:cNvSpPr/>
          <p:nvPr/>
        </p:nvSpPr>
        <p:spPr>
          <a:xfrm>
            <a:off x="0" y="2415884"/>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2" name="图片 9">
            <a:extLst>
              <a:ext uri="{FF2B5EF4-FFF2-40B4-BE49-F238E27FC236}">
                <a16:creationId xmlns:a16="http://schemas.microsoft.com/office/drawing/2014/main" xmlns="" id="{71E5AEC2-CEEA-4033-AD01-5665CD456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46" y="319747"/>
            <a:ext cx="10484995" cy="1863025"/>
          </a:xfrm>
          <a:prstGeom prst="rect">
            <a:avLst/>
          </a:prstGeom>
        </p:spPr>
      </p:pic>
      <p:sp>
        <p:nvSpPr>
          <p:cNvPr id="2" name="TextBox 1">
            <a:extLst>
              <a:ext uri="{FF2B5EF4-FFF2-40B4-BE49-F238E27FC236}">
                <a16:creationId xmlns:a16="http://schemas.microsoft.com/office/drawing/2014/main" xmlns="" id="{751BDE2F-4893-4D06-9031-06A8E354761E}"/>
              </a:ext>
            </a:extLst>
          </p:cNvPr>
          <p:cNvSpPr txBox="1"/>
          <p:nvPr/>
        </p:nvSpPr>
        <p:spPr>
          <a:xfrm>
            <a:off x="2544224" y="852319"/>
            <a:ext cx="5280200" cy="707886"/>
          </a:xfrm>
          <a:prstGeom prst="rect">
            <a:avLst/>
          </a:prstGeom>
          <a:noFill/>
        </p:spPr>
        <p:txBody>
          <a:bodyPr wrap="square" rtlCol="0">
            <a:spAutoFit/>
          </a:bodyPr>
          <a:lstStyle/>
          <a:p>
            <a:pPr algn="ctr"/>
            <a:r>
              <a:rPr lang="en-US" sz="4000" dirty="0" err="1" smtClean="0">
                <a:solidFill>
                  <a:schemeClr val="bg1"/>
                </a:solidFill>
                <a:latin typeface="Arial" panose="020B0604020202020204" pitchFamily="34" charset="0"/>
                <a:cs typeface="Arial" panose="020B0604020202020204" pitchFamily="34" charset="0"/>
              </a:rPr>
              <a:t>Hoạt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động</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trải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nghiệm</a:t>
            </a:r>
            <a:endParaRPr lang="en-US" sz="4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125415" y="2969800"/>
            <a:ext cx="10515600" cy="1446550"/>
          </a:xfrm>
          <a:prstGeom prst="rect">
            <a:avLst/>
          </a:prstGeom>
          <a:noFill/>
        </p:spPr>
        <p:txBody>
          <a:bodyPr wrap="square" rtlCol="0">
            <a:spAutoFit/>
          </a:bodyPr>
          <a:lstStyle/>
          <a:p>
            <a:pPr algn="ctr"/>
            <a:r>
              <a:rPr lang="en-US" sz="4400" dirty="0" err="1" smtClean="0">
                <a:solidFill>
                  <a:srgbClr val="FFFF00"/>
                </a:solidFill>
                <a:latin typeface="Times New Roman" panose="02020603050405020304" pitchFamily="18" charset="0"/>
                <a:cs typeface="Times New Roman" panose="02020603050405020304" pitchFamily="18" charset="0"/>
              </a:rPr>
              <a:t>Hoạt</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động</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giáo</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dục</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theo</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chủ</a:t>
            </a:r>
            <a:r>
              <a:rPr lang="en-US" sz="4400" dirty="0" smtClean="0">
                <a:solidFill>
                  <a:srgbClr val="FFFF00"/>
                </a:solidFill>
                <a:latin typeface="Times New Roman" panose="02020603050405020304" pitchFamily="18" charset="0"/>
                <a:cs typeface="Times New Roman" panose="02020603050405020304" pitchFamily="18" charset="0"/>
              </a:rPr>
              <a:t> </a:t>
            </a:r>
            <a:r>
              <a:rPr lang="en-US" sz="4400" dirty="0" err="1" smtClean="0">
                <a:solidFill>
                  <a:srgbClr val="FFFF00"/>
                </a:solidFill>
                <a:latin typeface="Times New Roman" panose="02020603050405020304" pitchFamily="18" charset="0"/>
                <a:cs typeface="Times New Roman" panose="02020603050405020304" pitchFamily="18" charset="0"/>
              </a:rPr>
              <a:t>đề</a:t>
            </a:r>
            <a:r>
              <a:rPr lang="en-US" sz="4400" dirty="0" smtClean="0">
                <a:solidFill>
                  <a:srgbClr val="FFFF00"/>
                </a:solidFill>
                <a:latin typeface="Times New Roman" panose="02020603050405020304" pitchFamily="18" charset="0"/>
                <a:cs typeface="Times New Roman" panose="02020603050405020304" pitchFamily="18" charset="0"/>
              </a:rPr>
              <a:t>:</a:t>
            </a:r>
          </a:p>
          <a:p>
            <a:pPr algn="ctr"/>
            <a:r>
              <a:rPr lang="en-US" sz="4400" dirty="0" smtClean="0">
                <a:solidFill>
                  <a:srgbClr val="FFFF00"/>
                </a:solidFill>
                <a:latin typeface="Times New Roman" panose="02020603050405020304" pitchFamily="18" charset="0"/>
                <a:cs typeface="Times New Roman" panose="02020603050405020304" pitchFamily="18" charset="0"/>
              </a:rPr>
              <a:t>EM VÀ CÁC BẠN</a:t>
            </a:r>
            <a:endParaRPr 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xmlns=""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xmlns=""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xmlns="" id="{DE437FE1-8E6C-4AC8-A4E1-15E0601984EF}"/>
              </a:ext>
            </a:extLst>
          </p:cNvPr>
          <p:cNvSpPr txBox="1"/>
          <p:nvPr/>
        </p:nvSpPr>
        <p:spPr>
          <a:xfrm>
            <a:off x="1632247" y="192827"/>
            <a:ext cx="10197080" cy="646331"/>
          </a:xfrm>
          <a:prstGeom prst="rect">
            <a:avLst/>
          </a:prstGeom>
          <a:noFill/>
        </p:spPr>
        <p:txBody>
          <a:bodyPr wrap="square" rtlCol="0">
            <a:spAutoFit/>
          </a:bodyPr>
          <a:lstStyle/>
          <a:p>
            <a:pPr lvl="0"/>
            <a:r>
              <a:rPr lang="en-US" sz="3600" dirty="0" err="1" smtClean="0">
                <a:solidFill>
                  <a:prstClr val="white"/>
                </a:solidFill>
                <a:latin typeface="Calibri" panose="020F0502020204030204" pitchFamily="34" charset="0"/>
                <a:cs typeface="Calibri" panose="020F0502020204030204" pitchFamily="34" charset="0"/>
              </a:rPr>
              <a:t>Hoạt</a:t>
            </a:r>
            <a:r>
              <a:rPr lang="en-US" sz="3600" dirty="0" smtClean="0">
                <a:solidFill>
                  <a:prstClr val="white"/>
                </a:solidFill>
                <a:latin typeface="Calibri" panose="020F0502020204030204" pitchFamily="34" charset="0"/>
                <a:cs typeface="Calibri" panose="020F0502020204030204" pitchFamily="34" charset="0"/>
              </a:rPr>
              <a:t> </a:t>
            </a:r>
            <a:r>
              <a:rPr lang="en-US" sz="3600" dirty="0" err="1" smtClean="0">
                <a:solidFill>
                  <a:prstClr val="white"/>
                </a:solidFill>
                <a:latin typeface="Calibri" panose="020F0502020204030204" pitchFamily="34" charset="0"/>
                <a:cs typeface="Calibri" panose="020F0502020204030204" pitchFamily="34" charset="0"/>
              </a:rPr>
              <a:t>động</a:t>
            </a:r>
            <a:r>
              <a:rPr lang="en-US" sz="3600" dirty="0" smtClean="0">
                <a:solidFill>
                  <a:prstClr val="white"/>
                </a:solidFill>
                <a:latin typeface="Calibri" panose="020F0502020204030204" pitchFamily="34" charset="0"/>
                <a:cs typeface="Calibri" panose="020F0502020204030204" pitchFamily="34" charset="0"/>
              </a:rPr>
              <a:t> 1: </a:t>
            </a:r>
            <a:r>
              <a:rPr lang="en-US" sz="3600" dirty="0" err="1" smtClean="0">
                <a:solidFill>
                  <a:prstClr val="white"/>
                </a:solidFill>
                <a:latin typeface="Calibri" panose="020F0502020204030204" pitchFamily="34" charset="0"/>
                <a:cs typeface="Calibri" panose="020F0502020204030204" pitchFamily="34" charset="0"/>
              </a:rPr>
              <a:t>Cùng</a:t>
            </a:r>
            <a:r>
              <a:rPr lang="en-US" sz="3600" dirty="0" smtClean="0">
                <a:solidFill>
                  <a:prstClr val="white"/>
                </a:solidFill>
                <a:latin typeface="Calibri" panose="020F0502020204030204" pitchFamily="34" charset="0"/>
                <a:cs typeface="Calibri" panose="020F0502020204030204" pitchFamily="34" charset="0"/>
              </a:rPr>
              <a:t> </a:t>
            </a:r>
            <a:r>
              <a:rPr lang="en-US" sz="3600" dirty="0" err="1" smtClean="0">
                <a:solidFill>
                  <a:prstClr val="white"/>
                </a:solidFill>
                <a:latin typeface="Calibri" panose="020F0502020204030204" pitchFamily="34" charset="0"/>
                <a:cs typeface="Calibri" panose="020F0502020204030204" pitchFamily="34" charset="0"/>
              </a:rPr>
              <a:t>nhau</a:t>
            </a:r>
            <a:r>
              <a:rPr lang="en-US" sz="3600" dirty="0" smtClean="0">
                <a:solidFill>
                  <a:prstClr val="white"/>
                </a:solidFill>
                <a:latin typeface="Calibri" panose="020F0502020204030204" pitchFamily="34" charset="0"/>
                <a:cs typeface="Calibri" panose="020F0502020204030204" pitchFamily="34" charset="0"/>
              </a:rPr>
              <a:t> chia </a:t>
            </a:r>
            <a:r>
              <a:rPr lang="en-US" sz="3600" dirty="0" err="1" smtClean="0">
                <a:solidFill>
                  <a:prstClr val="white"/>
                </a:solidFill>
                <a:latin typeface="Calibri" panose="020F0502020204030204" pitchFamily="34" charset="0"/>
                <a:cs typeface="Calibri" panose="020F0502020204030204" pitchFamily="34" charset="0"/>
              </a:rPr>
              <a:t>sẻ</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838200" y="1825625"/>
            <a:ext cx="10515600" cy="3576364"/>
          </a:xfrm>
          <a:prstGeom prst="rect">
            <a:avLst/>
          </a:prstGeom>
          <a:solidFill>
            <a:schemeClr val="accent4">
              <a:lumMod val="40000"/>
              <a:lumOff val="60000"/>
            </a:schemeClr>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gợi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Sở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muốn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227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a:extLst>
              <a:ext uri="{FF2B5EF4-FFF2-40B4-BE49-F238E27FC236}">
                <a16:creationId xmlns:a16="http://schemas.microsoft.com/office/drawing/2014/main" xmlns="" id="{6E41E7F2-9BB6-4DC2-9ABE-B240D0172E55}"/>
              </a:ext>
            </a:extLst>
          </p:cNvPr>
          <p:cNvSpPr/>
          <p:nvPr/>
        </p:nvSpPr>
        <p:spPr>
          <a:xfrm>
            <a:off x="0" y="863127"/>
            <a:ext cx="12192000" cy="229881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Bạn</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thân</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có</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vai</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trò</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rất</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quan</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trọng</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trong</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cuộc</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sống</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chúng</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ta. Ai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cũng</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cần</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có</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bạn</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thân</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để</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cùng</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nhau</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chia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sẻ</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niềm</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vui</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nỗi</a:t>
            </a:r>
            <a:r>
              <a:rPr kumimoji="0" lang="en-US" altLang="zh-CN" sz="32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200" b="0" i="0" u="none" strike="noStrike" kern="1200" cap="none" spc="0" normalizeH="0" noProof="0" dirty="0" err="1" smtClean="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rPr>
              <a:t>buồn</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động</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viên</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nhau</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hỗ</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trợ</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nhau</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khi</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gặp</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khó</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khăn</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giúp</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đỡ</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nhau</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trong</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học</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tập</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và</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rèn</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luyện</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hang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ngày</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để</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cả</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hai</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cùng</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tiến</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 </a:t>
            </a:r>
            <a:r>
              <a:rPr lang="en-US" altLang="zh-CN" sz="3200" dirty="0" err="1" smtClean="0">
                <a:solidFill>
                  <a:prstClr val="white"/>
                </a:solidFill>
                <a:latin typeface="Times New Roman" panose="02020603050405020304" pitchFamily="18" charset="0"/>
                <a:ea typeface="微软雅黑"/>
                <a:cs typeface="Times New Roman" panose="02020603050405020304" pitchFamily="18" charset="0"/>
                <a:sym typeface="+mn-lt"/>
              </a:rPr>
              <a:t>bộ</a:t>
            </a:r>
            <a:r>
              <a:rPr lang="en-US" altLang="zh-CN" sz="3200" dirty="0" smtClean="0">
                <a:solidFill>
                  <a:prstClr val="white"/>
                </a:solidFill>
                <a:latin typeface="Times New Roman" panose="02020603050405020304" pitchFamily="18" charset="0"/>
                <a:ea typeface="微软雅黑"/>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32088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44423" y="6264069"/>
            <a:ext cx="2085179" cy="38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14019" y="5700045"/>
            <a:ext cx="1878809" cy="447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9821" y="259937"/>
            <a:ext cx="12049570" cy="6801862"/>
          </a:xfrm>
          <a:prstGeom prst="rect">
            <a:avLst/>
          </a:prstGeom>
          <a:solidFill>
            <a:schemeClr val="accent4">
              <a:lumMod val="40000"/>
              <a:lumOff val="60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Cõng bạn đến trường</a:t>
            </a:r>
          </a:p>
          <a:p>
            <a:r>
              <a:rPr lang="en-US"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Hai </a:t>
            </a:r>
            <a:r>
              <a:rPr lang="vi-VN" sz="2400" b="1" dirty="0">
                <a:latin typeface="Times New Roman" panose="02020603050405020304" pitchFamily="18" charset="0"/>
                <a:cs typeface="Times New Roman" panose="02020603050405020304" pitchFamily="18" charset="0"/>
              </a:rPr>
              <a:t>cậu học trò Nguyễn Tất Minh và Ngô Minh Hiếu</a:t>
            </a:r>
            <a:r>
              <a:rPr lang="vi-VN" sz="2400" dirty="0">
                <a:latin typeface="Times New Roman" panose="02020603050405020304" pitchFamily="18" charset="0"/>
                <a:cs typeface="Times New Roman" panose="02020603050405020304" pitchFamily="18" charset="0"/>
              </a:rPr>
              <a:t> là một tình bạn đẹp, hai cậu học sinh của trường THPT Triệu Sơn 5, huyện Triệu Sơn, Thanh Hóa đã cảm hóa tâm hồn của chúng ta bằng nụ cười đẹp, tình bạn chân thàn và hơn hết là nghị lực cũng như tâm hồn của 2 đứa trẻ biết suy nghĩ</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Sinh ra từ nhỏ Minh đã chịu những thiệt thòi so với bạn bè cùng trang lứa bởi em không có đôi chân lành lặn và cánh tay phải hoạt động như những bạn bình thường khác, em đã từng khóc và cảm thấy bất công nhưng rồi em nhận ra rằng em dù có thế nào em vẫn có quyền như các bạn của mình, em mong muốn được đến trường và thực hiện giấc mơ được trở thành lập trình viên xuất sắc về sau. Giấc mơ của em sẽ bước đi trên con đường gập ghềnh hơn nhưng em đã bước từng bước nhỏ, các bạn viết tay phải em lại phải khó khăn viết từng chữ </a:t>
            </a:r>
            <a:r>
              <a:rPr lang="vi-VN" sz="2400"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ằ</a:t>
            </a:r>
            <a:r>
              <a:rPr lang="vi-VN" sz="2400" dirty="0" smtClean="0">
                <a:latin typeface="Times New Roman" panose="02020603050405020304" pitchFamily="18" charset="0"/>
                <a:cs typeface="Times New Roman" panose="02020603050405020304" pitchFamily="18" charset="0"/>
              </a:rPr>
              <a:t>ng </a:t>
            </a:r>
            <a:r>
              <a:rPr lang="vi-VN" sz="2400" dirty="0">
                <a:latin typeface="Times New Roman" panose="02020603050405020304" pitchFamily="18" charset="0"/>
                <a:cs typeface="Times New Roman" panose="02020603050405020304" pitchFamily="18" charset="0"/>
              </a:rPr>
              <a:t>cánh tay trái. </a:t>
            </a:r>
            <a:r>
              <a:rPr lang="en-US" sz="2400" dirty="0" err="1" smtClean="0">
                <a:latin typeface="Times New Roman" panose="02020603050405020304" pitchFamily="18" charset="0"/>
                <a:cs typeface="Times New Roman" panose="02020603050405020304" pitchFamily="18" charset="0"/>
              </a:rPr>
              <a:t>Nhưng</a:t>
            </a:r>
            <a:r>
              <a:rPr lang="en-US" sz="2400" dirty="0" smtClean="0">
                <a:latin typeface="Times New Roman" panose="02020603050405020304" pitchFamily="18" charset="0"/>
                <a:cs typeface="Times New Roman" panose="02020603050405020304" pitchFamily="18" charset="0"/>
              </a:rPr>
              <a:t> may </a:t>
            </a:r>
            <a:r>
              <a:rPr lang="en-US" sz="2400" dirty="0" err="1" smtClean="0">
                <a:latin typeface="Times New Roman" panose="02020603050405020304" pitchFamily="18" charset="0"/>
                <a:cs typeface="Times New Roman" panose="02020603050405020304" pitchFamily="18" charset="0"/>
              </a:rPr>
              <a:t>mắn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Minh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Hiếu</a:t>
            </a: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Hiếu</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đã mang cả bầu trời ánh sáng, năng lượng đến với Minh khi </a:t>
            </a:r>
            <a:r>
              <a:rPr lang="en-US" sz="2400" dirty="0" smtClean="0">
                <a:latin typeface="Times New Roman" panose="02020603050405020304" pitchFamily="18" charset="0"/>
                <a:cs typeface="Times New Roman" panose="02020603050405020304" pitchFamily="18" charset="0"/>
              </a:rPr>
              <a:t>12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Hiếu</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đã cõng </a:t>
            </a:r>
            <a:r>
              <a:rPr lang="en-US" sz="2400" dirty="0" smtClean="0">
                <a:latin typeface="Times New Roman" panose="02020603050405020304" pitchFamily="18" charset="0"/>
                <a:cs typeface="Times New Roman" panose="02020603050405020304" pitchFamily="18" charset="0"/>
              </a:rPr>
              <a:t>Minh</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đến </a:t>
            </a:r>
            <a:r>
              <a:rPr lang="vi-VN" sz="2400" dirty="0" smtClean="0">
                <a:latin typeface="Times New Roman" panose="02020603050405020304" pitchFamily="18" charset="0"/>
                <a:cs typeface="Times New Roman" panose="02020603050405020304" pitchFamily="18" charset="0"/>
              </a:rPr>
              <a:t>trường. </a:t>
            </a:r>
            <a:r>
              <a:rPr lang="vi-VN" sz="2400" dirty="0">
                <a:latin typeface="Times New Roman" panose="02020603050405020304" pitchFamily="18" charset="0"/>
                <a:cs typeface="Times New Roman" panose="02020603050405020304" pitchFamily="18" charset="0"/>
              </a:rPr>
              <a:t>Cõng bạn đi học, làm đôi chân của bạn, một cậu bạn nhỏ vô cùng tốt bụng và biết làm những điều có ích cho chính bạn mình và cộng đồng nơi em sống.</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Cuộc </a:t>
            </a:r>
            <a:r>
              <a:rPr lang="vi-VN" sz="2400" dirty="0">
                <a:latin typeface="Times New Roman" panose="02020603050405020304" pitchFamily="18" charset="0"/>
                <a:cs typeface="Times New Roman" panose="02020603050405020304" pitchFamily="18" charset="0"/>
              </a:rPr>
              <a:t>sống nào cũng khó khăn và vất vả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ngọt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Tình bạn vượt khó là tình bạn bền lâu, Minh và Hiếu là cả thế giới của </a:t>
            </a:r>
            <a:r>
              <a:rPr lang="vi-VN" sz="2400" dirty="0"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họ yêu thương </a:t>
            </a:r>
            <a:r>
              <a:rPr lang="vi-VN" sz="2400" dirty="0"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giúp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sẻ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63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a:extLst>
              <a:ext uri="{FF2B5EF4-FFF2-40B4-BE49-F238E27FC236}">
                <a16:creationId xmlns:a16="http://schemas.microsoft.com/office/drawing/2014/main" xmlns="" id="{FE35D56B-432D-45D1-B626-3F07CB9F93C0}"/>
              </a:ext>
            </a:extLst>
          </p:cNvPr>
          <p:cNvSpPr/>
          <p:nvPr/>
        </p:nvSpPr>
        <p:spPr>
          <a:xfrm>
            <a:off x="0" y="244446"/>
            <a:ext cx="12192000" cy="1759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447"/>
            <a:ext cx="12192000" cy="6275416"/>
          </a:xfrm>
          <a:prstGeom prst="rect">
            <a:avLst/>
          </a:prstGeom>
        </p:spPr>
      </p:pic>
    </p:spTree>
    <p:extLst>
      <p:ext uri="{BB962C8B-B14F-4D97-AF65-F5344CB8AC3E}">
        <p14:creationId xmlns:p14="http://schemas.microsoft.com/office/powerpoint/2010/main" val="336257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xmlns=""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xmlns=""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xmlns=""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166</Words>
  <Application>Microsoft Office PowerPoint</Application>
  <PresentationFormat>Widescreen</PresentationFormat>
  <Paragraphs>19</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微软雅黑</vt:lpstr>
      <vt:lpstr>Arial</vt:lpstr>
      <vt:lpstr>Calibri</vt:lpstr>
      <vt:lpstr>Times New Roman</vt:lpstr>
      <vt:lpstr>等线</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Viettel Store</cp:lastModifiedBy>
  <cp:revision>33</cp:revision>
  <dcterms:created xsi:type="dcterms:W3CDTF">2022-01-01T14:02:45Z</dcterms:created>
  <dcterms:modified xsi:type="dcterms:W3CDTF">2023-04-04T01:49:52Z</dcterms:modified>
</cp:coreProperties>
</file>