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98"/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98" d="100"/>
          <a:sy n="98" d="100"/>
        </p:scale>
        <p:origin x="82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=""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=""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=""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=""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=""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F84A6598-F855-A0F7-1E47-68B74EE2D3D8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Viết các số ở câu b thành tổng của các chục nghìn, nghìn, trăm, chục, đơn vị (theo mẫu):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" b="28889"/>
          <a:stretch/>
        </p:blipFill>
        <p:spPr>
          <a:xfrm>
            <a:off x="923543" y="1975095"/>
            <a:ext cx="10954513" cy="4876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24530AA7-AE6F-E309-A031-7E13275B1CFA}"/>
              </a:ext>
            </a:extLst>
          </p:cNvPr>
          <p:cNvSpPr txBox="1"/>
          <p:nvPr/>
        </p:nvSpPr>
        <p:spPr>
          <a:xfrm>
            <a:off x="2286000" y="3017520"/>
            <a:ext cx="91162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FE6E6C-AA99-D43E-DCF6-CFE4845D40BC}"/>
              </a:ext>
            </a:extLst>
          </p:cNvPr>
          <p:cNvSpPr txBox="1"/>
          <p:nvPr/>
        </p:nvSpPr>
        <p:spPr>
          <a:xfrm>
            <a:off x="2301240" y="3709490"/>
            <a:ext cx="56297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A0C52758-AF39-0CB5-5A01-0C1658548CF8}"/>
              </a:ext>
            </a:extLst>
          </p:cNvPr>
          <p:cNvSpPr txBox="1"/>
          <p:nvPr/>
        </p:nvSpPr>
        <p:spPr>
          <a:xfrm>
            <a:off x="2270760" y="4386219"/>
            <a:ext cx="76254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2114F816-6316-3A43-5E25-6A816CDE3A21}"/>
              </a:ext>
            </a:extLst>
          </p:cNvPr>
          <p:cNvSpPr txBox="1"/>
          <p:nvPr/>
        </p:nvSpPr>
        <p:spPr>
          <a:xfrm>
            <a:off x="2301240" y="2328937"/>
            <a:ext cx="79060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Mẫu: 2765 = 2000 + 700 + 60 + 5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67163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757362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6F624E38-713E-E47F-ADE8-5A15BAF90880}"/>
              </a:ext>
            </a:extLst>
          </p:cNvPr>
          <p:cNvSpPr/>
          <p:nvPr/>
        </p:nvSpPr>
        <p:spPr>
          <a:xfrm>
            <a:off x="8096264" y="863770"/>
            <a:ext cx="1504936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743108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75288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27 100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752600" y="1295400"/>
            <a:ext cx="8747760" cy="33062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 các số sau:</a:t>
            </a:r>
            <a:endParaRPr lang="en-US" sz="40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Sắp xếp các số trên theo thứ tự từ bé đến lớn.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2045A8D-1481-9D0D-BE1F-0E39D609B62E}"/>
              </a:ext>
            </a:extLst>
          </p:cNvPr>
          <p:cNvSpPr txBox="1"/>
          <p:nvPr/>
        </p:nvSpPr>
        <p:spPr>
          <a:xfrm>
            <a:off x="5181600" y="4495800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9EC301D-F9A1-384D-029F-9534852B378C}"/>
              </a:ext>
            </a:extLst>
          </p:cNvPr>
          <p:cNvSpPr txBox="1"/>
          <p:nvPr/>
        </p:nvSpPr>
        <p:spPr>
          <a:xfrm>
            <a:off x="5212080" y="498824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094B67FF-0B4C-EFC4-EC5C-8EE9FE487A7D}"/>
              </a:ext>
            </a:extLst>
          </p:cNvPr>
          <p:cNvSpPr txBox="1"/>
          <p:nvPr/>
        </p:nvSpPr>
        <p:spPr>
          <a:xfrm>
            <a:off x="3307576" y="5973128"/>
            <a:ext cx="50117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3 078, 26 105, 26 115, 39 469.</a:t>
            </a:r>
          </a:p>
        </p:txBody>
      </p: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</a:t>
            </a:r>
          </a:p>
          <a:p>
            <a:pPr algn="ctr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lập nhóm 6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vượt qua các câu hỏi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xong trước giơ tay phát tín hiệu.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tích điểm mỗi nhóm khi vượt qua từng câu hỏi.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nhiều điểm nhất dành chiến thắng.</a:t>
            </a:r>
            <a:endParaRPr lang="en-US" sz="36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1: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bạn trong nhóm viết một số trong phạm vi 100 000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EA958B4-B2EA-3DEE-2DDE-4CE8FAC74200}"/>
              </a:ext>
            </a:extLst>
          </p:cNvPr>
          <p:cNvSpPr txBox="1"/>
          <p:nvPr/>
        </p:nvSpPr>
        <p:spPr>
          <a:xfrm>
            <a:off x="1295400" y="2819400"/>
            <a:ext cx="97536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2: </a:t>
            </a:r>
            <a:r>
              <a:rPr lang="vi-VN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một số bất kì trong nhóm phân tích cấu tạo thập phân.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3: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trong nhóm theo thứ tự tăng dần.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4: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đó đến hàng trăm.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32C4092-7E51-DA8D-7153-EFD5ED15E8AE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38216" y="937065"/>
            <a:ext cx="105013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Đọc các số sau: 1 879, 6 500, 43 001, 96 075, </a:t>
            </a:r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47 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DC1F37F-C5CF-7706-FBBC-08BAC0A0488D}"/>
              </a:ext>
            </a:extLst>
          </p:cNvPr>
          <p:cNvSpPr txBox="1"/>
          <p:nvPr/>
        </p:nvSpPr>
        <p:spPr>
          <a:xfrm>
            <a:off x="523836" y="1857364"/>
            <a:ext cx="11215766" cy="3371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1 879: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Một nghìn tám trăm bảy mươi chín </a:t>
            </a:r>
          </a:p>
          <a:p>
            <a:pPr algn="l">
              <a:lnSpc>
                <a:spcPct val="124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6 500: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Sáu nghìn năm trăm.</a:t>
            </a:r>
          </a:p>
          <a:p>
            <a:pPr algn="l">
              <a:lnSpc>
                <a:spcPct val="124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43 001: 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Bốn mươi ba nghìn không trăm linh một.</a:t>
            </a:r>
          </a:p>
          <a:p>
            <a:pPr algn="l">
              <a:lnSpc>
                <a:spcPct val="124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96 075: 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Chín mươi sáu nghìn không trăm bảy mươi lăm.</a:t>
            </a:r>
          </a:p>
          <a:p>
            <a:pPr algn="l">
              <a:lnSpc>
                <a:spcPct val="124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47 293: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Bốn mươi bảy nghìn hai trăm chín mươi ba.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Viết các số sau: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540A4CC-B240-6942-D808-1BC9E48DDC28}"/>
              </a:ext>
            </a:extLst>
          </p:cNvPr>
          <p:cNvSpPr txBox="1"/>
          <p:nvPr/>
        </p:nvSpPr>
        <p:spPr>
          <a:xfrm>
            <a:off x="9459334" y="2606040"/>
            <a:ext cx="1154162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F15A0682-72E4-F6BD-E54F-AA26141324F6}"/>
              </a:ext>
            </a:extLst>
          </p:cNvPr>
          <p:cNvSpPr txBox="1"/>
          <p:nvPr/>
        </p:nvSpPr>
        <p:spPr>
          <a:xfrm>
            <a:off x="9459334" y="337421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20A2B77E-F771-0138-6260-BFC2D65D0395}"/>
              </a:ext>
            </a:extLst>
          </p:cNvPr>
          <p:cNvSpPr txBox="1"/>
          <p:nvPr/>
        </p:nvSpPr>
        <p:spPr>
          <a:xfrm>
            <a:off x="9459334" y="414238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F15E799C-3DF4-4F51-1C4C-ADEA4C30787F}"/>
              </a:ext>
            </a:extLst>
          </p:cNvPr>
          <p:cNvSpPr txBox="1"/>
          <p:nvPr/>
        </p:nvSpPr>
        <p:spPr>
          <a:xfrm>
            <a:off x="9459334" y="4910549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36 044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</TotalTime>
  <Words>348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#9Slide03 AllRoundGothic</vt:lpstr>
      <vt:lpstr>Arial</vt:lpstr>
      <vt:lpstr>Arial-Rounded</vt:lpstr>
      <vt:lpstr>AvantGarde</vt:lpstr>
      <vt:lpstr>HP001 4 hàng</vt:lpstr>
      <vt:lpstr>SVN-Ziclets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12</cp:revision>
  <dcterms:created xsi:type="dcterms:W3CDTF">2023-01-15T09:20:24Z</dcterms:created>
  <dcterms:modified xsi:type="dcterms:W3CDTF">2025-04-17T01:56:13Z</dcterms:modified>
  <cp:category>9Slide.vn</cp:category>
  <cp:contentStatus>9Slide</cp:contentStatus>
</cp:coreProperties>
</file>