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27"/>
  </p:notesMasterIdLst>
  <p:sldIdLst>
    <p:sldId id="583" r:id="rId6"/>
    <p:sldId id="474" r:id="rId7"/>
    <p:sldId id="528" r:id="rId8"/>
    <p:sldId id="584" r:id="rId9"/>
    <p:sldId id="531" r:id="rId10"/>
    <p:sldId id="530" r:id="rId11"/>
    <p:sldId id="585" r:id="rId12"/>
    <p:sldId id="529" r:id="rId13"/>
    <p:sldId id="533" r:id="rId14"/>
    <p:sldId id="303" r:id="rId15"/>
    <p:sldId id="310" r:id="rId16"/>
    <p:sldId id="304" r:id="rId17"/>
    <p:sldId id="305" r:id="rId18"/>
    <p:sldId id="306" r:id="rId19"/>
    <p:sldId id="307" r:id="rId20"/>
    <p:sldId id="309" r:id="rId21"/>
    <p:sldId id="588" r:id="rId22"/>
    <p:sldId id="532" r:id="rId23"/>
    <p:sldId id="589" r:id="rId24"/>
    <p:sldId id="471" r:id="rId25"/>
    <p:sldId id="269" r:id="rId26"/>
  </p:sldIdLst>
  <p:sldSz cx="12192000" cy="6858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Cambria Math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-2142" y="-9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12493-98BD-482B-85EE-D23D0A742ED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549F7-5F65-4DB4-B429-495819149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5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xmlns="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xmlns="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xmlns="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2066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10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781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9137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948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3229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294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9388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0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0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9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22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4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80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0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20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09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05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80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74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10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086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62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3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93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482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807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536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248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791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49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3017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213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45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0073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86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9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05510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313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5.sv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slide" Target="slide12.xml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3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7.sv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18" Type="http://schemas.openxmlformats.org/officeDocument/2006/relationships/image" Target="../media/image42.png"/><Relationship Id="rId3" Type="http://schemas.openxmlformats.org/officeDocument/2006/relationships/image" Target="../media/image35.jpeg"/><Relationship Id="rId21" Type="http://schemas.openxmlformats.org/officeDocument/2006/relationships/slide" Target="slide14.xml"/><Relationship Id="rId7" Type="http://schemas.openxmlformats.org/officeDocument/2006/relationships/image" Target="../media/image27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11" Type="http://schemas.openxmlformats.org/officeDocument/2006/relationships/slide" Target="slide17.xml"/><Relationship Id="rId5" Type="http://schemas.openxmlformats.org/officeDocument/2006/relationships/image" Target="../media/image37.svg"/><Relationship Id="rId15" Type="http://schemas.openxmlformats.org/officeDocument/2006/relationships/image" Target="../media/image39.png"/><Relationship Id="rId23" Type="http://schemas.openxmlformats.org/officeDocument/2006/relationships/slide" Target="slide16.xml"/><Relationship Id="rId10" Type="http://schemas.openxmlformats.org/officeDocument/2006/relationships/image" Target="../media/image30.png"/><Relationship Id="rId19" Type="http://schemas.openxmlformats.org/officeDocument/2006/relationships/image" Target="../media/image33.jpeg"/><Relationship Id="rId4" Type="http://schemas.openxmlformats.org/officeDocument/2006/relationships/image" Target="../media/image36.png"/><Relationship Id="rId9" Type="http://schemas.openxmlformats.org/officeDocument/2006/relationships/image" Target="../media/image29.png"/><Relationship Id="rId14" Type="http://schemas.openxmlformats.org/officeDocument/2006/relationships/image" Target="../media/image38.png"/><Relationship Id="rId22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33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695751" y="2479534"/>
            <a:ext cx="4761503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xmlns="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xmlns="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xmlns="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xmlns="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xmlns="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xmlns="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xmlns="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xmlns="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xmlns="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xmlns="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xmlns="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xmlns="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xmlns="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xmlns="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xmlns="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xmlns="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074354" y="4872750"/>
            <a:ext cx="2428713" cy="1332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562300-5934-6373-81C7-C488543311B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Funny Background Music No Copyright _ Cute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88D68761-5B42-38E9-AF67-EDA61A8E0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98747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xmlns="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xmlns="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xmlns="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xmlns="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xmlns="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xmlns="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xmlns="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xmlns="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xmlns="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xmlns="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xmlns="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xmlns="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xmlns="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xmlns="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xmlns="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xmlns="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xmlns="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xmlns="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xmlns="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xmlns="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xmlns="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3EE6CB15-FEBC-092C-D9F5-0FDD9218EE13}"/>
              </a:ext>
            </a:extLst>
          </p:cNvPr>
          <p:cNvSpPr/>
          <p:nvPr/>
        </p:nvSpPr>
        <p:spPr>
          <a:xfrm>
            <a:off x="237605" y="952360"/>
            <a:ext cx="8431924" cy="5315090"/>
          </a:xfrm>
          <a:prstGeom prst="horizontalScroll">
            <a:avLst>
              <a:gd name="adj" fmla="val 1039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278909" y="1452327"/>
            <a:ext cx="4649792" cy="1075447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solidFill>
                  <a:srgbClr val="F8D22D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15A056-8D56-157C-9C48-6DF1559CE03D}"/>
              </a:ext>
            </a:extLst>
          </p:cNvPr>
          <p:cNvSpPr txBox="1"/>
          <p:nvPr/>
        </p:nvSpPr>
        <p:spPr>
          <a:xfrm>
            <a:off x="795273" y="1632926"/>
            <a:ext cx="7764510" cy="427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dẫn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Mỗi quả chanh tương ứng với 1 câu hỏi. </a:t>
            </a: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GV click vào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Sau khi chọn đáp án, GV click vào bảng 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uay về" để về màn hình hái chanh. 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Click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vào quả chanh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quả chanh sẽ rơi xuống.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Sau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GV click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“NEXT”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4DC50C-2C73-D78A-DB7D-40EB923254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xmlns="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xmlns="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xmlns="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xmlns="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xmlns="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xmlns="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xmlns="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xmlns="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xmlns="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xmlns="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xmlns="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xmlns="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xmlns="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xmlns="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xmlns="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xmlns="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xmlns="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xmlns="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xmlns="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xmlns="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xmlns="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144B7AD-EF2A-C61E-E1B2-74604CF0ABA9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xmlns="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xmlns="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xmlns="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xmlns="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xmlns="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45141" y="2116929"/>
            <a:ext cx="743014" cy="11838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30878" y="1403784"/>
            <a:ext cx="743014" cy="11789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7927" y="1844786"/>
            <a:ext cx="743014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3D3E68-0D4D-2C5C-E4CC-CD709A41FC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6" name="Oval 5">
            <a:hlinkClick r:id="rId20" action="ppaction://hlinksldjump"/>
            <a:extLst>
              <a:ext uri="{FF2B5EF4-FFF2-40B4-BE49-F238E27FC236}">
                <a16:creationId xmlns:a16="http://schemas.microsoft.com/office/drawing/2014/main" xmlns="" id="{30ECB528-9C8F-1A4F-DEEC-AA1069FB5592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F01B215B-011D-B286-1A77-A844B569D84B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22" action="ppaction://hlinksldjump"/>
            <a:extLst>
              <a:ext uri="{FF2B5EF4-FFF2-40B4-BE49-F238E27FC236}">
                <a16:creationId xmlns:a16="http://schemas.microsoft.com/office/drawing/2014/main" xmlns="" id="{E2647FEF-F278-85AC-9691-1392700984F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hlinkClick r:id="rId23" action="ppaction://hlinksldjump"/>
            <a:extLst>
              <a:ext uri="{FF2B5EF4-FFF2-40B4-BE49-F238E27FC236}">
                <a16:creationId xmlns:a16="http://schemas.microsoft.com/office/drawing/2014/main" xmlns="" id="{7F23DC7C-B5EE-680F-C741-FC0335FDBD7F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xmlns="" id="{759BE830-AED7-06EF-FA02-6CAB0FDFC7C8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 chục </a:t>
            </a:r>
            <a:endParaRPr lang="vi-VN" sz="32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1D24632-5D27-D9A7-BFA3-42E6150D0E56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90E43B1-1AC9-BB73-8056-6D5A6D265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xmlns="" id="{94810533-4CD2-CC96-30B1-3E8B07ED14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35" b="98532" l="4067" r="59400">
                        <a14:foregroundMark x1="7733" y1="18029" x2="7733" y2="38784"/>
                        <a14:foregroundMark x1="4133" y1="25996" x2="4133" y2="42558"/>
                        <a14:foregroundMark x1="4133" y1="42558" x2="4133" y2="42558"/>
                        <a14:foregroundMark x1="28000" y1="12159" x2="28000" y2="33753"/>
                        <a14:foregroundMark x1="28000" y1="33753" x2="28000" y2="33753"/>
                        <a14:foregroundMark x1="47267" y1="11740" x2="47467" y2="34172"/>
                        <a14:foregroundMark x1="47467" y1="34172" x2="47400" y2="34801"/>
                        <a14:foregroundMark x1="55333" y1="58281" x2="55333" y2="79455"/>
                        <a14:foregroundMark x1="55333" y1="79455" x2="55333" y2="79455"/>
                        <a14:foregroundMark x1="36000" y1="94130" x2="36000" y2="94130"/>
                        <a14:foregroundMark x1="15533" y1="62264" x2="15867" y2="82390"/>
                        <a14:foregroundMark x1="15867" y1="82390" x2="15867" y2="82390"/>
                        <a14:foregroundMark x1="12867" y1="86792" x2="12067" y2="94759"/>
                        <a14:foregroundMark x1="14267" y1="87841" x2="13800" y2="92243"/>
                        <a14:foregroundMark x1="13000" y1="83019" x2="13000" y2="86792"/>
                        <a14:foregroundMark x1="14867" y1="95178" x2="14867" y2="95178"/>
                        <a14:foregroundMark x1="15200" y1="94130" x2="15067" y2="98742"/>
                        <a14:foregroundMark x1="28200" y1="2935" x2="28933" y2="3774"/>
                        <a14:backgroundMark x1="17733" y1="91195" x2="17733" y2="91195"/>
                        <a14:backgroundMark x1="17400" y1="95178" x2="17400" y2="95178"/>
                        <a14:backgroundMark x1="17067" y1="92662" x2="17067" y2="92662"/>
                        <a14:backgroundMark x1="17733" y1="96226" x2="17733" y2="96226"/>
                        <a14:backgroundMark x1="17400" y1="94759" x2="17400" y2="94759"/>
                        <a14:backgroundMark x1="17400" y1="93291" x2="18800" y2="95178"/>
                        <a14:backgroundMark x1="14967" y1="92510" x2="15547" y2="94229"/>
                        <a14:backgroundMark x1="16291" y1="95755" x2="17867" y2="96646"/>
                        <a14:backgroundMark x1="13324" y1="94078" x2="14051" y2="94489"/>
                      </a14:backgroundRemoval>
                    </a14:imgEffect>
                  </a14:imgLayer>
                </a14:imgProps>
              </a:ext>
            </a:extLst>
          </a:blip>
          <a:srcRect r="33969"/>
          <a:stretch/>
        </p:blipFill>
        <p:spPr>
          <a:xfrm>
            <a:off x="2969017" y="677121"/>
            <a:ext cx="3362297" cy="1619261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42E7D5A2-FC4C-61AD-9D12-6EC1433146BE}"/>
              </a:ext>
            </a:extLst>
          </p:cNvPr>
          <p:cNvSpPr/>
          <p:nvPr/>
        </p:nvSpPr>
        <p:spPr>
          <a:xfrm>
            <a:off x="6343161" y="896172"/>
            <a:ext cx="2879822" cy="118115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rốt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4" action="ppaction://hlinksldjump"/>
            <a:extLst>
              <a:ext uri="{FF2B5EF4-FFF2-40B4-BE49-F238E27FC236}">
                <a16:creationId xmlns:a16="http://schemas.microsoft.com/office/drawing/2014/main" xmlns="" id="{968442B4-BE64-7F82-894A-78E0A91F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6941A9A-89F7-C46D-6203-F707652C97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xmlns="" id="{D5CF62CF-D810-6AFF-0935-2D204695F87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3 chục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D049F1-CC48-4E18-4464-CE94C1633025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xmlns="" id="{05CE6A40-4ED9-0F86-2728-FCA7A144E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8" b="89979" l="9972" r="95530">
                        <a14:foregroundMark x1="41816" y1="43070" x2="52957" y2="48401"/>
                        <a14:foregroundMark x1="83563" y1="52452" x2="95530" y2="56077"/>
                        <a14:foregroundMark x1="65337" y1="36034" x2="74553" y2="31770"/>
                        <a14:foregroundMark x1="74553" y1="31770" x2="74897" y2="30917"/>
                        <a14:foregroundMark x1="57634" y1="39446" x2="57978" y2="47974"/>
                        <a14:foregroundMark x1="57634" y1="38593" x2="58253" y2="46908"/>
                        <a14:foregroundMark x1="81637" y1="53945" x2="81293" y2="63539"/>
                        <a14:foregroundMark x1="40853" y1="46482" x2="41816" y2="48401"/>
                        <a14:foregroundMark x1="57978" y1="42004" x2="57978" y2="46482"/>
                        <a14:foregroundMark x1="64580" y1="31557" x2="64856" y2="42004"/>
                        <a14:backgroundMark x1="17813" y1="44563" x2="32669" y2="62900"/>
                      </a14:backgroundRemoval>
                    </a14:imgEffect>
                  </a14:imgLayer>
                </a14:imgProps>
              </a:ext>
            </a:extLst>
          </a:blip>
          <a:srcRect l="37374" t="13198" b="27301"/>
          <a:stretch/>
        </p:blipFill>
        <p:spPr>
          <a:xfrm>
            <a:off x="1773571" y="647700"/>
            <a:ext cx="5304449" cy="16256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CDC89ED7-B8C3-7214-24DC-F29070E26546}"/>
              </a:ext>
            </a:extLst>
          </p:cNvPr>
          <p:cNvSpPr/>
          <p:nvPr/>
        </p:nvSpPr>
        <p:spPr>
          <a:xfrm>
            <a:off x="7348755" y="772226"/>
            <a:ext cx="2879822" cy="140781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3" action="ppaction://hlinksldjump"/>
            <a:extLst>
              <a:ext uri="{FF2B5EF4-FFF2-40B4-BE49-F238E27FC236}">
                <a16:creationId xmlns:a16="http://schemas.microsoft.com/office/drawing/2014/main" xmlns="" id="{6B027461-12DD-A6E0-6261-37076E32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AEAFDFF-7A89-64D9-20A8-E82E12EB1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xmlns="" id="{DA6AF13B-0172-A715-702D-0D1A2FD02D0F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5 chục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0DD3700-B4FE-28E7-953A-D7C5402D7AB9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Hình ảnh 5">
            <a:extLst>
              <a:ext uri="{FF2B5EF4-FFF2-40B4-BE49-F238E27FC236}">
                <a16:creationId xmlns:a16="http://schemas.microsoft.com/office/drawing/2014/main" xmlns="" id="{8B3A6108-7860-6243-8904-E2BCB9048B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7" y="776896"/>
            <a:ext cx="800751" cy="800751"/>
          </a:xfrm>
          <a:prstGeom prst="rect">
            <a:avLst/>
          </a:prstGeom>
        </p:spPr>
      </p:pic>
      <p:pic>
        <p:nvPicPr>
          <p:cNvPr id="9" name="Hình ảnh 35">
            <a:extLst>
              <a:ext uri="{FF2B5EF4-FFF2-40B4-BE49-F238E27FC236}">
                <a16:creationId xmlns:a16="http://schemas.microsoft.com/office/drawing/2014/main" xmlns="" id="{7D3F116A-6A21-0565-1B71-D82C3D8E79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69" y="741708"/>
            <a:ext cx="800751" cy="800751"/>
          </a:xfrm>
          <a:prstGeom prst="rect">
            <a:avLst/>
          </a:prstGeom>
        </p:spPr>
      </p:pic>
      <p:pic>
        <p:nvPicPr>
          <p:cNvPr id="10" name="Hình ảnh 37">
            <a:extLst>
              <a:ext uri="{FF2B5EF4-FFF2-40B4-BE49-F238E27FC236}">
                <a16:creationId xmlns:a16="http://schemas.microsoft.com/office/drawing/2014/main" xmlns="" id="{C02DAB3C-DD4C-F630-1399-68ED858B74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99" y="1632516"/>
            <a:ext cx="825125" cy="825125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xmlns="" id="{873AC231-01AA-3C9D-54B2-2C30C89A1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24" y="1599592"/>
            <a:ext cx="825125" cy="825125"/>
          </a:xfrm>
          <a:prstGeom prst="rect">
            <a:avLst/>
          </a:prstGeom>
        </p:spPr>
      </p:pic>
      <p:pic>
        <p:nvPicPr>
          <p:cNvPr id="12" name="Hình ảnh 45">
            <a:extLst>
              <a:ext uri="{FF2B5EF4-FFF2-40B4-BE49-F238E27FC236}">
                <a16:creationId xmlns:a16="http://schemas.microsoft.com/office/drawing/2014/main" xmlns="" id="{BD42C7D1-ACF2-3AAF-F023-E6483B4F4B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12" y="985330"/>
            <a:ext cx="825125" cy="825125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62F4CB30-9B03-8A20-E17C-4970B0023466}"/>
              </a:ext>
            </a:extLst>
          </p:cNvPr>
          <p:cNvSpPr/>
          <p:nvPr/>
        </p:nvSpPr>
        <p:spPr>
          <a:xfrm>
            <a:off x="3168834" y="741708"/>
            <a:ext cx="2879822" cy="131527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3" action="ppaction://hlinksldjump"/>
            <a:extLst>
              <a:ext uri="{FF2B5EF4-FFF2-40B4-BE49-F238E27FC236}">
                <a16:creationId xmlns:a16="http://schemas.microsoft.com/office/drawing/2014/main" xmlns="" id="{E38E26BB-77EC-2A1D-5D2F-EC8274F90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E7D20E0-7AAD-9EC2-05CB-02E4088558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xmlns="" id="{F9A97A3C-8281-F973-2B62-29FFA1F1D5A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8 chục gói kẹo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7F38872-0580-8863-AF0D-C8CDE35CBC4F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Thùng nhỏ chứa 3 chục gói kẹo, thùng lớn chứa 5 chục gói kẹo. Cả hai thùng chứa bao nhiêu gói kẹo?</a:t>
            </a:r>
          </a:p>
        </p:txBody>
      </p:sp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5A4870-6512-EDA5-67A1-981C7C7D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57565124-989F-2B02-3DDE-31CAFE8B5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7E2B1F30-1F60-E8CF-5029-668FBE0FF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EBFF2106-1944-50B8-FFED-4B0D3EF55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6987C853-355A-39DF-01BD-78E9267F1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CEBCEAE5-1DDF-99A9-899A-D4F7C1A5C70E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524C7358-D11B-5D27-8819-07DC5F161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xmlns="" id="{80DAF149-9DA4-B96A-B281-885327106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516B4D8-B2C6-4F51-9098-00D701DD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14" y="1786509"/>
            <a:ext cx="9174371" cy="4758349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xmlns="" id="{04E46C35-04C3-2542-FCDA-58FBF7EF263A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vi-VN" sz="2800" b="1">
                <a:solidFill>
                  <a:srgbClr val="002060"/>
                </a:solidFill>
                <a:cs typeface="Times New Roman" panose="02020603050405020304" pitchFamily="18" charset="0"/>
              </a:rPr>
              <a:t>Trò chơi : “ Lấy cho đủ số đồ vật”</a:t>
            </a:r>
            <a:endParaRPr lang="vi-VN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74C1303-C801-DCFC-A4FB-3A69CCA8C43D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xmlns="" id="{AF27DD15-F67B-59B1-AF31-D9E981594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xmlns="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xmlns="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570027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xmlns="" id="{538C4B37-D8B5-85FF-34B0-232F53E45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xmlns="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xmlns="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xmlns="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xmlns="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xmlns="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xmlns="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xmlns="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xmlns="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xmlns="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xmlns="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xmlns="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xmlns="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xmlns="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xmlns="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xmlns="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xmlns="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xmlns="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xmlns="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xmlns="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xmlns="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xmlns="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xmlns="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xmlns="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xmlns="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xmlns="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xmlns="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xmlns="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xmlns="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xmlns="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xmlns="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xmlns="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xmlns="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xmlns="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xmlns="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xmlns="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xmlns="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xmlns="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xmlns="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xmlns="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xmlns="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xmlns="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xmlns="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xmlns="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xmlns="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xmlns="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xmlns="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xmlns="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xmlns="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xmlns="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xmlns="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xmlns="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xmlns="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xmlns="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xmlns="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xmlns="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xmlns="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xmlns="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xmlns="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xmlns="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xmlns="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xmlns="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xmlns="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xmlns="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xmlns="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xmlns="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xmlns="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xmlns="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xmlns="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xmlns="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xmlns="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xmlns="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xmlns="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xmlns="" id="{CB3027D7-CA2D-FA69-FA3C-E28E206FC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xmlns="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que </a:t>
            </a:r>
            <a:r>
              <a:rPr lang="en-US" sz="2800" dirty="0" err="1">
                <a:latin typeface="UTM Avo (Thân)"/>
              </a:rPr>
              <a:t>tính</a:t>
            </a:r>
            <a:endParaRPr lang="en-US" sz="28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BAD3B257-554E-49B4-97F3-C12D929F23B8}"/>
              </a:ext>
            </a:extLst>
          </p:cNvPr>
          <p:cNvSpPr/>
          <p:nvPr/>
        </p:nvSpPr>
        <p:spPr>
          <a:xfrm>
            <a:off x="5061380" y="2993487"/>
            <a:ext cx="440895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99F504B6-861B-49ED-8C3E-7FA4A8A0C838}"/>
              </a:ext>
            </a:extLst>
          </p:cNvPr>
          <p:cNvSpPr/>
          <p:nvPr/>
        </p:nvSpPr>
        <p:spPr>
          <a:xfrm>
            <a:off x="1966500" y="381790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xmlns="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cái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bát</a:t>
            </a:r>
            <a:endParaRPr lang="en-US" sz="28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938F9B04-3345-4EBD-B3DE-D5F74A3F15F6}"/>
              </a:ext>
            </a:extLst>
          </p:cNvPr>
          <p:cNvSpPr/>
          <p:nvPr/>
        </p:nvSpPr>
        <p:spPr>
          <a:xfrm>
            <a:off x="5186547" y="5904920"/>
            <a:ext cx="46649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21A02F2A-E7DE-3E1D-A6E5-436E92B117FD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que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9427D58-36E5-7042-962C-05496C8F5602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15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xmlns="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xmlns="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9221DA8F-9BBA-44E3-9068-F84297F9CEEC}"/>
              </a:ext>
            </a:extLst>
          </p:cNvPr>
          <p:cNvSpPr/>
          <p:nvPr/>
        </p:nvSpPr>
        <p:spPr>
          <a:xfrm>
            <a:off x="196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xmlns="" id="{4A7AA09B-0376-47B5-B12F-992330D14525}"/>
              </a:ext>
            </a:extLst>
          </p:cNvPr>
          <p:cNvSpPr/>
          <p:nvPr/>
        </p:nvSpPr>
        <p:spPr>
          <a:xfrm>
            <a:off x="272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xmlns="" id="{C5B672C4-2FB5-46DA-8A63-72C5500B2C88}"/>
              </a:ext>
            </a:extLst>
          </p:cNvPr>
          <p:cNvSpPr/>
          <p:nvPr/>
        </p:nvSpPr>
        <p:spPr>
          <a:xfrm>
            <a:off x="349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xmlns="" id="{ACF22EB3-8DC0-4297-99D4-D66657B6C0C1}"/>
              </a:ext>
            </a:extLst>
          </p:cNvPr>
          <p:cNvSpPr/>
          <p:nvPr/>
        </p:nvSpPr>
        <p:spPr>
          <a:xfrm>
            <a:off x="425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xmlns="" id="{DA733DE9-F617-4307-AF96-138E935A51C8}"/>
              </a:ext>
            </a:extLst>
          </p:cNvPr>
          <p:cNvSpPr/>
          <p:nvPr/>
        </p:nvSpPr>
        <p:spPr>
          <a:xfrm>
            <a:off x="5014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xmlns="" id="{8C1206DE-B71A-42CD-A493-738BC0DAAC32}"/>
              </a:ext>
            </a:extLst>
          </p:cNvPr>
          <p:cNvSpPr/>
          <p:nvPr/>
        </p:nvSpPr>
        <p:spPr>
          <a:xfrm>
            <a:off x="577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xmlns="" id="{3D137D3A-CBBA-4D61-B558-4F138C028147}"/>
              </a:ext>
            </a:extLst>
          </p:cNvPr>
          <p:cNvSpPr/>
          <p:nvPr/>
        </p:nvSpPr>
        <p:spPr>
          <a:xfrm>
            <a:off x="653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xmlns="" id="{4C406EAC-A9F9-47C3-9F99-CF3BCECABA9F}"/>
              </a:ext>
            </a:extLst>
          </p:cNvPr>
          <p:cNvSpPr/>
          <p:nvPr/>
        </p:nvSpPr>
        <p:spPr>
          <a:xfrm>
            <a:off x="730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xmlns="" id="{9B80DADC-96A2-4DE2-8A9F-17594372C9C8}"/>
              </a:ext>
            </a:extLst>
          </p:cNvPr>
          <p:cNvSpPr/>
          <p:nvPr/>
        </p:nvSpPr>
        <p:spPr>
          <a:xfrm>
            <a:off x="806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xmlns="" id="{F38D541D-1F24-45E5-A076-DC2FE714ADDF}"/>
              </a:ext>
            </a:extLst>
          </p:cNvPr>
          <p:cNvSpPr/>
          <p:nvPr/>
        </p:nvSpPr>
        <p:spPr>
          <a:xfrm>
            <a:off x="2717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xmlns="" id="{A9D74FDE-B96F-4A9A-917C-5BFD7CF7E3FF}"/>
              </a:ext>
            </a:extLst>
          </p:cNvPr>
          <p:cNvSpPr/>
          <p:nvPr/>
        </p:nvSpPr>
        <p:spPr>
          <a:xfrm>
            <a:off x="4276859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CBF488FE-54B0-4618-BB06-5DDF2094081F}"/>
              </a:ext>
            </a:extLst>
          </p:cNvPr>
          <p:cNvSpPr/>
          <p:nvPr/>
        </p:nvSpPr>
        <p:spPr>
          <a:xfrm>
            <a:off x="5042011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xmlns="" id="{9BE5A546-08C0-4553-8A2E-54C32604278B}"/>
              </a:ext>
            </a:extLst>
          </p:cNvPr>
          <p:cNvSpPr/>
          <p:nvPr/>
        </p:nvSpPr>
        <p:spPr>
          <a:xfrm>
            <a:off x="5765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ADC5E6D4-42C4-49EE-B91A-0134F2FA005E}"/>
              </a:ext>
            </a:extLst>
          </p:cNvPr>
          <p:cNvSpPr/>
          <p:nvPr/>
        </p:nvSpPr>
        <p:spPr>
          <a:xfrm>
            <a:off x="7297292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xmlns="" id="{31C0330A-10B9-410E-B467-48C4EA7029F4}"/>
              </a:ext>
            </a:extLst>
          </p:cNvPr>
          <p:cNvSpPr/>
          <p:nvPr/>
        </p:nvSpPr>
        <p:spPr>
          <a:xfrm>
            <a:off x="8365007" y="2225659"/>
            <a:ext cx="3336846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1FACD146-EF75-3753-211C-C88077D47D03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8BED0A6-D34A-0FD7-29E6-EBD7CDE3D1E1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6" grpId="0"/>
      <p:bldP spid="48" grpId="0"/>
      <p:bldP spid="50" grpId="0"/>
      <p:bldP spid="52" grpId="0"/>
      <p:bldP spid="54" grpId="0"/>
      <p:bldP spid="55" grpId="0" animBg="1"/>
      <p:bldP spid="7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281</Words>
  <Application>Microsoft Office PowerPoint</Application>
  <PresentationFormat>Custom</PresentationFormat>
  <Paragraphs>74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UD Digi Kyokasho N-B</vt:lpstr>
      <vt:lpstr>UTM avo</vt:lpstr>
      <vt:lpstr>Cambria Math</vt:lpstr>
      <vt:lpstr>inpin heiti</vt:lpstr>
      <vt:lpstr>UTM Avo (Thân)</vt:lpstr>
      <vt:lpstr>Times New Roman</vt:lpstr>
      <vt:lpstr>Aptos</vt:lpstr>
      <vt:lpstr>2_Office Theme</vt:lpstr>
      <vt:lpstr>3_Office Theme</vt:lpstr>
      <vt:lpstr>1_Office Theme</vt:lpstr>
      <vt:lpstr>Theme1</vt:lpstr>
      <vt:lpstr>4_Office Theme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CTY REDSTAR</cp:lastModifiedBy>
  <cp:revision>76</cp:revision>
  <dcterms:created xsi:type="dcterms:W3CDTF">2021-12-03T12:52:43Z</dcterms:created>
  <dcterms:modified xsi:type="dcterms:W3CDTF">2025-02-17T16:00:04Z</dcterms:modified>
</cp:coreProperties>
</file>