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82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9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8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2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4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1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4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4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7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ABE36-601B-4DB6-8CBE-82702EC93443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0D22A-F96B-4A04-9EDB-ECEDE47C1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7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8.sv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8.sv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0.sv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92.sv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1.svg"/><Relationship Id="rId12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32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3.sv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 r="4682"/>
          <a:stretch>
            <a:fillRect/>
          </a:stretch>
        </p:blipFill>
        <p:spPr>
          <a:xfrm>
            <a:off x="10596859" y="4153641"/>
            <a:ext cx="1595141" cy="23135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13786" r="5189" b="67699"/>
          <a:stretch>
            <a:fillRect/>
          </a:stretch>
        </p:blipFill>
        <p:spPr>
          <a:xfrm>
            <a:off x="5993010" y="6076474"/>
            <a:ext cx="6198990" cy="781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13786" r="6535" b="67699"/>
          <a:stretch>
            <a:fillRect/>
          </a:stretch>
        </p:blipFill>
        <p:spPr>
          <a:xfrm>
            <a:off x="0" y="6076474"/>
            <a:ext cx="6096000" cy="7815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l="28716"/>
          <a:stretch>
            <a:fillRect/>
          </a:stretch>
        </p:blipFill>
        <p:spPr>
          <a:xfrm>
            <a:off x="0" y="3589603"/>
            <a:ext cx="1959593" cy="327750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0158008" y="6030754"/>
            <a:ext cx="877701" cy="712584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25D8BD60-13F7-E617-2B16-F3B9C10114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80542" y="350427"/>
            <a:ext cx="9756517" cy="528071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80542" y="2965384"/>
            <a:ext cx="9513605" cy="157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 err="1" smtClean="0"/>
              <a:t>TRAO</a:t>
            </a:r>
            <a:r>
              <a:rPr lang="en-US" sz="3600" b="1" dirty="0" smtClean="0"/>
              <a:t> </a:t>
            </a:r>
            <a:r>
              <a:rPr lang="en-US" sz="3600" b="1" dirty="0" err="1"/>
              <a:t>ĐỔI</a:t>
            </a:r>
            <a:r>
              <a:rPr lang="en-US" sz="3600" b="1" dirty="0"/>
              <a:t> </a:t>
            </a:r>
            <a:r>
              <a:rPr lang="en-US" sz="3600" b="1" dirty="0" err="1"/>
              <a:t>NÓI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NGHE</a:t>
            </a:r>
            <a:r>
              <a:rPr lang="en-US" sz="3600" b="1" dirty="0"/>
              <a:t>: </a:t>
            </a:r>
            <a:endParaRPr lang="en-US" sz="3600" b="1" dirty="0" smtClean="0"/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 err="1" smtClean="0"/>
              <a:t>NÓI</a:t>
            </a:r>
            <a:r>
              <a:rPr lang="en-US" sz="3600" b="1" dirty="0" smtClean="0"/>
              <a:t> </a:t>
            </a:r>
            <a:r>
              <a:rPr lang="en-US" sz="3600" b="1" dirty="0" err="1"/>
              <a:t>VỀ</a:t>
            </a:r>
            <a:r>
              <a:rPr lang="en-US" sz="3600" b="1" dirty="0"/>
              <a:t> </a:t>
            </a:r>
            <a:r>
              <a:rPr lang="en-US" sz="3600" b="1" dirty="0" err="1"/>
              <a:t>CẢNH</a:t>
            </a:r>
            <a:r>
              <a:rPr lang="en-US" sz="3600" b="1" dirty="0"/>
              <a:t> </a:t>
            </a:r>
            <a:r>
              <a:rPr lang="en-US" sz="3600" b="1" dirty="0" err="1"/>
              <a:t>ĐẸP</a:t>
            </a:r>
            <a:r>
              <a:rPr lang="en-US" sz="3600" b="1" dirty="0"/>
              <a:t> NON </a:t>
            </a:r>
            <a:r>
              <a:rPr lang="en-US" sz="3600" b="1" dirty="0" err="1"/>
              <a:t>SÔNG</a:t>
            </a:r>
            <a:r>
              <a:rPr lang="en-US" sz="3600" b="1"/>
              <a:t> </a:t>
            </a:r>
            <a:endParaRPr lang="en-US" sz="3334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5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352800" y="417107"/>
            <a:ext cx="6273800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  <a:spcBef>
                <a:spcPct val="0"/>
              </a:spcBef>
            </a:pPr>
            <a:r>
              <a:rPr lang="en-US" sz="3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</a:t>
            </a:r>
            <a:r>
              <a:rPr lang="en-US" sz="3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67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67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3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3786" r="5189" b="67699"/>
          <a:stretch>
            <a:fillRect/>
          </a:stretch>
        </p:blipFill>
        <p:spPr>
          <a:xfrm>
            <a:off x="5993010" y="6076474"/>
            <a:ext cx="6198990" cy="781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3786" r="6535" b="67699"/>
          <a:stretch>
            <a:fillRect/>
          </a:stretch>
        </p:blipFill>
        <p:spPr>
          <a:xfrm>
            <a:off x="0" y="6076474"/>
            <a:ext cx="6096000" cy="7815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/>
          <a:srcRect r="12727" b="9408"/>
          <a:stretch>
            <a:fillRect/>
          </a:stretch>
        </p:blipFill>
        <p:spPr>
          <a:xfrm>
            <a:off x="0" y="5888958"/>
            <a:ext cx="1675765" cy="9690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/>
          <a:srcRect r="22064" b="7281"/>
          <a:stretch>
            <a:fillRect/>
          </a:stretch>
        </p:blipFill>
        <p:spPr>
          <a:xfrm>
            <a:off x="10827985" y="4445000"/>
            <a:ext cx="1364015" cy="2413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953849" y="180275"/>
            <a:ext cx="1238151" cy="10872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/>
          <a:srcRect b="9941"/>
          <a:stretch>
            <a:fillRect/>
          </a:stretch>
        </p:blipFill>
        <p:spPr>
          <a:xfrm>
            <a:off x="10570128" y="5888958"/>
            <a:ext cx="562220" cy="9690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13FFBF8-B1FD-2D15-2EAB-44CE8DEFABC1}"/>
              </a:ext>
            </a:extLst>
          </p:cNvPr>
          <p:cNvSpPr txBox="1"/>
          <p:nvPr/>
        </p:nvSpPr>
        <p:spPr>
          <a:xfrm>
            <a:off x="711201" y="2109126"/>
            <a:ext cx="56656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Hoạt động 1:</a:t>
            </a:r>
            <a:r>
              <a:rPr lang="en-US" sz="3600"/>
              <a:t> Tìm hiểu yêu cầu và mẫu.</a:t>
            </a:r>
            <a:endParaRPr lang="vi-VN" sz="3600"/>
          </a:p>
          <a:p>
            <a:r>
              <a:rPr lang="en-US" sz="3600"/>
              <a:t>- GV cho học sinh quan sát lần lượt 3 bức ảnh trong sách giáo khoa (cảnh Đất Mũi, Sa Pa và Nha Trang)</a:t>
            </a:r>
            <a:endParaRPr lang="vi-VN" sz="3600"/>
          </a:p>
        </p:txBody>
      </p:sp>
    </p:spTree>
    <p:extLst>
      <p:ext uri="{BB962C8B-B14F-4D97-AF65-F5344CB8AC3E}">
        <p14:creationId xmlns:p14="http://schemas.microsoft.com/office/powerpoint/2010/main" val="1762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3786" r="5189" b="67699"/>
          <a:stretch>
            <a:fillRect/>
          </a:stretch>
        </p:blipFill>
        <p:spPr>
          <a:xfrm>
            <a:off x="5993010" y="6076474"/>
            <a:ext cx="6198990" cy="781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3786" r="6535" b="67699"/>
          <a:stretch>
            <a:fillRect/>
          </a:stretch>
        </p:blipFill>
        <p:spPr>
          <a:xfrm>
            <a:off x="0" y="6076474"/>
            <a:ext cx="6096000" cy="7815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/>
          <a:srcRect r="12727" b="9408"/>
          <a:stretch>
            <a:fillRect/>
          </a:stretch>
        </p:blipFill>
        <p:spPr>
          <a:xfrm>
            <a:off x="0" y="5888958"/>
            <a:ext cx="1675765" cy="9690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/>
          <a:srcRect r="22064" b="7281"/>
          <a:stretch>
            <a:fillRect/>
          </a:stretch>
        </p:blipFill>
        <p:spPr>
          <a:xfrm>
            <a:off x="10827985" y="4445000"/>
            <a:ext cx="1364015" cy="2413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953849" y="180275"/>
            <a:ext cx="1238151" cy="10872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/>
          <a:srcRect b="9941"/>
          <a:stretch>
            <a:fillRect/>
          </a:stretch>
        </p:blipFill>
        <p:spPr>
          <a:xfrm>
            <a:off x="10570128" y="5888958"/>
            <a:ext cx="562220" cy="969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3" y="437882"/>
            <a:ext cx="7899393" cy="593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4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>
            <a:extLst>
              <a:ext uri="{FF2B5EF4-FFF2-40B4-BE49-F238E27FC236}">
                <a16:creationId xmlns:a16="http://schemas.microsoft.com/office/drawing/2014/main" xmlns="" id="{C7DB320F-9852-AAB0-712E-1A98C8C74B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flipH="1">
            <a:off x="6100618" y="2261098"/>
            <a:ext cx="3842692" cy="41947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3786" r="5189" b="67699"/>
          <a:stretch>
            <a:fillRect/>
          </a:stretch>
        </p:blipFill>
        <p:spPr>
          <a:xfrm>
            <a:off x="5993010" y="6076474"/>
            <a:ext cx="6198990" cy="781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3786" r="6535" b="67699"/>
          <a:stretch>
            <a:fillRect/>
          </a:stretch>
        </p:blipFill>
        <p:spPr>
          <a:xfrm>
            <a:off x="0" y="6076474"/>
            <a:ext cx="6096000" cy="7815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/>
          <a:srcRect r="12727" b="9408"/>
          <a:stretch>
            <a:fillRect/>
          </a:stretch>
        </p:blipFill>
        <p:spPr>
          <a:xfrm>
            <a:off x="0" y="5888958"/>
            <a:ext cx="1675765" cy="9690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/>
          <a:srcRect r="22064" b="7281"/>
          <a:stretch>
            <a:fillRect/>
          </a:stretch>
        </p:blipFill>
        <p:spPr>
          <a:xfrm>
            <a:off x="10827985" y="4445000"/>
            <a:ext cx="1364015" cy="2413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0953849" y="180275"/>
            <a:ext cx="1238151" cy="10872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/>
          <a:srcRect b="9941"/>
          <a:stretch>
            <a:fillRect/>
          </a:stretch>
        </p:blipFill>
        <p:spPr>
          <a:xfrm>
            <a:off x="10570128" y="5888958"/>
            <a:ext cx="562220" cy="969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360521-B70F-73CE-A575-7BFF7EFB76B0}"/>
              </a:ext>
            </a:extLst>
          </p:cNvPr>
          <p:cNvSpPr txBox="1"/>
          <p:nvPr/>
        </p:nvSpPr>
        <p:spPr>
          <a:xfrm>
            <a:off x="1675764" y="1676323"/>
            <a:ext cx="448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– Cảnh đẹp đó ở đâu?</a:t>
            </a:r>
            <a:endParaRPr lang="vi-VN" sz="3200"/>
          </a:p>
        </p:txBody>
      </p:sp>
      <p:sp>
        <p:nvSpPr>
          <p:cNvPr id="9" name="Rectangle 8"/>
          <p:cNvSpPr/>
          <p:nvPr/>
        </p:nvSpPr>
        <p:spPr>
          <a:xfrm>
            <a:off x="1676971" y="482696"/>
            <a:ext cx="6926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/>
              <a:t>– Em sẽ giới thiệu về cảnh đẹp nào?</a:t>
            </a:r>
            <a:endParaRPr lang="vi-VN" sz="3600"/>
          </a:p>
        </p:txBody>
      </p:sp>
      <p:sp>
        <p:nvSpPr>
          <p:cNvPr id="20" name="Rectangle 19"/>
          <p:cNvSpPr/>
          <p:nvPr/>
        </p:nvSpPr>
        <p:spPr>
          <a:xfrm>
            <a:off x="1675764" y="2609266"/>
            <a:ext cx="47112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/>
              <a:t>– Cảnh đẹp đó có gì khiến em yêu thích?</a:t>
            </a:r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9515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>
            <a:extLst>
              <a:ext uri="{FF2B5EF4-FFF2-40B4-BE49-F238E27FC236}">
                <a16:creationId xmlns:a16="http://schemas.microsoft.com/office/drawing/2014/main" xmlns="" id="{185E62C5-AB87-E7F4-2D76-7EB0C3163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38901" y="1849846"/>
            <a:ext cx="3307207" cy="46173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13786" r="5189" b="67699"/>
          <a:stretch>
            <a:fillRect/>
          </a:stretch>
        </p:blipFill>
        <p:spPr>
          <a:xfrm>
            <a:off x="5993010" y="6076474"/>
            <a:ext cx="6198990" cy="781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13786" r="6535" b="67699"/>
          <a:stretch>
            <a:fillRect/>
          </a:stretch>
        </p:blipFill>
        <p:spPr>
          <a:xfrm>
            <a:off x="0" y="6076474"/>
            <a:ext cx="6096000" cy="7815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/>
          <a:srcRect r="12727" b="9408"/>
          <a:stretch>
            <a:fillRect/>
          </a:stretch>
        </p:blipFill>
        <p:spPr>
          <a:xfrm>
            <a:off x="0" y="5888958"/>
            <a:ext cx="1675765" cy="9690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/>
          <a:srcRect r="22064" b="7281"/>
          <a:stretch>
            <a:fillRect/>
          </a:stretch>
        </p:blipFill>
        <p:spPr>
          <a:xfrm>
            <a:off x="10827985" y="4445000"/>
            <a:ext cx="1364015" cy="2413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953849" y="180275"/>
            <a:ext cx="1238151" cy="10872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/>
          <a:srcRect b="9941"/>
          <a:stretch>
            <a:fillRect/>
          </a:stretch>
        </p:blipFill>
        <p:spPr>
          <a:xfrm>
            <a:off x="10570128" y="5888958"/>
            <a:ext cx="562220" cy="969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E24390-0B5B-ED03-27EE-004A6950C20B}"/>
              </a:ext>
            </a:extLst>
          </p:cNvPr>
          <p:cNvSpPr txBox="1"/>
          <p:nvPr/>
        </p:nvSpPr>
        <p:spPr>
          <a:xfrm>
            <a:off x="837882" y="641713"/>
            <a:ext cx="9375064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7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</a:t>
            </a:r>
            <a:r>
              <a:rPr lang="en-US" sz="3667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TRONG NHÓM</a:t>
            </a:r>
            <a:endParaRPr lang="en-US" sz="3667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EE1A67-8322-9B50-8F55-F2DE1B809BC3}"/>
              </a:ext>
            </a:extLst>
          </p:cNvPr>
          <p:cNvSpPr txBox="1"/>
          <p:nvPr/>
        </p:nvSpPr>
        <p:spPr>
          <a:xfrm>
            <a:off x="734893" y="1498726"/>
            <a:ext cx="619899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mtClean="0">
                <a:latin typeface="Arial" panose="020B0604020202020204" pitchFamily="34" charset="0"/>
                <a:cs typeface="Arial" panose="020B0604020202020204" pitchFamily="34" charset="0"/>
              </a:rPr>
              <a:t>dẫn: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/>
              <a:t>– HS làm việc theo nhóm đôi, tập giới thiệu về cảnh đẹp.</a:t>
            </a:r>
            <a:endParaRPr lang="vi-VN" sz="3200"/>
          </a:p>
          <a:p>
            <a:r>
              <a:rPr lang="en-US" sz="3200"/>
              <a:t>– HS hỏi thêm về những điều bạn vừa giới thiệu. VD: Bạn đến nơi đó khi nào?</a:t>
            </a:r>
            <a:endParaRPr lang="vi-VN" sz="3200"/>
          </a:p>
          <a:p>
            <a:r>
              <a:rPr lang="en-US" sz="3200"/>
              <a:t>Vì sao bạn thích cảnh đẹp đó?</a:t>
            </a:r>
            <a:endParaRPr lang="vi-VN" sz="3200"/>
          </a:p>
          <a:p>
            <a:pPr>
              <a:lnSpc>
                <a:spcPct val="150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>
            <a:extLst>
              <a:ext uri="{FF2B5EF4-FFF2-40B4-BE49-F238E27FC236}">
                <a16:creationId xmlns:a16="http://schemas.microsoft.com/office/drawing/2014/main" xmlns="" id="{185E62C5-AB87-E7F4-2D76-7EB0C3163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38901" y="1849846"/>
            <a:ext cx="3307207" cy="46173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13786" r="5189" b="67699"/>
          <a:stretch>
            <a:fillRect/>
          </a:stretch>
        </p:blipFill>
        <p:spPr>
          <a:xfrm>
            <a:off x="5993010" y="6076474"/>
            <a:ext cx="6198990" cy="781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13786" r="6535" b="67699"/>
          <a:stretch>
            <a:fillRect/>
          </a:stretch>
        </p:blipFill>
        <p:spPr>
          <a:xfrm>
            <a:off x="0" y="6076474"/>
            <a:ext cx="6096000" cy="7815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/>
          <a:srcRect r="12727" b="9408"/>
          <a:stretch>
            <a:fillRect/>
          </a:stretch>
        </p:blipFill>
        <p:spPr>
          <a:xfrm>
            <a:off x="0" y="5888958"/>
            <a:ext cx="1675765" cy="9690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/>
          <a:srcRect r="22064" b="7281"/>
          <a:stretch>
            <a:fillRect/>
          </a:stretch>
        </p:blipFill>
        <p:spPr>
          <a:xfrm>
            <a:off x="10827985" y="4445000"/>
            <a:ext cx="1364015" cy="2413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953849" y="180275"/>
            <a:ext cx="1238151" cy="10872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/>
          <a:srcRect b="9941"/>
          <a:stretch>
            <a:fillRect/>
          </a:stretch>
        </p:blipFill>
        <p:spPr>
          <a:xfrm>
            <a:off x="10570128" y="5888958"/>
            <a:ext cx="562220" cy="969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E24390-0B5B-ED03-27EE-004A6950C20B}"/>
              </a:ext>
            </a:extLst>
          </p:cNvPr>
          <p:cNvSpPr txBox="1"/>
          <p:nvPr/>
        </p:nvSpPr>
        <p:spPr>
          <a:xfrm>
            <a:off x="837882" y="641713"/>
            <a:ext cx="9375064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7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</a:t>
            </a:r>
            <a:r>
              <a:rPr lang="en-US" sz="3667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TRƯỚC LỚP</a:t>
            </a:r>
            <a:endParaRPr lang="en-US" sz="3667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EE1A67-8322-9B50-8F55-F2DE1B809BC3}"/>
              </a:ext>
            </a:extLst>
          </p:cNvPr>
          <p:cNvSpPr txBox="1"/>
          <p:nvPr/>
        </p:nvSpPr>
        <p:spPr>
          <a:xfrm>
            <a:off x="734893" y="1498726"/>
            <a:ext cx="61989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VD: Trao đổi về động Phong Nha:</a:t>
            </a:r>
            <a:endParaRPr lang="vi-VN" sz="3200"/>
          </a:p>
          <a:p>
            <a:r>
              <a:rPr lang="en-US" sz="3200"/>
              <a:t>+ Bạn đi thăm động Phong Nha cùng ai? (Tôi đi cùng bố mẹ.).</a:t>
            </a:r>
            <a:endParaRPr lang="vi-VN" sz="3200"/>
          </a:p>
          <a:p>
            <a:r>
              <a:rPr lang="en-US" sz="3200"/>
              <a:t>+ Bạn đi vào động bằng cách nào? (Tôi đi vào động bằng thuyền máy.).</a:t>
            </a:r>
            <a:endParaRPr lang="vi-VN" sz="3200"/>
          </a:p>
          <a:p>
            <a:r>
              <a:rPr lang="en-US" sz="3200"/>
              <a:t>+ Bạn thích nhất điều gì ở động Phong Nha? (Tôi thích nhất là động có nhiều nhũ đá. Nhũ đá ở đây tạo thành những hình rất đẹp. /</a:t>
            </a:r>
            <a:r>
              <a:rPr lang="en-US" sz="3200" smtClean="0"/>
              <a:t>Tôi </a:t>
            </a:r>
            <a:r>
              <a:rPr lang="en-US" sz="3200"/>
              <a:t>thích nhất là không khí trong động. Động rất mát.).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81C7CD34-EE3A-6C76-95E5-5308DA967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408500" y="4759753"/>
            <a:ext cx="5782790" cy="16697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13786" r="5189" b="67699"/>
          <a:stretch>
            <a:fillRect/>
          </a:stretch>
        </p:blipFill>
        <p:spPr>
          <a:xfrm>
            <a:off x="5993010" y="6076474"/>
            <a:ext cx="6198990" cy="781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13786" r="6535" b="67699"/>
          <a:stretch>
            <a:fillRect/>
          </a:stretch>
        </p:blipFill>
        <p:spPr>
          <a:xfrm>
            <a:off x="0" y="6076474"/>
            <a:ext cx="6096000" cy="7815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/>
          <a:srcRect r="12727" b="9408"/>
          <a:stretch>
            <a:fillRect/>
          </a:stretch>
        </p:blipFill>
        <p:spPr>
          <a:xfrm>
            <a:off x="0" y="5888958"/>
            <a:ext cx="1675765" cy="9690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/>
          <a:srcRect r="22064" b="7281"/>
          <a:stretch>
            <a:fillRect/>
          </a:stretch>
        </p:blipFill>
        <p:spPr>
          <a:xfrm>
            <a:off x="10827985" y="4445000"/>
            <a:ext cx="1364015" cy="2413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953849" y="180275"/>
            <a:ext cx="1238151" cy="10872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/>
          <a:srcRect b="9941"/>
          <a:stretch>
            <a:fillRect/>
          </a:stretch>
        </p:blipFill>
        <p:spPr>
          <a:xfrm>
            <a:off x="10570128" y="5888958"/>
            <a:ext cx="562220" cy="969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EE1A67-8322-9B50-8F55-F2DE1B809BC3}"/>
              </a:ext>
            </a:extLst>
          </p:cNvPr>
          <p:cNvSpPr txBox="1"/>
          <p:nvPr/>
        </p:nvSpPr>
        <p:spPr>
          <a:xfrm>
            <a:off x="3200400" y="531598"/>
            <a:ext cx="6198990" cy="86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4" b="1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3334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727BFF14-2BCD-F7FB-B3C6-50689B62D2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11200" y="1757724"/>
            <a:ext cx="4978400" cy="3342552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256328A2-73C2-0220-7559-1679BA38F8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84580">
            <a:off x="6460062" y="1757724"/>
            <a:ext cx="4978400" cy="33425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7DC677-F925-3AD2-104A-BC0F718B7A2F}"/>
              </a:ext>
            </a:extLst>
          </p:cNvPr>
          <p:cNvSpPr txBox="1"/>
          <p:nvPr/>
        </p:nvSpPr>
        <p:spPr>
          <a:xfrm>
            <a:off x="1371600" y="2382984"/>
            <a:ext cx="3901551" cy="2401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334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lại nội dung của bài học ngày hôm nay</a:t>
            </a:r>
            <a:endParaRPr lang="en-US" sz="333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A4AC9CE-AC3F-0508-DB3B-947BA1FB72C5}"/>
              </a:ext>
            </a:extLst>
          </p:cNvPr>
          <p:cNvSpPr txBox="1"/>
          <p:nvPr/>
        </p:nvSpPr>
        <p:spPr>
          <a:xfrm>
            <a:off x="7141729" y="2372479"/>
            <a:ext cx="3901551" cy="2401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334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cho bài mới Bài đọc 2: </a:t>
            </a:r>
            <a:r>
              <a:rPr lang="nl-NL" sz="333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 Hương</a:t>
            </a:r>
            <a:endParaRPr lang="en-US" sz="333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5857" y="330200"/>
            <a:ext cx="10500287" cy="5486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13786" r="5189" b="67699"/>
          <a:stretch>
            <a:fillRect/>
          </a:stretch>
        </p:blipFill>
        <p:spPr>
          <a:xfrm>
            <a:off x="5993010" y="6076474"/>
            <a:ext cx="6198990" cy="7815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3786" r="6535" b="67699"/>
          <a:stretch>
            <a:fillRect/>
          </a:stretch>
        </p:blipFill>
        <p:spPr>
          <a:xfrm>
            <a:off x="0" y="6076474"/>
            <a:ext cx="6096000" cy="7815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974" y="233717"/>
            <a:ext cx="2504259" cy="12803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232017" flipH="1">
            <a:off x="8433210" y="1398467"/>
            <a:ext cx="2213396" cy="7719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 l="1159" b="7450"/>
          <a:stretch>
            <a:fillRect/>
          </a:stretch>
        </p:blipFill>
        <p:spPr>
          <a:xfrm>
            <a:off x="0" y="4265260"/>
            <a:ext cx="2322473" cy="25927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322473" y="5253203"/>
            <a:ext cx="1069196" cy="16047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8161217" y="5050740"/>
            <a:ext cx="3764083" cy="170952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963836" y="2218626"/>
            <a:ext cx="8058349" cy="2310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5334" b="1" dirty="0">
                <a:ln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5692233" y="1514020"/>
            <a:ext cx="807535" cy="6556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278572" y="330200"/>
            <a:ext cx="1646728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273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2022-09-08T16:44:16Z</dcterms:created>
  <dcterms:modified xsi:type="dcterms:W3CDTF">2025-04-17T01:23:30Z</dcterms:modified>
</cp:coreProperties>
</file>