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  <p:sldMasterId id="2147483685" r:id="rId4"/>
    <p:sldMasterId id="2147483697" r:id="rId5"/>
  </p:sldMasterIdLst>
  <p:notesMasterIdLst>
    <p:notesMasterId r:id="rId26"/>
  </p:notesMasterIdLst>
  <p:sldIdLst>
    <p:sldId id="583" r:id="rId6"/>
    <p:sldId id="389" r:id="rId7"/>
    <p:sldId id="390" r:id="rId8"/>
    <p:sldId id="391" r:id="rId9"/>
    <p:sldId id="393" r:id="rId10"/>
    <p:sldId id="392" r:id="rId11"/>
    <p:sldId id="412" r:id="rId12"/>
    <p:sldId id="394" r:id="rId13"/>
    <p:sldId id="396" r:id="rId14"/>
    <p:sldId id="263" r:id="rId15"/>
    <p:sldId id="264" r:id="rId16"/>
    <p:sldId id="258" r:id="rId17"/>
    <p:sldId id="257" r:id="rId18"/>
    <p:sldId id="259" r:id="rId19"/>
    <p:sldId id="260" r:id="rId20"/>
    <p:sldId id="261" r:id="rId21"/>
    <p:sldId id="262" r:id="rId22"/>
    <p:sldId id="589" r:id="rId23"/>
    <p:sldId id="471" r:id="rId24"/>
    <p:sldId id="269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SimSun" pitchFamily="2" charset="-122"/>
      <p:regular r:id="rId31"/>
    </p:embeddedFont>
    <p:embeddedFont>
      <p:font typeface="Cambria Math" pitchFamily="18" charset="0"/>
      <p:regular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76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79" d="100"/>
          <a:sy n="79" d="100"/>
        </p:scale>
        <p:origin x="-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Hướng dẫn: GV click vào Du thuyền để di chuyển đến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vi-VN"/>
              <a:t>&gt;&gt;&gt; chọn vào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en-US" baseline="0"/>
              <a:t> </a:t>
            </a:r>
            <a:r>
              <a:rPr lang="vi-VN"/>
              <a:t>để </a:t>
            </a:r>
            <a:r>
              <a:rPr lang="en-US" err="1"/>
              <a:t>xuất</a:t>
            </a:r>
            <a:r>
              <a:rPr lang="en-US" baseline="0"/>
              <a:t> </a:t>
            </a:r>
            <a:r>
              <a:rPr lang="vi-VN"/>
              <a:t>hiện câu hỏi</a:t>
            </a:r>
            <a:r>
              <a:rPr lang="en-US"/>
              <a:t>.</a:t>
            </a:r>
            <a:endParaRPr lang="vi-VN"/>
          </a:p>
          <a:p>
            <a:r>
              <a:rPr lang="vi-VN"/>
              <a:t>Lặp lại các bước trên để đến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3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Hướng dẫn: GV click vào Du thuyền để di chuyển đến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vi-VN"/>
              <a:t>&gt;&gt;&gt; chọn vào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en-US" baseline="0"/>
              <a:t> </a:t>
            </a:r>
            <a:r>
              <a:rPr lang="vi-VN"/>
              <a:t>để </a:t>
            </a:r>
            <a:r>
              <a:rPr lang="en-US" err="1"/>
              <a:t>xuất</a:t>
            </a:r>
            <a:r>
              <a:rPr lang="en-US" baseline="0"/>
              <a:t> </a:t>
            </a:r>
            <a:r>
              <a:rPr lang="vi-VN"/>
              <a:t>hiện câu hỏi</a:t>
            </a:r>
            <a:r>
              <a:rPr lang="en-US"/>
              <a:t>.</a:t>
            </a:r>
            <a:endParaRPr lang="vi-VN"/>
          </a:p>
          <a:p>
            <a:r>
              <a:rPr lang="vi-VN"/>
              <a:t>Lặp lại các bước trên để đến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55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Hướng dẫn: GV click vào Du thuyền để di chuyển đến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vi-VN"/>
              <a:t>&gt;&gt;&gt; chọn vào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en-US" baseline="0"/>
              <a:t> </a:t>
            </a:r>
            <a:r>
              <a:rPr lang="vi-VN"/>
              <a:t>để </a:t>
            </a:r>
            <a:r>
              <a:rPr lang="en-US" err="1"/>
              <a:t>xuất</a:t>
            </a:r>
            <a:r>
              <a:rPr lang="en-US" baseline="0"/>
              <a:t> </a:t>
            </a:r>
            <a:r>
              <a:rPr lang="vi-VN"/>
              <a:t>hiện câu hỏi</a:t>
            </a:r>
            <a:r>
              <a:rPr lang="en-US"/>
              <a:t>.</a:t>
            </a:r>
            <a:endParaRPr lang="vi-VN"/>
          </a:p>
          <a:p>
            <a:r>
              <a:rPr lang="vi-VN"/>
              <a:t>Lặp lại các bước trên để đến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xmlns="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xmlns="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720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239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738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0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7525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9606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470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922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098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37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4251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23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6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55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1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0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3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667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81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94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7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3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70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47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4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46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9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430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091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448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389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691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06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121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560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481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556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7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6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643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91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2.jpeg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image" Target="../media/image38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3.jpeg"/><Relationship Id="rId10" Type="http://schemas.openxmlformats.org/officeDocument/2006/relationships/image" Target="../media/image35.jpe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4.jpeg"/><Relationship Id="rId10" Type="http://schemas.openxmlformats.org/officeDocument/2006/relationships/image" Target="../media/image35.jpe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10" Type="http://schemas.openxmlformats.org/officeDocument/2006/relationships/image" Target="../media/image35.jpe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ETA 3" descr="Resultado de imagen para PLANETA PNG">
            <a:extLst>
              <a:ext uri="{FF2B5EF4-FFF2-40B4-BE49-F238E27FC236}">
                <a16:creationId xmlns:a16="http://schemas.microsoft.com/office/drawing/2014/main" xmlns="" id="{42AB8EEC-43F8-B4D7-D6B4-6B8AD9C6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2871526-9DCD-2209-B182-453563EE58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365"/>
            <a:ext cx="4367579" cy="4039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661732-9E2D-57FE-C80A-12FFFFAFFDAD}"/>
              </a:ext>
            </a:extLst>
          </p:cNvPr>
          <p:cNvSpPr txBox="1"/>
          <p:nvPr/>
        </p:nvSpPr>
        <p:spPr>
          <a:xfrm>
            <a:off x="2029097" y="934294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799228-F0C2-D7BC-F240-52FA6FAC43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6AE47DF6-F0E7-68FC-2DC9-2BF9EEF331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4" name="Cartoon Background Music Funny Animation Free (1)">
            <a:hlinkClick r:id="" action="ppaction://media"/>
            <a:extLst>
              <a:ext uri="{FF2B5EF4-FFF2-40B4-BE49-F238E27FC236}">
                <a16:creationId xmlns:a16="http://schemas.microsoft.com/office/drawing/2014/main" xmlns="" id="{85EEB7F0-653C-264A-9F16-92D38A1F5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53027" y="-9064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143831" y="4747101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03B398-B731-E05E-248C-682C8153965E}"/>
              </a:ext>
            </a:extLst>
          </p:cNvPr>
          <p:cNvSpPr/>
          <p:nvPr/>
        </p:nvSpPr>
        <p:spPr>
          <a:xfrm>
            <a:off x="2024355" y="813310"/>
            <a:ext cx="9558045" cy="4849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8E50E2-B89A-8220-C95B-83768848287A}"/>
              </a:ext>
            </a:extLst>
          </p:cNvPr>
          <p:cNvSpPr txBox="1"/>
          <p:nvPr/>
        </p:nvSpPr>
        <p:spPr>
          <a:xfrm>
            <a:off x="4555477" y="1384751"/>
            <a:ext cx="449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70345C-B232-393F-2268-350603399A60}"/>
              </a:ext>
            </a:extLst>
          </p:cNvPr>
          <p:cNvSpPr txBox="1"/>
          <p:nvPr/>
        </p:nvSpPr>
        <p:spPr>
          <a:xfrm>
            <a:off x="2125308" y="1907971"/>
            <a:ext cx="9457092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Bấm vào nút bắt đầu để chuyển tới màn chứa các 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Click vào các số thứ tự để đến 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Click vào đáp án để hiện đúng/sai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kèm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Bấm vào tàu vũ trụ để trở về màn hình chứa các 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Click vào số thứ tự để tiếp tục trò chơi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ángulo redondeado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60E507D8-C2B0-D1FF-851A-E449F3893DAD}"/>
              </a:ext>
            </a:extLst>
          </p:cNvPr>
          <p:cNvSpPr/>
          <p:nvPr/>
        </p:nvSpPr>
        <p:spPr>
          <a:xfrm>
            <a:off x="9171760" y="4640424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6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0196 -0.35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35069 L 0.24714 -0.481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117 -0.47592 0.2556 -0.46967 0.26003 -0.46389 C 0.26198 -0.46134 0.26485 -0.45949 0.2668 -0.45694 C 0.26849 -0.45486 0.26849 -0.45231 0.27006 -0.45 C 0.27409 -0.44537 0.27891 -0.44097 0.28347 -0.43657 L 0.28985 -0.42963 C 0.29831 -0.4125 0.28698 -0.43379 0.3 -0.4162 C 0.30157 -0.41389 0.30157 -0.41157 0.30313 -0.40926 C 0.30716 -0.40463 0.31211 -0.4 0.31654 -0.39583 L 0.32292 -0.38889 L 0.32982 -0.38171 C 0.3375 -0.3662 0.32748 -0.38588 0.33998 -0.3662 C 0.34115 -0.36389 0.34154 -0.36157 0.3431 -0.35926 C 0.3517 -0.3456 0.34675 -0.35486 0.35651 -0.34375 C 0.35886 -0.34051 0.36055 -0.33727 0.36289 -0.33449 C 0.36289 -0.33426 0.37943 -0.31736 0.38269 -0.31412 L 0.38959 -0.30717 C 0.39076 -0.30509 0.39115 -0.30254 0.39284 -0.30023 C 0.39688 -0.2956 0.40612 -0.2868 0.40612 -0.28657 C 0.41185 -0.27477 0.40729 -0.28194 0.42266 -0.26643 L 0.42917 -0.25949 L 0.43607 -0.25254 C 0.44362 -0.23657 0.43282 -0.25625 0.44935 -0.23912 C 0.45899 -0.22916 0.44167 -0.22963 0.46589 -0.21875 L 0.47604 -0.21389 " pathEditMode="relative" rAng="0" ptsTypes="AAAAAAAAAAAAAAAAAAAAAA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04 -0.21412 L 0.47604 -0.21365 C 0.49675 -0.2324 0.47761 -0.21736 0.49623 -0.22893 C 0.49857 -0.23055 0.50026 -0.23264 0.50274 -0.23402 C 0.50469 -0.23495 0.50769 -0.23541 0.50951 -0.23657 C 0.51771 -0.2412 0.51446 -0.2412 0.52071 -0.24514 C 0.52266 -0.24652 0.52539 -0.24768 0.52761 -0.24907 C 0.52995 -0.25046 0.5319 -0.25231 0.53412 -0.25393 C 0.53568 -0.25532 0.53685 -0.25648 0.53867 -0.25787 C 0.54284 -0.26041 0.54779 -0.26273 0.55209 -0.26527 L 0.55886 -0.26921 C 0.56107 -0.27268 0.56081 -0.27338 0.56576 -0.27662 C 0.56771 -0.27777 0.57032 -0.27916 0.57227 -0.28032 C 0.57422 -0.28125 0.575 -0.28287 0.57696 -0.28402 C 0.58216 -0.2875 0.58594 -0.28889 0.59245 -0.29143 C 0.59792 -0.29606 0.60117 -0.2993 0.61042 -0.30277 L 0.62383 -0.30764 C 0.63451 -0.31551 0.628 -0.31134 0.64401 -0.32037 C 0.64649 -0.32129 0.64948 -0.32245 0.65091 -0.32407 C 0.65938 -0.33356 0.65091 -0.325 0.66198 -0.33264 C 0.67162 -0.33935 0.66094 -0.33449 0.67318 -0.33935 C 0.67891 -0.34838 0.67084 -0.33727 0.68229 -0.34514 C 0.68386 -0.34629 0.68334 -0.34791 0.68438 -0.34884 C 0.68633 -0.35046 0.68933 -0.35139 0.69128 -0.35301 C 0.69284 -0.35393 0.69401 -0.35532 0.69584 -0.35648 C 0.69779 -0.35787 0.70052 -0.35879 0.70248 -0.36018 C 0.7043 -0.36134 0.70521 -0.36273 0.70703 -0.36389 C 0.70899 -0.36527 0.71172 -0.36643 0.71354 -0.36759 C 0.7155 -0.36898 0.71628 -0.37037 0.71823 -0.37152 C 0.72019 -0.37245 0.72266 -0.37315 0.725 -0.37384 C 0.72565 -0.37523 0.72565 -0.37662 0.72722 -0.37777 C 0.73464 -0.38287 0.73386 -0.37801 0.73386 -0.38125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1024085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9" action="ppaction://hlinksldjump"/>
          </p:cNvPr>
          <p:cNvSpPr/>
          <p:nvPr/>
        </p:nvSpPr>
        <p:spPr>
          <a:xfrm>
            <a:off x="7264817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Elipse 11">
            <a:hlinkClick r:id="rId10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117 -0.47593 0.2556 -0.46968 0.26003 -0.46389 C 0.26198 -0.46134 0.26484 -0.45949 0.2668 -0.45695 C 0.26849 -0.45486 0.26849 -0.45232 0.27005 -0.45 C 0.27409 -0.44537 0.27891 -0.44097 0.28346 -0.43658 L 0.28984 -0.42963 C 0.29831 -0.4125 0.28698 -0.4338 0.3 -0.41621 C 0.30156 -0.41389 0.30156 -0.41158 0.30312 -0.40926 C 0.30716 -0.40463 0.31211 -0.4 0.31654 -0.39584 L 0.32292 -0.38889 L 0.32982 -0.38171 C 0.3375 -0.36621 0.32747 -0.38588 0.33997 -0.36621 C 0.34115 -0.36389 0.34154 -0.36158 0.3431 -0.35926 C 0.35169 -0.3456 0.34674 -0.35486 0.35651 -0.34375 C 0.35885 -0.34051 0.36055 -0.33727 0.36289 -0.33449 C 0.36289 -0.33426 0.37943 -0.31736 0.38268 -0.31412 L 0.38958 -0.30718 C 0.39075 -0.30509 0.39115 -0.30255 0.39284 -0.30023 C 0.39687 -0.2956 0.40612 -0.28681 0.40612 -0.28658 C 0.41185 -0.27477 0.40729 -0.28195 0.42266 -0.26644 L 0.42917 -0.25949 L 0.43607 -0.25255 C 0.44362 -0.23658 0.43281 -0.25625 0.44935 -0.23912 C 0.45898 -0.22917 0.44167 -0.22963 0.46589 -0.21875 L 0.47604 -0.21389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04 -0.21412 L 0.47604 -0.21366 C 0.49674 -0.23241 0.4776 -0.21736 0.49622 -0.22894 C 0.49857 -0.23056 0.50026 -0.23264 0.50273 -0.23403 C 0.50469 -0.23496 0.50768 -0.23542 0.5095 -0.23658 C 0.51771 -0.24121 0.51445 -0.24121 0.5207 -0.24514 C 0.52266 -0.24653 0.52539 -0.24769 0.5276 -0.24908 C 0.52995 -0.25046 0.5319 -0.25232 0.53411 -0.25394 C 0.53568 -0.25533 0.53685 -0.25648 0.53867 -0.25787 C 0.54284 -0.26042 0.54779 -0.26273 0.55208 -0.26528 L 0.55885 -0.26921 C 0.56107 -0.27269 0.56081 -0.27338 0.56575 -0.27662 C 0.56771 -0.27778 0.57031 -0.27917 0.57227 -0.28033 C 0.57422 -0.28125 0.575 -0.28287 0.57695 -0.28403 C 0.58216 -0.2875 0.58594 -0.28889 0.59245 -0.29144 C 0.59792 -0.29607 0.60117 -0.29931 0.61042 -0.30278 L 0.62383 -0.30764 C 0.6345 -0.31551 0.62799 -0.31134 0.64401 -0.32037 C 0.64648 -0.3213 0.64948 -0.32246 0.65091 -0.32408 C 0.65937 -0.33357 0.65091 -0.325 0.66198 -0.33264 C 0.67161 -0.33935 0.66094 -0.33449 0.67318 -0.33935 C 0.67891 -0.34838 0.67083 -0.33727 0.68229 -0.34514 C 0.68385 -0.3463 0.68333 -0.34792 0.68437 -0.34884 C 0.68633 -0.35046 0.68932 -0.35139 0.69128 -0.35301 C 0.69284 -0.35394 0.69401 -0.35533 0.69583 -0.35648 C 0.69779 -0.35787 0.70052 -0.3588 0.70247 -0.36019 C 0.7043 -0.36134 0.70521 -0.36273 0.70703 -0.36389 C 0.70898 -0.36528 0.71172 -0.36644 0.71354 -0.36759 C 0.71549 -0.36898 0.71628 -0.37037 0.71823 -0.37153 C 0.72018 -0.37246 0.72266 -0.37315 0.725 -0.37384 C 0.72565 -0.37523 0.72565 -0.37662 0.72721 -0.37778 C 0.73464 -0.38287 0.73385 -0.37801 0.73385 -0.38125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33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xmlns="" id="{6C2F4176-D28B-1830-923D-50CD7724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xmlns="" id="{19F566D2-F676-204E-99D9-36D30699086E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51 gồm</a:t>
            </a:r>
            <a:endParaRPr lang="es-MX" err="1">
              <a:solidFill>
                <a:schemeClr val="bg1"/>
              </a:solidFill>
            </a:endParaRP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xmlns="" id="{F3DA90F1-F173-4DC9-47AD-C95B6802EE45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C. 5 chục 1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xmlns="" id="{2E7C2302-CF57-4313-A683-84248C88D08D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B. 5 chục 3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xmlns="" id="{0E6B5E8B-F714-EA2A-0FB5-824C555EE9CD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 5 chục 2 đơn vị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xmlns="" id="{F50B7B0A-D44F-BD93-064E-00D1C8CF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xmlns="" id="{37769152-4506-2BEF-7478-732C7DE1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36" y="3875658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DBFEC56-4109-7530-37A1-7014B32C8A0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3DB587-F0F8-A0C9-9FD2-9B2529F73C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xmlns="" id="{F8D5CC73-AC76-FC21-17C6-3C858ABE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xmlns="" id="{058C1415-37CA-E9FE-27DC-777EB5CB3D2E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11 gồm</a:t>
            </a: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xmlns="" id="{2ED6010D-1957-7FAD-DA57-2C18F143BCD4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2 chục 1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xmlns="" id="{7E6230FE-3B20-46DA-15B0-9B1275F1566A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 chục 1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xmlns="" id="{89D8199A-172A-5A73-096E-71544A3133B6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A.1 chục 0 đơn vị</a:t>
            </a: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xmlns="" id="{3A105799-E6DC-F92C-3A28-CE8E96A7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xmlns="" id="{A991E528-6BA9-1861-ADE9-3EAD4979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81" y="5305429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63D1DE4D-045B-7F6F-70F4-E912A6B560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934E5E-0887-AFA6-5DE8-D485DE5123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Resultado de imagen para marciano  png">
            <a:extLst>
              <a:ext uri="{FF2B5EF4-FFF2-40B4-BE49-F238E27FC236}">
                <a16:creationId xmlns:a16="http://schemas.microsoft.com/office/drawing/2014/main" xmlns="" id="{0AC733EA-5334-7B31-F0ED-22C16CF7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7">
            <a:extLst>
              <a:ext uri="{FF2B5EF4-FFF2-40B4-BE49-F238E27FC236}">
                <a16:creationId xmlns:a16="http://schemas.microsoft.com/office/drawing/2014/main" xmlns="" id="{A60D4208-3D42-D420-A7D4-FE7C19C4ABF8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32 gồm</a:t>
            </a:r>
          </a:p>
        </p:txBody>
      </p:sp>
      <p:sp>
        <p:nvSpPr>
          <p:cNvPr id="23" name="BUENO">
            <a:extLst>
              <a:ext uri="{FF2B5EF4-FFF2-40B4-BE49-F238E27FC236}">
                <a16:creationId xmlns:a16="http://schemas.microsoft.com/office/drawing/2014/main" xmlns="" id="{70818406-1741-FEA7-3550-786DCA447836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3 chục 1 đơn vị</a:t>
            </a:r>
          </a:p>
        </p:txBody>
      </p:sp>
      <p:sp>
        <p:nvSpPr>
          <p:cNvPr id="24" name="MALO1">
            <a:extLst>
              <a:ext uri="{FF2B5EF4-FFF2-40B4-BE49-F238E27FC236}">
                <a16:creationId xmlns:a16="http://schemas.microsoft.com/office/drawing/2014/main" xmlns="" id="{D7BE394D-8FE1-6973-D58A-EBB002DE0325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3 chục 2 đơn vị</a:t>
            </a:r>
          </a:p>
        </p:txBody>
      </p:sp>
      <p:sp>
        <p:nvSpPr>
          <p:cNvPr id="25" name="MALO2">
            <a:extLst>
              <a:ext uri="{FF2B5EF4-FFF2-40B4-BE49-F238E27FC236}">
                <a16:creationId xmlns:a16="http://schemas.microsoft.com/office/drawing/2014/main" xmlns="" id="{91EB64B8-E8A5-5623-7ADF-C84510867104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2 chục 3 đơn vị</a:t>
            </a:r>
          </a:p>
        </p:txBody>
      </p:sp>
      <p:pic>
        <p:nvPicPr>
          <p:cNvPr id="26" name="MARCIANO2" descr="Resultado de imagen para marciano png">
            <a:extLst>
              <a:ext uri="{FF2B5EF4-FFF2-40B4-BE49-F238E27FC236}">
                <a16:creationId xmlns:a16="http://schemas.microsoft.com/office/drawing/2014/main" xmlns="" id="{460CFF99-35E1-48D6-A62B-1AEB5368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ARCIANO1" descr="Resultado de imagen para marciano png">
            <a:extLst>
              <a:ext uri="{FF2B5EF4-FFF2-40B4-BE49-F238E27FC236}">
                <a16:creationId xmlns:a16="http://schemas.microsoft.com/office/drawing/2014/main" xmlns="" id="{27B37961-F1E9-47E6-782D-E37EFD54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81" y="5305429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8" action="ppaction://hlinksldjump"/>
            <a:extLst>
              <a:ext uri="{FF2B5EF4-FFF2-40B4-BE49-F238E27FC236}">
                <a16:creationId xmlns:a16="http://schemas.microsoft.com/office/drawing/2014/main" xmlns="" id="{7F4073F0-77EF-747B-4328-0A959D0E9C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0962825-5485-03B6-9B18-29E96B8415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xmlns="" id="{9D2060BC-B194-656A-B8D8-9990AADA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xmlns="" id="{D5F1E5DE-29B2-6413-4102-609C24EEB6C4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66 gồm</a:t>
            </a: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xmlns="" id="{CE2B3789-7EC1-AB0A-43A1-2690BF8F3120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C. 6 chục 6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xmlns="" id="{C9FB0AE9-9874-7BBD-41EF-3F01D5B72EA2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6 chục 3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xmlns="" id="{CE2B12E2-B611-FD2D-11C0-4FA845DDB146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 5 chục 2 đơn vị</a:t>
            </a: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xmlns="" id="{9E9D6E12-2825-089F-EF0F-6CA4261DF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xmlns="" id="{62662976-62F2-E704-B14A-29C17F29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36" y="3875658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D027719E-4C96-4310-7CC8-E073ACE976F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303A0E-5E66-D8E8-119C-78BAFE0823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45962" y="0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2" name="Rectángulo redondeado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4F7C224C-BB7A-F388-22FC-9577F2FB717E}"/>
              </a:ext>
            </a:extLst>
          </p:cNvPr>
          <p:cNvSpPr/>
          <p:nvPr/>
        </p:nvSpPr>
        <p:spPr>
          <a:xfrm>
            <a:off x="9740927" y="5788090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982" y="771811"/>
            <a:ext cx="6941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xmlns="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3084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511842" y="655892"/>
            <a:ext cx="7307325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511842" y="2473007"/>
            <a:ext cx="7269224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511842" y="4348976"/>
            <a:ext cx="7285267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4511842" y="645120"/>
            <a:ext cx="7285267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4511842" y="2500147"/>
            <a:ext cx="7269224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4511842" y="4348976"/>
            <a:ext cx="7269224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3808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200" b="1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694268"/>
            <a:ext cx="2406060" cy="111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359" y="558072"/>
            <a:ext cx="869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495" y="3872865"/>
            <a:ext cx="2643505" cy="31711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18584"/>
            <a:ext cx="2538413" cy="2403889"/>
          </a:xfrm>
          <a:prstGeom prst="rect">
            <a:avLst/>
          </a:prstGeom>
        </p:spPr>
      </p:pic>
      <p:pic>
        <p:nvPicPr>
          <p:cNvPr id="35" name="图片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60068" y="435258"/>
            <a:ext cx="2538413" cy="2799363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2" y="4725501"/>
            <a:ext cx="3870640" cy="2060278"/>
          </a:xfrm>
          <a:prstGeom prst="rect">
            <a:avLst/>
          </a:prstGeom>
        </p:spPr>
      </p:pic>
      <p:pic>
        <p:nvPicPr>
          <p:cNvPr id="37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476" y="512665"/>
            <a:ext cx="105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3971" y="1529669"/>
            <a:ext cx="7608854" cy="532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448</Words>
  <Application>Microsoft Office PowerPoint</Application>
  <PresentationFormat>Custom</PresentationFormat>
  <Paragraphs>87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SimSun</vt:lpstr>
      <vt:lpstr>Cambria Math</vt:lpstr>
      <vt:lpstr>UTM Avo</vt:lpstr>
      <vt:lpstr>Aptos</vt:lpstr>
      <vt:lpstr>Calibri Light</vt:lpstr>
      <vt:lpstr>Times New Roman</vt:lpstr>
      <vt:lpstr>Green Color</vt:lpstr>
      <vt:lpstr>Tema de Office</vt:lpstr>
      <vt:lpstr>2_Office Theme</vt:lpstr>
      <vt:lpstr>Theme1</vt:lpstr>
      <vt:lpstr>4_Office Theme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82</cp:revision>
  <dcterms:created xsi:type="dcterms:W3CDTF">2021-11-01T08:16:00Z</dcterms:created>
  <dcterms:modified xsi:type="dcterms:W3CDTF">2025-02-23T15:08:14Z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