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2"/>
  </p:notesMasterIdLst>
  <p:sldIdLst>
    <p:sldId id="544" r:id="rId2"/>
    <p:sldId id="472" r:id="rId3"/>
    <p:sldId id="272" r:id="rId4"/>
    <p:sldId id="279" r:id="rId5"/>
    <p:sldId id="481" r:id="rId6"/>
    <p:sldId id="545" r:id="rId7"/>
    <p:sldId id="546" r:id="rId8"/>
    <p:sldId id="547" r:id="rId9"/>
    <p:sldId id="258" r:id="rId10"/>
    <p:sldId id="259" r:id="rId11"/>
    <p:sldId id="550" r:id="rId12"/>
    <p:sldId id="549" r:id="rId13"/>
    <p:sldId id="548" r:id="rId14"/>
    <p:sldId id="306" r:id="rId15"/>
    <p:sldId id="304" r:id="rId16"/>
    <p:sldId id="305" r:id="rId17"/>
    <p:sldId id="474" r:id="rId18"/>
    <p:sldId id="307" r:id="rId19"/>
    <p:sldId id="292" r:id="rId20"/>
    <p:sldId id="4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7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E6DE9-D8D0-4D3B-8850-4C89614AEA71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7C822-5B09-45E5-B6D8-B774D202E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37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,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nhấn</a:t>
            </a:r>
            <a:r>
              <a:rPr lang="en-US" dirty="0"/>
              <a:t> them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nữa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táo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táo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giỏ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A7C822-5B09-45E5-B6D8-B774D202E8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39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5077B8-DA9E-4D17-8AAB-6175E6394A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等线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821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9BE6D-0AA1-45E0-AB22-21BDAD4DA1D3}" type="slidenum">
              <a:rPr kumimoji="0" lang="en-US" altLang="zh-CN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023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93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BC59F3-8F60-405C-B0C1-CE42F9F629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charset="-122"/>
                <a:ea typeface="等线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charset="-122"/>
              <a:ea typeface="等线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568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9BE6D-0AA1-45E0-AB22-21BDAD4DA1D3}" type="slidenum">
              <a:rPr kumimoji="0" lang="en-US" altLang="zh-CN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168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BBFD17B-D166-40AF-9627-1FB3187FEC8D}"/>
              </a:ext>
            </a:extLst>
          </p:cNvPr>
          <p:cNvSpPr/>
          <p:nvPr userDrawn="1"/>
        </p:nvSpPr>
        <p:spPr>
          <a:xfrm>
            <a:off x="11008796" y="-1"/>
            <a:ext cx="1363146" cy="1465243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61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988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0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8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xmlns="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50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07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D1CD53-0665-4135-977E-752191F0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C5CBCC-89CA-4AAF-8626-9D02F9141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4BAA63-A04D-4817-B844-68F366F9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99872E-7FD8-4B2D-80F1-D69134251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C19BAA-4E49-41A8-BA26-D25AF230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1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727AB2-853A-4D2B-A094-C45051FE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457091-AA31-40B1-9CB5-E01A27531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36B5880-677B-46FE-8585-B09C756B0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3B6F1EF-68FB-4084-9AC2-F753E99A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E357A0-1F20-4898-BAF1-933B145A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0F4F28-C115-4837-80F7-E56049B7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0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36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431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665" r:id="rId6"/>
    <p:sldLayoutId id="2147483667" r:id="rId7"/>
    <p:sldLayoutId id="2147483668" r:id="rId8"/>
    <p:sldLayoutId id="2147483696" r:id="rId9"/>
    <p:sldLayoutId id="2147483728" r:id="rId10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1009" y="58197"/>
            <a:ext cx="3773034" cy="554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"/>
          <p:cNvSpPr txBox="1">
            <a:spLocks noChangeArrowheads="1"/>
          </p:cNvSpPr>
          <p:nvPr/>
        </p:nvSpPr>
        <p:spPr bwMode="auto">
          <a:xfrm>
            <a:off x="353702" y="5373216"/>
            <a:ext cx="5383675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 dirty="0">
                <a:solidFill>
                  <a:srgbClr val="000000"/>
                </a:solidFill>
                <a:latin typeface="UTM Avo" panose="02040603050506020204"/>
              </a:rPr>
              <a:t>m</a:t>
            </a:r>
            <a:r>
              <a:rPr kumimoji="0" lang="en-US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ỏ </a:t>
            </a:r>
            <a:r>
              <a:rPr kumimoji="0" lang="en-US" alt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kh</a:t>
            </a:r>
            <a:r>
              <a:rPr kumimoji="0" lang="en-US" alt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</a:rPr>
              <a:t>oằm</a:t>
            </a:r>
            <a:endParaRPr kumimoji="0" lang="en-US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56850" y="1259666"/>
            <a:ext cx="51489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9600" b="1" smtClean="0">
                <a:latin typeface="Century Gothic" pitchFamily="34" charset="0"/>
              </a:rPr>
              <a:t>kh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</a:rPr>
              <a:t>oằm</a:t>
            </a:r>
            <a:r>
              <a:rPr lang="en-US" sz="96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>
              <a:solidFill>
                <a:srgbClr val="002060"/>
              </a:solidFill>
              <a:latin typeface="Century Gothic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6142778" y="1170224"/>
            <a:ext cx="514891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142778" y="2951843"/>
            <a:ext cx="5148915" cy="342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142778" y="1133040"/>
            <a:ext cx="0" cy="36736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1291693" y="1157293"/>
            <a:ext cx="14604" cy="36062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142778" y="4763578"/>
            <a:ext cx="5178123" cy="430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312437" y="2986067"/>
            <a:ext cx="0" cy="17775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734285" y="3149811"/>
            <a:ext cx="2354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latin typeface="Century Gothic" pitchFamily="34" charset="0"/>
                <a:cs typeface="Aharoni" pitchFamily="2" charset="-79"/>
              </a:rPr>
              <a:t> kh</a:t>
            </a:r>
            <a:endParaRPr lang="en-US" sz="9600" b="1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00857" y="3124793"/>
            <a:ext cx="31181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oằm</a:t>
            </a:r>
            <a:endParaRPr lang="en-US" sz="9600" b="1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7341" y="1278760"/>
            <a:ext cx="27772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6600" b="1" smtClean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6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oam</a:t>
            </a:r>
            <a:endParaRPr lang="en-US" sz="6600" b="1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7715" y="2485687"/>
            <a:ext cx="36450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6600" b="1" smtClean="0">
                <a:latin typeface="Century Gothic" pitchFamily="34" charset="0"/>
                <a:cs typeface="Aharoni" pitchFamily="2" charset="-79"/>
              </a:rPr>
              <a:t> ng</a:t>
            </a:r>
            <a:r>
              <a:rPr lang="en-US" sz="6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oạm</a:t>
            </a:r>
            <a:endParaRPr lang="en-US" sz="6600" b="1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1535" y="1301491"/>
            <a:ext cx="25632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oăm</a:t>
            </a:r>
            <a:endParaRPr lang="en-US" sz="6600" b="1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05328" y="2488277"/>
            <a:ext cx="3184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mtClean="0">
                <a:latin typeface="Century Gothic" pitchFamily="34" charset="0"/>
                <a:cs typeface="Aharoni" pitchFamily="2" charset="-79"/>
              </a:rPr>
              <a:t>kh</a:t>
            </a:r>
            <a:r>
              <a:rPr lang="en-US" sz="6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oằm</a:t>
            </a:r>
            <a:endParaRPr lang="en-US" sz="6600" b="1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9971" y="3868232"/>
            <a:ext cx="49718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mtClean="0">
                <a:latin typeface="Century Gothic" pitchFamily="34" charset="0"/>
                <a:cs typeface="Aharoni" pitchFamily="2" charset="-79"/>
              </a:rPr>
              <a:t>mỏ kh</a:t>
            </a:r>
            <a:r>
              <a:rPr lang="en-US" sz="6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oằm</a:t>
            </a:r>
            <a:endParaRPr lang="en-US" sz="6600" b="1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7189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2721" y="783771"/>
            <a:ext cx="3375507" cy="295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5543" y="783771"/>
            <a:ext cx="3483428" cy="295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14485" y="979714"/>
            <a:ext cx="3377516" cy="297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0" y="3766981"/>
            <a:ext cx="3788228" cy="1261884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Dê</a:t>
            </a:r>
            <a:r>
              <a:rPr kumimoji="0" lang="en-US" alt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nhai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lá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nhồm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nhoàm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.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419600" y="3918468"/>
            <a:ext cx="3875314" cy="1200329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Giếng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nư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­</a:t>
            </a:r>
            <a:r>
              <a:rPr lang="en-US" altLang="en-US" sz="3600" dirty="0">
                <a:solidFill>
                  <a:srgbClr val="000000"/>
                </a:solidFill>
                <a:latin typeface="UTM Avo" panose="02040603050506020204"/>
              </a:rPr>
              <a:t>ớ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c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sâu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hoắm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.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8577943" y="3957288"/>
            <a:ext cx="3329456" cy="1200329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Khỉ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ngoạm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dưa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hấu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.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0014666" y="4545928"/>
            <a:ext cx="86260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29542" y="4870930"/>
            <a:ext cx="8503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059034" y="5028865"/>
            <a:ext cx="8065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59034" y="5108339"/>
            <a:ext cx="8065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23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946" y="836712"/>
            <a:ext cx="9144000" cy="491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04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357"/>
          <a:stretch/>
        </p:blipFill>
        <p:spPr bwMode="auto">
          <a:xfrm>
            <a:off x="1486287" y="404664"/>
            <a:ext cx="9022513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428657" y="4674978"/>
            <a:ext cx="7860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56680" y="4653136"/>
            <a:ext cx="7860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856680" y="1340768"/>
            <a:ext cx="7860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745112" y="1988840"/>
            <a:ext cx="15121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12464" y="2514412"/>
            <a:ext cx="12241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53201" y="2490018"/>
            <a:ext cx="12241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16920" y="2519414"/>
            <a:ext cx="1584176" cy="165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745112" y="4149080"/>
            <a:ext cx="1584176" cy="165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688328" y="4674978"/>
            <a:ext cx="1526423" cy="23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149252" y="5250716"/>
            <a:ext cx="1526423" cy="23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664992" y="5253101"/>
            <a:ext cx="1526423" cy="23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708667" y="5754772"/>
            <a:ext cx="1113037" cy="23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309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357"/>
          <a:stretch/>
        </p:blipFill>
        <p:spPr bwMode="auto">
          <a:xfrm>
            <a:off x="1963967" y="404664"/>
            <a:ext cx="9022513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71394" y="126876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1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4120" y="184482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2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43204" y="184482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3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09640" y="237785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4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43675" y="292089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5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5102" y="346873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6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38416" y="346873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7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36674" y="403404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8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93687" y="458112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9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20252" y="454949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10</a:t>
            </a:r>
            <a:endParaRPr lang="en-US" sz="240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4776514" y="1649136"/>
            <a:ext cx="108520" cy="34523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248325" y="2128191"/>
            <a:ext cx="108520" cy="34523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289939" y="2133873"/>
            <a:ext cx="108520" cy="34523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234460" y="2207428"/>
            <a:ext cx="108520" cy="34523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9117409" y="2199558"/>
            <a:ext cx="108520" cy="34523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9159023" y="2205240"/>
            <a:ext cx="108520" cy="34523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480150" y="4870177"/>
            <a:ext cx="108520" cy="34523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9727379" y="4864495"/>
            <a:ext cx="108520" cy="34523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9768993" y="4870177"/>
            <a:ext cx="108520" cy="34523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0124868" y="2682694"/>
            <a:ext cx="108520" cy="34523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0767234" y="2679015"/>
            <a:ext cx="108520" cy="34523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0808848" y="2684697"/>
            <a:ext cx="108520" cy="34523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672907" y="2719740"/>
            <a:ext cx="108520" cy="34523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568026" y="2682694"/>
            <a:ext cx="108520" cy="34523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7609640" y="2688376"/>
            <a:ext cx="108520" cy="34523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776089" y="3204260"/>
            <a:ext cx="108520" cy="34523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7817703" y="3209942"/>
            <a:ext cx="108520" cy="34523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764528" y="3823468"/>
            <a:ext cx="108520" cy="34523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5806142" y="3829150"/>
            <a:ext cx="108520" cy="34523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750184" y="4323089"/>
            <a:ext cx="108520" cy="34523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5046328" y="4332252"/>
            <a:ext cx="108520" cy="34523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087942" y="4337934"/>
            <a:ext cx="108520" cy="34523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6485320" y="4371197"/>
            <a:ext cx="108520" cy="34523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6526934" y="4376879"/>
            <a:ext cx="108520" cy="34523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4284634" y="5439542"/>
            <a:ext cx="108520" cy="34523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326248" y="5445224"/>
            <a:ext cx="108520" cy="34523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05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357"/>
          <a:stretch/>
        </p:blipFill>
        <p:spPr bwMode="auto">
          <a:xfrm>
            <a:off x="1619672" y="527494"/>
            <a:ext cx="9022513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2109745" y="1607614"/>
            <a:ext cx="504056" cy="5543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83961" y="3767854"/>
            <a:ext cx="504056" cy="5543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94677" y="4886074"/>
            <a:ext cx="923180" cy="5543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5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31640" y="138869"/>
            <a:ext cx="9144000" cy="641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 flipV="1">
            <a:off x="2790280" y="5753013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1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311" y="332654"/>
            <a:ext cx="9416955" cy="624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8047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7672" y="1446663"/>
            <a:ext cx="11232107" cy="129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xmlns="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xmlns="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FB0EC179-A0D1-42C8-A196-0C99C2CECEF8}"/>
              </a:ext>
            </a:extLst>
          </p:cNvPr>
          <p:cNvSpPr txBox="1"/>
          <p:nvPr/>
        </p:nvSpPr>
        <p:spPr>
          <a:xfrm>
            <a:off x="4876138" y="2889555"/>
            <a:ext cx="6234053" cy="11079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/>
                <a:ea typeface="inpin heiti" charset="-122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352"/>
            <a:ext cx="12192000" cy="64526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383" y="4571197"/>
            <a:ext cx="4022747" cy="259160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307498" y="1297145"/>
            <a:ext cx="1556676" cy="1200939"/>
            <a:chOff x="2334862" y="722423"/>
            <a:chExt cx="1167507" cy="120093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989" y="722423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E3211B7-5C00-41C9-ADD5-6A89B04AD8A0}"/>
                </a:ext>
              </a:extLst>
            </p:cNvPr>
            <p:cNvSpPr txBox="1"/>
            <p:nvPr/>
          </p:nvSpPr>
          <p:spPr>
            <a:xfrm>
              <a:off x="2334862" y="897440"/>
              <a:ext cx="1167507" cy="1025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59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endParaRPr kumimoji="0" lang="es-E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FBFFB78-2AE0-42A5-9AD9-754543735CEE}"/>
              </a:ext>
            </a:extLst>
          </p:cNvPr>
          <p:cNvSpPr txBox="1"/>
          <p:nvPr/>
        </p:nvSpPr>
        <p:spPr>
          <a:xfrm>
            <a:off x="8038481" y="4647033"/>
            <a:ext cx="3429210" cy="800205"/>
          </a:xfrm>
          <a:prstGeom prst="rect">
            <a:avLst/>
          </a:prstGeom>
          <a:solidFill>
            <a:schemeClr val="bg1"/>
          </a:solidFill>
        </p:spPr>
        <p:txBody>
          <a:bodyPr wrap="square" lIns="121905" tIns="60953" rIns="121905" bIns="60953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err="1" smtClean="0">
                <a:solidFill>
                  <a:prstClr val="black"/>
                </a:solidFill>
                <a:latin typeface="UTM Avo"/>
              </a:rPr>
              <a:t>mưu</a:t>
            </a:r>
            <a:r>
              <a:rPr lang="es-ES" sz="4400" b="1" dirty="0" smtClean="0">
                <a:solidFill>
                  <a:prstClr val="black"/>
                </a:solidFill>
                <a:latin typeface="UTM Avo"/>
              </a:rPr>
              <a:t> </a:t>
            </a:r>
            <a:r>
              <a:rPr lang="es-ES" sz="4400" b="1" dirty="0" err="1" smtClean="0">
                <a:solidFill>
                  <a:prstClr val="black"/>
                </a:solidFill>
                <a:latin typeface="UTM Avo"/>
              </a:rPr>
              <a:t>trí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118751" y="3144338"/>
            <a:ext cx="1556676" cy="1153413"/>
            <a:chOff x="5595847" y="2105111"/>
            <a:chExt cx="1167507" cy="115341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024" y="2105111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BE3211B7-5C00-41C9-ADD5-6A89B04AD8A0}"/>
                </a:ext>
              </a:extLst>
            </p:cNvPr>
            <p:cNvSpPr txBox="1"/>
            <p:nvPr/>
          </p:nvSpPr>
          <p:spPr>
            <a:xfrm>
              <a:off x="5595847" y="2232602"/>
              <a:ext cx="1167507" cy="1025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59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endParaRPr kumimoji="0" lang="es-E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63517" y="2839199"/>
            <a:ext cx="1556676" cy="1123086"/>
            <a:chOff x="1528788" y="2459387"/>
            <a:chExt cx="1167507" cy="112308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E3211B7-5C00-41C9-ADD5-6A89B04AD8A0}"/>
                </a:ext>
              </a:extLst>
            </p:cNvPr>
            <p:cNvSpPr txBox="1"/>
            <p:nvPr/>
          </p:nvSpPr>
          <p:spPr>
            <a:xfrm>
              <a:off x="1528788" y="2556551"/>
              <a:ext cx="1167507" cy="1025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59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endParaRPr kumimoji="0" lang="es-E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472766" y="1436643"/>
            <a:ext cx="1556676" cy="1174475"/>
            <a:chOff x="1509308" y="2459387"/>
            <a:chExt cx="1167507" cy="117447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BE3211B7-5C00-41C9-ADD5-6A89B04AD8A0}"/>
                </a:ext>
              </a:extLst>
            </p:cNvPr>
            <p:cNvSpPr txBox="1"/>
            <p:nvPr/>
          </p:nvSpPr>
          <p:spPr>
            <a:xfrm>
              <a:off x="1509308" y="2607940"/>
              <a:ext cx="1167507" cy="1025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59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  <a:endParaRPr kumimoji="0" lang="es-E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742689" y="2450643"/>
            <a:ext cx="1556676" cy="1383034"/>
            <a:chOff x="1583511" y="2520192"/>
            <a:chExt cx="1167507" cy="120594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9902" y="2520192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BE3211B7-5C00-41C9-ADD5-6A89B04AD8A0}"/>
                </a:ext>
              </a:extLst>
            </p:cNvPr>
            <p:cNvSpPr txBox="1"/>
            <p:nvPr/>
          </p:nvSpPr>
          <p:spPr>
            <a:xfrm>
              <a:off x="1583511" y="2700217"/>
              <a:ext cx="1167507" cy="1025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59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  <a:endParaRPr kumimoji="0" lang="es-E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459385" y="2408651"/>
            <a:ext cx="1556676" cy="1172915"/>
            <a:chOff x="1576000" y="2459387"/>
            <a:chExt cx="1167507" cy="117291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BE3211B7-5C00-41C9-ADD5-6A89B04AD8A0}"/>
                </a:ext>
              </a:extLst>
            </p:cNvPr>
            <p:cNvSpPr txBox="1"/>
            <p:nvPr/>
          </p:nvSpPr>
          <p:spPr>
            <a:xfrm>
              <a:off x="1576000" y="2606380"/>
              <a:ext cx="1167507" cy="1025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59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  <a:endParaRPr kumimoji="0" lang="es-E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FBFFB78-2AE0-42A5-9AD9-754543735CEE}"/>
              </a:ext>
            </a:extLst>
          </p:cNvPr>
          <p:cNvSpPr txBox="1"/>
          <p:nvPr/>
        </p:nvSpPr>
        <p:spPr>
          <a:xfrm>
            <a:off x="8063117" y="4571197"/>
            <a:ext cx="3411219" cy="861760"/>
          </a:xfrm>
          <a:prstGeom prst="rect">
            <a:avLst/>
          </a:prstGeom>
          <a:solidFill>
            <a:schemeClr val="bg1"/>
          </a:solidFill>
        </p:spPr>
        <p:txBody>
          <a:bodyPr wrap="square" lIns="121905" tIns="60953" rIns="121905" bIns="60953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b="1" dirty="0" err="1" smtClean="0">
                <a:solidFill>
                  <a:prstClr val="black"/>
                </a:solidFill>
                <a:latin typeface="UTM Avo"/>
              </a:rPr>
              <a:t>truy</a:t>
            </a:r>
            <a:r>
              <a:rPr lang="es-ES" sz="4800" b="1" dirty="0" smtClean="0">
                <a:solidFill>
                  <a:prstClr val="black"/>
                </a:solidFill>
                <a:latin typeface="UTM Avo"/>
              </a:rPr>
              <a:t> </a:t>
            </a:r>
            <a:r>
              <a:rPr lang="es-ES" sz="4800" b="1" dirty="0" err="1" smtClean="0">
                <a:solidFill>
                  <a:prstClr val="black"/>
                </a:solidFill>
                <a:latin typeface="UTM Avo"/>
              </a:rPr>
              <a:t>bài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FBFFB78-2AE0-42A5-9AD9-754543735CEE}"/>
              </a:ext>
            </a:extLst>
          </p:cNvPr>
          <p:cNvSpPr txBox="1"/>
          <p:nvPr/>
        </p:nvSpPr>
        <p:spPr>
          <a:xfrm>
            <a:off x="8063117" y="4525030"/>
            <a:ext cx="4138019" cy="954093"/>
          </a:xfrm>
          <a:prstGeom prst="rect">
            <a:avLst/>
          </a:prstGeom>
          <a:solidFill>
            <a:schemeClr val="bg1"/>
          </a:solidFill>
        </p:spPr>
        <p:txBody>
          <a:bodyPr wrap="square" lIns="121905" tIns="60953" rIns="121905" bIns="60953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 dirty="0" err="1" smtClean="0">
                <a:solidFill>
                  <a:prstClr val="black"/>
                </a:solidFill>
                <a:latin typeface="UTM Avo"/>
              </a:rPr>
              <a:t>sớm</a:t>
            </a:r>
            <a:r>
              <a:rPr lang="es-ES" sz="5400" b="1" dirty="0" smtClean="0">
                <a:solidFill>
                  <a:prstClr val="black"/>
                </a:solidFill>
                <a:latin typeface="UTM Avo"/>
              </a:rPr>
              <a:t> </a:t>
            </a:r>
            <a:r>
              <a:rPr lang="es-ES" sz="5400" b="1" dirty="0" err="1" smtClean="0">
                <a:solidFill>
                  <a:prstClr val="black"/>
                </a:solidFill>
                <a:latin typeface="UTM Avo"/>
              </a:rPr>
              <a:t>khuya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FBFFB78-2AE0-42A5-9AD9-754543735CEE}"/>
              </a:ext>
            </a:extLst>
          </p:cNvPr>
          <p:cNvSpPr txBox="1"/>
          <p:nvPr/>
        </p:nvSpPr>
        <p:spPr>
          <a:xfrm>
            <a:off x="8265121" y="4525030"/>
            <a:ext cx="3734009" cy="861760"/>
          </a:xfrm>
          <a:prstGeom prst="rect">
            <a:avLst/>
          </a:prstGeom>
          <a:solidFill>
            <a:schemeClr val="bg1"/>
          </a:solidFill>
        </p:spPr>
        <p:txBody>
          <a:bodyPr wrap="square" lIns="121905" tIns="60953" rIns="121905" bIns="60953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b="1" dirty="0" err="1" smtClean="0">
                <a:solidFill>
                  <a:prstClr val="black"/>
                </a:solidFill>
                <a:latin typeface="UTM Avo"/>
              </a:rPr>
              <a:t>bươu</a:t>
            </a:r>
            <a:r>
              <a:rPr lang="es-ES" sz="4800" b="1" dirty="0" smtClean="0">
                <a:solidFill>
                  <a:prstClr val="black"/>
                </a:solidFill>
                <a:latin typeface="UTM Avo"/>
              </a:rPr>
              <a:t> </a:t>
            </a:r>
            <a:r>
              <a:rPr lang="es-ES" sz="4800" b="1" dirty="0" err="1" smtClean="0">
                <a:solidFill>
                  <a:prstClr val="black"/>
                </a:solidFill>
                <a:latin typeface="UTM Avo"/>
              </a:rPr>
              <a:t>đầu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FBFFB78-2AE0-42A5-9AD9-754543735CEE}"/>
              </a:ext>
            </a:extLst>
          </p:cNvPr>
          <p:cNvSpPr txBox="1"/>
          <p:nvPr/>
        </p:nvSpPr>
        <p:spPr>
          <a:xfrm>
            <a:off x="8265121" y="4647033"/>
            <a:ext cx="3774905" cy="954093"/>
          </a:xfrm>
          <a:prstGeom prst="rect">
            <a:avLst/>
          </a:prstGeom>
          <a:solidFill>
            <a:schemeClr val="bg1"/>
          </a:solidFill>
        </p:spPr>
        <p:txBody>
          <a:bodyPr wrap="square" lIns="121905" tIns="60953" rIns="121905" bIns="60953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 dirty="0" err="1" smtClean="0">
                <a:solidFill>
                  <a:prstClr val="black"/>
                </a:solidFill>
                <a:latin typeface="UTM Avo"/>
              </a:rPr>
              <a:t>sức</a:t>
            </a:r>
            <a:r>
              <a:rPr lang="es-ES" sz="5400" b="1" dirty="0" smtClean="0">
                <a:solidFill>
                  <a:prstClr val="black"/>
                </a:solidFill>
                <a:latin typeface="UTM Avo"/>
              </a:rPr>
              <a:t> </a:t>
            </a:r>
            <a:r>
              <a:rPr lang="es-ES" sz="5400" b="1" dirty="0" err="1" smtClean="0">
                <a:solidFill>
                  <a:prstClr val="black"/>
                </a:solidFill>
                <a:latin typeface="UTM Avo"/>
              </a:rPr>
              <a:t>khoẻ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FBFFB78-2AE0-42A5-9AD9-754543735CEE}"/>
              </a:ext>
            </a:extLst>
          </p:cNvPr>
          <p:cNvSpPr txBox="1"/>
          <p:nvPr/>
        </p:nvSpPr>
        <p:spPr>
          <a:xfrm>
            <a:off x="8235386" y="4570088"/>
            <a:ext cx="3793477" cy="954093"/>
          </a:xfrm>
          <a:prstGeom prst="rect">
            <a:avLst/>
          </a:prstGeom>
          <a:solidFill>
            <a:schemeClr val="bg1"/>
          </a:solidFill>
        </p:spPr>
        <p:txBody>
          <a:bodyPr wrap="square" lIns="121905" tIns="60953" rIns="121905" bIns="60953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 dirty="0">
                <a:solidFill>
                  <a:prstClr val="black"/>
                </a:solidFill>
                <a:latin typeface="UTM Avo"/>
              </a:rPr>
              <a:t>đ</a:t>
            </a:r>
            <a:r>
              <a:rPr lang="es-ES" sz="5400" b="1" noProof="0" dirty="0" err="1" smtClean="0">
                <a:solidFill>
                  <a:prstClr val="black"/>
                </a:solidFill>
                <a:latin typeface="UTM Avo"/>
              </a:rPr>
              <a:t>iều</a:t>
            </a:r>
            <a:r>
              <a:rPr lang="es-ES" sz="5400" b="1" noProof="0" dirty="0" smtClean="0">
                <a:solidFill>
                  <a:prstClr val="black"/>
                </a:solidFill>
                <a:latin typeface="UTM Avo"/>
              </a:rPr>
              <a:t> </a:t>
            </a:r>
            <a:r>
              <a:rPr lang="es-ES" sz="5400" b="1" noProof="0" dirty="0" err="1" smtClean="0">
                <a:solidFill>
                  <a:prstClr val="black"/>
                </a:solidFill>
                <a:latin typeface="UTM Avo"/>
              </a:rPr>
              <a:t>hòa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0" y="477942"/>
            <a:ext cx="5645591" cy="800205"/>
          </a:xfrm>
          <a:prstGeom prst="rect">
            <a:avLst/>
          </a:prstGeom>
          <a:solidFill>
            <a:srgbClr val="FFFF00"/>
          </a:solidFill>
        </p:spPr>
        <p:txBody>
          <a:bodyPr wrap="square" lIns="121905" tIns="60953" rIns="121905" bIns="60953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Trò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chơi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: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táo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2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584450" y="422478"/>
            <a:ext cx="649817" cy="487363"/>
          </a:xfrm>
          <a:prstGeom prst="rect">
            <a:avLst/>
          </a:prstGeom>
        </p:spPr>
      </p:pic>
      <p:pic>
        <p:nvPicPr>
          <p:cNvPr id="33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584451" y="1116941"/>
            <a:ext cx="649817" cy="487363"/>
          </a:xfrm>
          <a:prstGeom prst="rect">
            <a:avLst/>
          </a:prstGeom>
        </p:spPr>
      </p:pic>
      <p:pic>
        <p:nvPicPr>
          <p:cNvPr id="34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584452" y="1641158"/>
            <a:ext cx="649817" cy="487363"/>
          </a:xfrm>
          <a:prstGeom prst="rect">
            <a:avLst/>
          </a:prstGeom>
        </p:spPr>
      </p:pic>
      <p:pic>
        <p:nvPicPr>
          <p:cNvPr id="35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705954" y="2111418"/>
            <a:ext cx="649817" cy="487363"/>
          </a:xfrm>
          <a:prstGeom prst="rect">
            <a:avLst/>
          </a:prstGeom>
        </p:spPr>
      </p:pic>
      <p:pic>
        <p:nvPicPr>
          <p:cNvPr id="36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746383" y="2598781"/>
            <a:ext cx="649817" cy="487363"/>
          </a:xfrm>
          <a:prstGeom prst="rect">
            <a:avLst/>
          </a:prstGeom>
        </p:spPr>
      </p:pic>
      <p:pic>
        <p:nvPicPr>
          <p:cNvPr id="37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746383" y="3091038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3217 L -0.06215 0.5405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2863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42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23906 0.2650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2" y="1324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4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-0.01285 0.2986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1493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422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1921 L -0.27778 0.5060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2" y="2625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342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-0.04023 0.3467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8" y="17338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342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-0.28998 0.3763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05" y="18819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342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10" grpId="0" animBg="1"/>
      <p:bldP spid="10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75" y="6031832"/>
            <a:ext cx="11073925" cy="759083"/>
          </a:xfrm>
          <a:prstGeom prst="rect">
            <a:avLst/>
          </a:prstGeom>
        </p:spPr>
      </p:pic>
      <p:pic>
        <p:nvPicPr>
          <p:cNvPr id="9" name="图片 37896" descr="1-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70" y="4946974"/>
            <a:ext cx="4288571" cy="208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ownload Nobi Child Nobita Cartoon Doraemon PNG Download Free HQ PNG Image  | FreePNGIm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1149">
            <a:off x="244832" y="4785813"/>
            <a:ext cx="2847655" cy="109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588449" y="654702"/>
            <a:ext cx="10378961" cy="4065597"/>
            <a:chOff x="457200" y="1239996"/>
            <a:chExt cx="2177144" cy="280488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2" name="Rectangle 11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6369" y="1341073"/>
              <a:ext cx="2018806" cy="2600927"/>
            </a:xfrm>
            <a:prstGeom prst="rect">
              <a:avLst/>
            </a:prstGeom>
            <a:grpFill/>
            <a:ln w="19050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 flipV="1">
            <a:off x="1118076" y="663703"/>
            <a:ext cx="9854726" cy="3364943"/>
            <a:chOff x="4763053" y="2429435"/>
            <a:chExt cx="2694760" cy="833718"/>
          </a:xfrm>
        </p:grpSpPr>
        <p:sp>
          <p:nvSpPr>
            <p:cNvPr id="15" name="Freeform 14"/>
            <p:cNvSpPr/>
            <p:nvPr/>
          </p:nvSpPr>
          <p:spPr bwMode="gray">
            <a:xfrm>
              <a:off x="4770794" y="2429435"/>
              <a:ext cx="2687019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9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" name="Pie 15"/>
            <p:cNvSpPr/>
            <p:nvPr/>
          </p:nvSpPr>
          <p:spPr bwMode="gray">
            <a:xfrm>
              <a:off x="4763053" y="3084244"/>
              <a:ext cx="304685" cy="178909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2D2015"/>
                </a:solidFill>
                <a:latin typeface="Calibri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411985" y="2086027"/>
            <a:ext cx="9060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</a:rPr>
              <a:t>Bài </a:t>
            </a:r>
            <a:r>
              <a:rPr lang="en-US" sz="7200" b="1" dirty="0" smtClean="0">
                <a:solidFill>
                  <a:schemeClr val="bg1"/>
                </a:solidFill>
                <a:latin typeface="UTM Avo" panose="02040603050506020204" pitchFamily="18" charset="0"/>
              </a:rPr>
              <a:t>118</a:t>
            </a:r>
            <a:r>
              <a:rPr kumimoji="0" lang="vi-VN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</a:rPr>
              <a:t>: </a:t>
            </a:r>
            <a:r>
              <a:rPr lang="en-US" sz="7200" b="1" dirty="0" err="1" smtClean="0">
                <a:solidFill>
                  <a:schemeClr val="bg1"/>
                </a:solidFill>
                <a:latin typeface="UTM Avo" panose="02040603050506020204" pitchFamily="18" charset="0"/>
              </a:rPr>
              <a:t>oa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</a:rPr>
              <a:t>m</a:t>
            </a:r>
            <a:r>
              <a:rPr kumimoji="0" lang="vi-VN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</a:rPr>
              <a:t>- </a:t>
            </a:r>
            <a:r>
              <a:rPr lang="en-US" sz="7200" b="1" noProof="0" dirty="0" err="1" smtClean="0">
                <a:solidFill>
                  <a:schemeClr val="bg1"/>
                </a:solidFill>
                <a:latin typeface="UTM Avo" panose="02040603050506020204" pitchFamily="18" charset="0"/>
              </a:rPr>
              <a:t>oă</a:t>
            </a: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</a:rPr>
              <a:t>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8898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xmlns="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xmlns="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FB0EC179-A0D1-42C8-A196-0C99C2CECEF8}"/>
              </a:ext>
            </a:extLst>
          </p:cNvPr>
          <p:cNvSpPr txBox="1"/>
          <p:nvPr/>
        </p:nvSpPr>
        <p:spPr>
          <a:xfrm>
            <a:off x="4876137" y="3010569"/>
            <a:ext cx="6234053" cy="11079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/>
                <a:ea typeface="inpin heiti" charset="-122"/>
                <a:cs typeface="Times New Roman" panose="02020603050405020304" pitchFamily="18" charset="0"/>
                <a:sym typeface="+mn-ea"/>
              </a:rPr>
              <a:t>KHÁM PHÁ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55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138204" y="1316191"/>
            <a:ext cx="2157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Century Gothic" pitchFamily="34" charset="0"/>
              </a:rPr>
              <a:t>am</a:t>
            </a:r>
            <a:r>
              <a:rPr lang="en-US" sz="9600" dirty="0" smtClean="0">
                <a:solidFill>
                  <a:srgbClr val="FF0000"/>
                </a:solidFill>
                <a:latin typeface="Century Gothic" pitchFamily="34" charset="0"/>
              </a:rPr>
              <a:t>                     </a:t>
            </a:r>
            <a:endParaRPr lang="en-US" sz="9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473446" y="2101021"/>
            <a:ext cx="978408" cy="242316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619341" y="1316191"/>
            <a:ext cx="1078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atin typeface="Century Gothic" pitchFamily="34" charset="0"/>
              </a:rPr>
              <a:t>o</a:t>
            </a:r>
            <a:r>
              <a:rPr lang="en-US" sz="9600" dirty="0" smtClean="0">
                <a:solidFill>
                  <a:srgbClr val="FF0000"/>
                </a:solidFill>
                <a:latin typeface="Century Gothic" pitchFamily="34" charset="0"/>
              </a:rPr>
              <a:t>                     </a:t>
            </a:r>
            <a:endParaRPr lang="en-US" sz="9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02677" y="1329907"/>
            <a:ext cx="2157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Century Gothic" pitchFamily="34" charset="0"/>
              </a:rPr>
              <a:t>am</a:t>
            </a:r>
            <a:r>
              <a:rPr lang="en-US" sz="9600" dirty="0" smtClean="0">
                <a:solidFill>
                  <a:srgbClr val="FF0000"/>
                </a:solidFill>
                <a:latin typeface="Century Gothic" pitchFamily="34" charset="0"/>
              </a:rPr>
              <a:t>                     </a:t>
            </a:r>
            <a:endParaRPr lang="en-US" sz="9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09827" y="3106891"/>
            <a:ext cx="2157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latin typeface="Century Gothic" pitchFamily="34" charset="0"/>
              </a:rPr>
              <a:t>ăm</a:t>
            </a:r>
            <a:r>
              <a:rPr lang="en-US" sz="9600" dirty="0" smtClean="0">
                <a:solidFill>
                  <a:srgbClr val="FF0000"/>
                </a:solidFill>
                <a:latin typeface="Century Gothic" pitchFamily="34" charset="0"/>
              </a:rPr>
              <a:t>                     </a:t>
            </a:r>
            <a:endParaRPr lang="en-US" sz="9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536620" y="3891721"/>
            <a:ext cx="978408" cy="242316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706578" y="3106891"/>
            <a:ext cx="1078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atin typeface="Century Gothic" pitchFamily="34" charset="0"/>
              </a:rPr>
              <a:t>o</a:t>
            </a:r>
            <a:r>
              <a:rPr lang="en-US" sz="9600" dirty="0" smtClean="0">
                <a:solidFill>
                  <a:srgbClr val="FF0000"/>
                </a:solidFill>
                <a:latin typeface="Century Gothic" pitchFamily="34" charset="0"/>
              </a:rPr>
              <a:t>                     </a:t>
            </a:r>
            <a:endParaRPr lang="en-US" sz="9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65848" y="3098836"/>
            <a:ext cx="2157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latin typeface="Century Gothic" pitchFamily="34" charset="0"/>
              </a:rPr>
              <a:t>ăm</a:t>
            </a:r>
            <a:r>
              <a:rPr lang="en-US" sz="9600" dirty="0" smtClean="0">
                <a:solidFill>
                  <a:srgbClr val="FF0000"/>
                </a:solidFill>
                <a:latin typeface="Century Gothic" pitchFamily="34" charset="0"/>
              </a:rPr>
              <a:t>                     </a:t>
            </a:r>
            <a:endParaRPr lang="en-US" sz="96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4177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/>
      <p:bldP spid="14" grpId="0"/>
      <p:bldP spid="15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0719" y="1580466"/>
            <a:ext cx="144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o</a:t>
            </a:r>
            <a:r>
              <a:rPr lang="en-US" sz="9600" b="1" dirty="0" smtClean="0">
                <a:solidFill>
                  <a:srgbClr val="FF0000"/>
                </a:solidFill>
                <a:latin typeface="Century Gothic" pitchFamily="34" charset="0"/>
              </a:rPr>
              <a:t>   </a:t>
            </a:r>
            <a:r>
              <a:rPr lang="en-US" sz="9600" dirty="0" smtClean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825653" y="1566188"/>
            <a:ext cx="48251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825653" y="3311579"/>
            <a:ext cx="4795932" cy="112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844314" y="1573930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621585" y="1566188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825653" y="5056612"/>
            <a:ext cx="4810536" cy="74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11993" y="3322865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57151" y="3322865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86504" y="1563213"/>
            <a:ext cx="144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Century Gothic" pitchFamily="34" charset="0"/>
              </a:rPr>
              <a:t>a   </a:t>
            </a:r>
            <a:r>
              <a:rPr lang="en-US" sz="9600" dirty="0" smtClean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75696" y="1580466"/>
            <a:ext cx="144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Century Gothic" pitchFamily="34" charset="0"/>
              </a:rPr>
              <a:t>m   </a:t>
            </a:r>
            <a:r>
              <a:rPr lang="en-US" sz="9600" dirty="0" smtClean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9513" y="3409950"/>
            <a:ext cx="144779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Century Gothic" pitchFamily="34" charset="0"/>
              </a:rPr>
              <a:t>o</a:t>
            </a:r>
            <a:r>
              <a:rPr lang="en-US" sz="9600" b="1" dirty="0" smtClean="0">
                <a:solidFill>
                  <a:srgbClr val="FF0000"/>
                </a:solidFill>
                <a:latin typeface="Century Gothic" pitchFamily="34" charset="0"/>
              </a:rPr>
              <a:t>   </a:t>
            </a:r>
            <a:r>
              <a:rPr lang="en-US" sz="9600" dirty="0" smtClean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29261" y="3409950"/>
            <a:ext cx="1447799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Century Gothic" pitchFamily="34" charset="0"/>
              </a:rPr>
              <a:t>a   </a:t>
            </a:r>
            <a:r>
              <a:rPr lang="en-US" sz="9600" dirty="0" smtClean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7799" y="3389903"/>
            <a:ext cx="144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B0F0"/>
                </a:solidFill>
                <a:latin typeface="Century Gothic" pitchFamily="34" charset="0"/>
              </a:rPr>
              <a:t>m</a:t>
            </a:r>
            <a:r>
              <a:rPr lang="en-US" sz="9600" b="1" dirty="0" smtClean="0">
                <a:solidFill>
                  <a:srgbClr val="FF0000"/>
                </a:solidFill>
                <a:latin typeface="Century Gothic" pitchFamily="34" charset="0"/>
              </a:rPr>
              <a:t>   </a:t>
            </a:r>
            <a:r>
              <a:rPr lang="en-US" sz="9600" dirty="0" smtClean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86540" y="1572442"/>
            <a:ext cx="144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Century Gothic" pitchFamily="34" charset="0"/>
              </a:rPr>
              <a:t>o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</a:rPr>
              <a:t>   </a:t>
            </a:r>
            <a:r>
              <a:rPr lang="en-US" sz="9600" smtClean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  <a:endParaRPr lang="en-US" sz="960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559703" y="1558164"/>
            <a:ext cx="48251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559703" y="3303555"/>
            <a:ext cx="4795932" cy="112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6578364" y="1565906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1355635" y="1558164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559703" y="5048588"/>
            <a:ext cx="4810536" cy="74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246043" y="3314841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791201" y="3314841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220554" y="1555189"/>
            <a:ext cx="144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ă</a:t>
            </a:r>
            <a:r>
              <a:rPr lang="en-US" sz="9600" b="1" dirty="0" smtClean="0">
                <a:solidFill>
                  <a:srgbClr val="FF0000"/>
                </a:solidFill>
                <a:latin typeface="Century Gothic" pitchFamily="34" charset="0"/>
              </a:rPr>
              <a:t>   </a:t>
            </a:r>
            <a:r>
              <a:rPr lang="en-US" sz="9600" dirty="0" smtClean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01996" y="1552877"/>
            <a:ext cx="144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Century Gothic" pitchFamily="34" charset="0"/>
              </a:rPr>
              <a:t>m   </a:t>
            </a:r>
            <a:r>
              <a:rPr lang="en-US" sz="9600" dirty="0" smtClean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73563" y="3401926"/>
            <a:ext cx="144779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Century Gothic" pitchFamily="34" charset="0"/>
              </a:rPr>
              <a:t>o</a:t>
            </a:r>
            <a:r>
              <a:rPr lang="en-US" sz="9600" b="1" dirty="0" smtClean="0">
                <a:solidFill>
                  <a:srgbClr val="FF0000"/>
                </a:solidFill>
                <a:latin typeface="Century Gothic" pitchFamily="34" charset="0"/>
              </a:rPr>
              <a:t>   </a:t>
            </a:r>
            <a:r>
              <a:rPr lang="en-US" sz="9600" dirty="0" smtClean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63311" y="3401926"/>
            <a:ext cx="1447799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ă</a:t>
            </a:r>
            <a:r>
              <a:rPr lang="en-US" sz="9600" b="1" dirty="0" smtClean="0">
                <a:solidFill>
                  <a:srgbClr val="FF0000"/>
                </a:solidFill>
                <a:latin typeface="Century Gothic" pitchFamily="34" charset="0"/>
              </a:rPr>
              <a:t>   </a:t>
            </a:r>
            <a:r>
              <a:rPr lang="en-US" sz="9600" dirty="0" smtClean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851849" y="3381879"/>
            <a:ext cx="144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B0F0"/>
                </a:solidFill>
                <a:latin typeface="Century Gothic" pitchFamily="34" charset="0"/>
              </a:rPr>
              <a:t>m</a:t>
            </a:r>
            <a:r>
              <a:rPr lang="en-US" sz="9600" b="1" dirty="0" smtClean="0">
                <a:solidFill>
                  <a:srgbClr val="FF0000"/>
                </a:solidFill>
                <a:latin typeface="Century Gothic" pitchFamily="34" charset="0"/>
              </a:rPr>
              <a:t>   </a:t>
            </a:r>
            <a:r>
              <a:rPr lang="en-US" sz="9600" dirty="0" smtClean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9331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 animBg="1"/>
      <p:bldP spid="13" grpId="0" animBg="1"/>
      <p:bldP spid="14" grpId="0"/>
      <p:bldP spid="15" grpId="0"/>
      <p:bldP spid="23" grpId="0"/>
      <p:bldP spid="24" grpId="0"/>
      <p:bldP spid="25" grpId="0" animBg="1"/>
      <p:bldP spid="26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030865" y="1510486"/>
            <a:ext cx="144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</a:rPr>
              <a:t>a   </a:t>
            </a:r>
            <a:r>
              <a:rPr lang="en-US" sz="9600" smtClean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  <a:endParaRPr lang="en-US" sz="960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94079" y="2410376"/>
            <a:ext cx="144779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Century Gothic" pitchFamily="34" charset="0"/>
              </a:rPr>
              <a:t>o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</a:rPr>
              <a:t>   </a:t>
            </a:r>
            <a:r>
              <a:rPr lang="en-US" sz="9600" smtClean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  <a:endParaRPr lang="en-US" sz="960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206067" y="3307281"/>
            <a:ext cx="1164276" cy="6727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170843" y="2462724"/>
            <a:ext cx="1055484" cy="8445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92762" y="1677894"/>
            <a:ext cx="306926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</a:rPr>
              <a:t>oam   </a:t>
            </a:r>
            <a:r>
              <a:rPr lang="en-US" sz="9600" smtClean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  <a:endParaRPr lang="en-US" sz="960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0487" y="3195206"/>
            <a:ext cx="304154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</a:rPr>
              <a:t>oăm   </a:t>
            </a:r>
            <a:r>
              <a:rPr lang="en-US" sz="9600" smtClean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  <a:endParaRPr lang="en-US" sz="960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92763" y="2265448"/>
            <a:ext cx="10946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</a:rPr>
              <a:t>m   </a:t>
            </a:r>
            <a:r>
              <a:rPr lang="en-US" sz="9600" smtClean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  <a:endParaRPr lang="en-US" sz="960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63653" y="3174248"/>
            <a:ext cx="144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Century Gothic" pitchFamily="34" charset="0"/>
              </a:rPr>
              <a:t>ă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</a:rPr>
              <a:t>   </a:t>
            </a:r>
            <a:r>
              <a:rPr lang="en-US" sz="9600" smtClean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  <a:endParaRPr lang="en-US" sz="960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8137709" y="2462724"/>
            <a:ext cx="1199500" cy="7324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306447" y="3247555"/>
            <a:ext cx="1030762" cy="7115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9331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3" grpId="0" animBg="1"/>
      <p:bldP spid="14" grpId="0" animBg="1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430" y="545309"/>
            <a:ext cx="4553507" cy="51125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00808" y="1716857"/>
            <a:ext cx="51489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9600" b="1" smtClean="0">
                <a:latin typeface="Century Gothic" pitchFamily="34" charset="0"/>
              </a:rPr>
              <a:t>ng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</a:rPr>
              <a:t>oạm</a:t>
            </a:r>
            <a:r>
              <a:rPr lang="en-US" sz="96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>
              <a:solidFill>
                <a:srgbClr val="002060"/>
              </a:solidFill>
              <a:latin typeface="Century Gothic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986736" y="1627415"/>
            <a:ext cx="514891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986736" y="3409034"/>
            <a:ext cx="5148915" cy="342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986736" y="1590231"/>
            <a:ext cx="0" cy="36736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1135651" y="1614484"/>
            <a:ext cx="14604" cy="36062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986736" y="5220769"/>
            <a:ext cx="5178123" cy="430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156395" y="3443258"/>
            <a:ext cx="0" cy="17775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78243" y="3607002"/>
            <a:ext cx="2354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latin typeface="Century Gothic" pitchFamily="34" charset="0"/>
                <a:cs typeface="Aharoni" pitchFamily="2" charset="-79"/>
              </a:rPr>
              <a:t> ng</a:t>
            </a:r>
            <a:endParaRPr lang="en-US" sz="9600" b="1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044815" y="3581984"/>
            <a:ext cx="31181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oạm</a:t>
            </a:r>
            <a:endParaRPr lang="en-US" sz="9600" b="1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  <p:bldP spid="33" grpId="0"/>
    </p:bldLst>
  </p:timing>
</p:sld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137</Words>
  <Application>Microsoft Office PowerPoint</Application>
  <PresentationFormat>Custom</PresentationFormat>
  <Paragraphs>73</Paragraphs>
  <Slides>20</Slides>
  <Notes>6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CTY REDSTAR</cp:lastModifiedBy>
  <cp:revision>59</cp:revision>
  <dcterms:created xsi:type="dcterms:W3CDTF">2021-12-19T16:42:59Z</dcterms:created>
  <dcterms:modified xsi:type="dcterms:W3CDTF">2025-02-23T14:46:18Z</dcterms:modified>
</cp:coreProperties>
</file>