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0" r:id="rId2"/>
    <p:sldMasterId id="2147483883" r:id="rId3"/>
    <p:sldMasterId id="2147483908" r:id="rId4"/>
    <p:sldMasterId id="2147484018" r:id="rId5"/>
    <p:sldMasterId id="2147484021" r:id="rId6"/>
    <p:sldMasterId id="2147484028" r:id="rId7"/>
  </p:sldMasterIdLst>
  <p:notesMasterIdLst>
    <p:notesMasterId r:id="rId33"/>
  </p:notesMasterIdLst>
  <p:sldIdLst>
    <p:sldId id="2007577105" r:id="rId8"/>
    <p:sldId id="2007577134" r:id="rId9"/>
    <p:sldId id="2007577195" r:id="rId10"/>
    <p:sldId id="2007577127" r:id="rId11"/>
    <p:sldId id="2007577126" r:id="rId12"/>
    <p:sldId id="2007577135" r:id="rId13"/>
    <p:sldId id="2007577159" r:id="rId14"/>
    <p:sldId id="2007577196" r:id="rId15"/>
    <p:sldId id="2007577204" r:id="rId16"/>
    <p:sldId id="2007577148" r:id="rId17"/>
    <p:sldId id="2007577203" r:id="rId18"/>
    <p:sldId id="2007577194" r:id="rId19"/>
    <p:sldId id="2007577238" r:id="rId20"/>
    <p:sldId id="2007577239" r:id="rId21"/>
    <p:sldId id="2007577240" r:id="rId22"/>
    <p:sldId id="2007577241" r:id="rId23"/>
    <p:sldId id="2007577242" r:id="rId24"/>
    <p:sldId id="2007577243" r:id="rId25"/>
    <p:sldId id="2007577244" r:id="rId26"/>
    <p:sldId id="2007577205" r:id="rId27"/>
    <p:sldId id="2007577174" r:id="rId28"/>
    <p:sldId id="2007577215" r:id="rId29"/>
    <p:sldId id="2007577235" r:id="rId30"/>
    <p:sldId id="490" r:id="rId31"/>
    <p:sldId id="200757716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4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400" autoAdjust="0"/>
  </p:normalViewPr>
  <p:slideViewPr>
    <p:cSldViewPr snapToGrid="0">
      <p:cViewPr varScale="1">
        <p:scale>
          <a:sx n="79" d="100"/>
          <a:sy n="79" d="100"/>
        </p:scale>
        <p:origin x="2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B8FE4-3AF6-4D7E-B746-FB5B2096297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88AA-7EAC-4357-8412-911B34E04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9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97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15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33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algn="r">
              <a:defRPr/>
            </a:pPr>
            <a:fld id="{9A0DB2DC-4C9A-4742-B13C-FB6460FD3503}" type="slidenum">
              <a:rPr lang="en-US" altLang="zh-CN" sz="1200" dirty="0">
                <a:solidFill>
                  <a:prstClr val="black"/>
                </a:solidFill>
                <a:ea typeface="SimSun" panose="02010600030101010101" pitchFamily="2" charset="-122"/>
              </a:rPr>
              <a:pPr algn="r">
                <a:defRPr/>
              </a:pPr>
              <a:t>20</a:t>
            </a:fld>
            <a:endParaRPr lang="en-US" altLang="zh-CN" sz="1200" dirty="0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5027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</a:t>
            </a:r>
            <a:r>
              <a:rPr lang="en-GB" baseline="0" dirty="0" smtClean="0"/>
              <a:t>: </a:t>
            </a:r>
            <a:r>
              <a:rPr lang="en-GB" baseline="0" dirty="0" err="1" smtClean="0"/>
              <a:t>Vũ</a:t>
            </a:r>
            <a:r>
              <a:rPr lang="en-GB" baseline="0" dirty="0" smtClean="0"/>
              <a:t> </a:t>
            </a:r>
            <a:r>
              <a:rPr lang="en-GB" baseline="0" smtClean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61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0430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12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smtClean="0"/>
              <a:t>VŨ</a:t>
            </a:r>
            <a:r>
              <a:rPr lang="en-GB" b="1" baseline="0" smtClean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15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439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81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14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486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</a:t>
            </a:r>
            <a:r>
              <a:rPr lang="en-GB" baseline="0" dirty="0" smtClean="0"/>
              <a:t>: </a:t>
            </a:r>
            <a:r>
              <a:rPr lang="en-GB" baseline="0" dirty="0" err="1" smtClean="0"/>
              <a:t>Vũ</a:t>
            </a:r>
            <a:r>
              <a:rPr lang="en-GB" baseline="0" dirty="0" smtClean="0"/>
              <a:t> </a:t>
            </a:r>
            <a:r>
              <a:rPr lang="en-GB" baseline="0" smtClean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80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01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VŨ</a:t>
            </a:r>
            <a:r>
              <a:rPr lang="en-GB" b="1" baseline="0" dirty="0" smtClean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899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</a:t>
            </a:r>
            <a:r>
              <a:rPr lang="en-GB" baseline="0" dirty="0" smtClean="0"/>
              <a:t>: </a:t>
            </a:r>
            <a:r>
              <a:rPr lang="en-GB" baseline="0" dirty="0" err="1" smtClean="0"/>
              <a:t>Vũ</a:t>
            </a:r>
            <a:r>
              <a:rPr lang="en-GB" baseline="0" dirty="0" smtClean="0"/>
              <a:t> </a:t>
            </a:r>
            <a:r>
              <a:rPr lang="en-GB" baseline="0" smtClean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6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000518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533477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304828"/>
      </p:ext>
    </p:extLst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643334"/>
      </p:ext>
    </p:extLst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36917038"/>
      </p:ext>
    </p:extLst>
  </p:cSld>
  <p:clrMapOvr>
    <a:masterClrMapping/>
  </p:clrMapOvr>
  <p:transition spd="slow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60020"/>
      </p:ext>
    </p:extLst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9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86305"/>
      </p:ext>
    </p:extLst>
  </p:cSld>
  <p:clrMapOvr>
    <a:masterClrMapping/>
  </p:clrMapOvr>
  <p:transition spd="slow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9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37077"/>
      </p:ext>
    </p:extLst>
  </p:cSld>
  <p:clrMapOvr>
    <a:masterClrMapping/>
  </p:clrMapOvr>
  <p:transition spd="slow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9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17952"/>
      </p:ext>
    </p:extLst>
  </p:cSld>
  <p:clrMapOvr>
    <a:masterClrMapping/>
  </p:clrMapOvr>
  <p:transition spd="slow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9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28968"/>
      </p:ext>
    </p:extLst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9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34806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90771"/>
      </p:ext>
    </p:extLst>
  </p:cSld>
  <p:clrMapOvr>
    <a:masterClrMapping/>
  </p:clrMapOvr>
  <p:transition spd="slow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9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30246"/>
      </p:ext>
    </p:extLst>
  </p:cSld>
  <p:clrMapOvr>
    <a:masterClrMapping/>
  </p:clrMapOvr>
  <p:transition spd="slow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9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3349"/>
      </p:ext>
    </p:extLst>
  </p:cSld>
  <p:clrMapOvr>
    <a:masterClrMapping/>
  </p:clrMapOvr>
  <p:transition spd="slow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9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29840"/>
      </p:ext>
    </p:extLst>
  </p:cSld>
  <p:clrMapOvr>
    <a:masterClrMapping/>
  </p:clrMapOvr>
  <p:transition spd="slow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9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84323"/>
      </p:ext>
    </p:extLst>
  </p:cSld>
  <p:clrMapOvr>
    <a:masterClrMapping/>
  </p:clrMapOvr>
  <p:transition spd="slow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9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73532"/>
      </p:ext>
    </p:extLst>
  </p:cSld>
  <p:clrMapOvr>
    <a:masterClrMapping/>
  </p:clrMapOvr>
  <p:transition spd="slow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45510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6136967"/>
      </p:ext>
    </p:extLst>
  </p:cSld>
  <p:clrMapOvr>
    <a:masterClrMapping/>
  </p:clrMapOvr>
  <p:transition spd="slow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910892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73624836"/>
      </p:ext>
    </p:extLst>
  </p:cSld>
  <p:clrMapOvr>
    <a:masterClrMapping/>
  </p:clrMapOvr>
  <p:transition spd="slow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399463255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036505"/>
      </p:ext>
    </p:extLst>
  </p:cSld>
  <p:clrMapOvr>
    <a:masterClrMapping/>
  </p:clrMapOvr>
  <p:transition spd="slow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26921821"/>
      </p:ext>
    </p:extLst>
  </p:cSld>
  <p:clrMapOvr>
    <a:masterClrMapping/>
  </p:clrMapOvr>
  <p:transition spd="slow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788922"/>
      </p:ext>
    </p:extLst>
  </p:cSld>
  <p:clrMapOvr>
    <a:masterClrMapping/>
  </p:clrMapOvr>
  <p:transition spd="slow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86905"/>
      </p:ext>
    </p:extLst>
  </p:cSld>
  <p:clrMapOvr>
    <a:masterClrMapping/>
  </p:clrMapOvr>
  <p:transition spd="slow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B368D6-B906-4AFB-B534-95CF2E4787B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60168"/>
      </p:ext>
    </p:extLst>
  </p:cSld>
  <p:clrMapOvr>
    <a:masterClrMapping/>
  </p:clrMapOvr>
  <p:transition spd="slow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91910"/>
      </p:ext>
    </p:extLst>
  </p:cSld>
  <p:clrMapOvr>
    <a:masterClrMapping/>
  </p:clrMapOvr>
  <p:transition spd="slow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157534"/>
      </p:ext>
    </p:extLst>
  </p:cSld>
  <p:clrMapOvr>
    <a:masterClrMapping/>
  </p:clrMapOvr>
  <p:transition spd="slow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568165"/>
      </p:ext>
    </p:extLst>
  </p:cSld>
  <p:clrMapOvr>
    <a:masterClrMapping/>
  </p:clrMapOvr>
  <p:transition spd="slow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43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43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6745"/>
      </p:ext>
    </p:extLst>
  </p:cSld>
  <p:clrMapOvr>
    <a:masterClrMapping/>
  </p:clrMapOvr>
  <p:transition spd="slow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5983"/>
      </p:ext>
    </p:extLst>
  </p:cSld>
  <p:clrMapOvr>
    <a:masterClrMapping/>
  </p:clrMapOvr>
  <p:transition spd="slow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425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90150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70460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251279"/>
      </p:ext>
    </p:extLst>
  </p:cSld>
  <p:clrMapOvr>
    <a:masterClrMapping/>
  </p:clrMapOvr>
  <p:transition spd="slow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2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20953"/>
      </p:ext>
    </p:extLst>
  </p:cSld>
  <p:clrMapOvr>
    <a:masterClrMapping/>
  </p:clrMapOvr>
  <p:transition spd="slow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133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13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40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4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03248"/>
      </p:ext>
    </p:extLst>
  </p:cSld>
  <p:clrMapOvr>
    <a:masterClrMapping/>
  </p:clrMapOvr>
  <p:transition spd="slow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53641"/>
      </p:ext>
    </p:extLst>
  </p:cSld>
  <p:clrMapOvr>
    <a:masterClrMapping/>
  </p:clrMapOvr>
  <p:transition spd="slow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73769"/>
      </p:ext>
    </p:extLst>
  </p:cSld>
  <p:clrMapOvr>
    <a:masterClrMapping/>
  </p:clrMapOvr>
  <p:transition spd="slow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2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8112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2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80586"/>
      </p:ext>
    </p:extLst>
  </p:cSld>
  <p:clrMapOvr>
    <a:masterClrMapping/>
  </p:clrMapOvr>
  <p:transition spd="slow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2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8112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2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72521"/>
      </p:ext>
    </p:extLst>
  </p:cSld>
  <p:clrMapOvr>
    <a:masterClrMapping/>
  </p:clrMapOvr>
  <p:transition spd="slow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84823"/>
      </p:ext>
    </p:extLst>
  </p:cSld>
  <p:clrMapOvr>
    <a:masterClrMapping/>
  </p:clrMapOvr>
  <p:transition spd="slow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37918"/>
      </p:ext>
    </p:extLst>
  </p:cSld>
  <p:clrMapOvr>
    <a:masterClrMapping/>
  </p:clrMapOvr>
  <p:transition spd="slow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42752"/>
      </p:ext>
    </p:extLst>
  </p:cSld>
  <p:clrMapOvr>
    <a:masterClrMapping/>
  </p:clrMapOvr>
  <p:transition spd="slow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31694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4150117"/>
      </p:ext>
    </p:extLst>
  </p:cSld>
  <p:clrMapOvr>
    <a:masterClrMapping/>
  </p:clrMapOvr>
  <p:transition spd="slow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02516"/>
      </p:ext>
    </p:extLst>
  </p:cSld>
  <p:clrMapOvr>
    <a:masterClrMapping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17299"/>
      </p:ext>
    </p:extLst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3301"/>
      </p:ext>
    </p:extLst>
  </p:cSld>
  <p:clrMapOvr>
    <a:masterClrMapping/>
  </p:clrMapOvr>
  <p:transition spd="slow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05459"/>
      </p:ext>
    </p:extLst>
  </p:cSld>
  <p:clrMapOvr>
    <a:masterClrMapping/>
  </p:clrMapOvr>
  <p:transition spd="slow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975945"/>
      </p:ext>
    </p:extLst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61069"/>
      </p:ext>
    </p:extLst>
  </p:cSld>
  <p:clrMapOvr>
    <a:masterClrMapping/>
  </p:clrMapOvr>
  <p:transition spd="slow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62094"/>
      </p:ext>
    </p:extLst>
  </p:cSld>
  <p:clrMapOvr>
    <a:masterClrMapping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80718"/>
      </p:ext>
    </p:extLst>
  </p:cSld>
  <p:clrMapOvr>
    <a:masterClrMapping/>
  </p:clrMapOvr>
  <p:transition spd="slow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34218"/>
      </p:ext>
    </p:extLst>
  </p:cSld>
  <p:clrMapOvr>
    <a:masterClrMapping/>
  </p:clrMapOvr>
  <p:transition spd="slow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05402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425154"/>
      </p:ext>
    </p:extLst>
  </p:cSld>
  <p:clrMapOvr>
    <a:masterClrMapping/>
  </p:clrMapOvr>
  <p:transition spd="slow"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7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2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40246012"/>
      </p:ext>
    </p:extLst>
  </p:cSld>
  <p:clrMapOvr>
    <a:masterClrMapping/>
  </p:clrMapOvr>
  <p:transition spd="slow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7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71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00335"/>
      </p:ext>
    </p:extLst>
  </p:cSld>
  <p:clrMapOvr>
    <a:masterClrMapping/>
  </p:clrMapOvr>
  <p:transition spd="slow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22894"/>
      </p:ext>
    </p:extLst>
  </p:cSld>
  <p:clrMapOvr>
    <a:masterClrMapping/>
  </p:clrMapOvr>
  <p:transition spd="slow"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88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6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67610"/>
      </p:ext>
    </p:extLst>
  </p:cSld>
  <p:clrMapOvr>
    <a:masterClrMapping/>
  </p:clrMapOvr>
  <p:transition spd="slow"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2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7420"/>
      </p:ext>
    </p:extLst>
  </p:cSld>
  <p:clrMapOvr>
    <a:masterClrMapping/>
  </p:clrMapOvr>
  <p:transition spd="slow"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5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5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4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4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2889"/>
      </p:ext>
    </p:extLst>
  </p:cSld>
  <p:clrMapOvr>
    <a:masterClrMapping/>
  </p:clrMapOvr>
  <p:transition spd="slow"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80650"/>
      </p:ext>
    </p:extLst>
  </p:cSld>
  <p:clrMapOvr>
    <a:masterClrMapping/>
  </p:clrMapOvr>
  <p:transition spd="slow"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4783"/>
      </p:ext>
    </p:extLst>
  </p:cSld>
  <p:clrMapOvr>
    <a:masterClrMapping/>
  </p:clrMapOvr>
  <p:transition spd="slow"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5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6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5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49655"/>
      </p:ext>
    </p:extLst>
  </p:cSld>
  <p:clrMapOvr>
    <a:masterClrMapping/>
  </p:clrMapOvr>
  <p:transition spd="slow"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5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6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5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94022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344566"/>
      </p:ext>
    </p:extLst>
  </p:cSld>
  <p:clrMapOvr>
    <a:masterClrMapping/>
  </p:clrMapOvr>
  <p:transition spd="slow"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20186"/>
      </p:ext>
    </p:extLst>
  </p:cSld>
  <p:clrMapOvr>
    <a:masterClrMapping/>
  </p:clrMapOvr>
  <p:transition spd="slow"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09128"/>
      </p:ext>
    </p:extLst>
  </p:cSld>
  <p:clrMapOvr>
    <a:masterClrMapping/>
  </p:clrMapOvr>
  <p:transition spd="slow"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015648"/>
      </p:ext>
    </p:extLst>
  </p:cSld>
  <p:clrMapOvr>
    <a:masterClrMapping/>
  </p:clrMapOvr>
  <p:transition spd="slow"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=""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    TUÂN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   THỦ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          QUY ĐỊNH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UTM Cookies"/>
                <a:cs typeface="Arial"/>
                <a:sym typeface="Arial"/>
              </a:rPr>
              <a:t>CHỦ ĐỀ 8</a:t>
            </a:r>
          </a:p>
        </p:txBody>
      </p:sp>
    </p:spTree>
    <p:extLst>
      <p:ext uri="{BB962C8B-B14F-4D97-AF65-F5344CB8AC3E}">
        <p14:creationId xmlns:p14="http://schemas.microsoft.com/office/powerpoint/2010/main" val="3033375295"/>
      </p:ext>
    </p:extLst>
  </p:cSld>
  <p:clrMapOvr>
    <a:masterClrMapping/>
  </p:clrMapOvr>
  <p:transition spd="slow"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1955019"/>
      </p:ext>
    </p:extLst>
  </p:cSld>
  <p:clrMapOvr>
    <a:masterClrMapping/>
  </p:clrMapOvr>
  <p:transition spd="slow"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=""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cs typeface="Arial"/>
                <a:sym typeface="Arial"/>
              </a:rPr>
              <a:t>              TUÂN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cs typeface="Arial"/>
                <a:sym typeface="Arial"/>
              </a:rPr>
              <a:t>             THỦ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cs typeface="Arial"/>
                <a:sym typeface="Arial"/>
              </a:rPr>
              <a:t>          QUY ĐỊNH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cs typeface="Arial"/>
                <a:sym typeface="Arial"/>
              </a:rPr>
              <a:t>CHỦ ĐỀ 8</a:t>
            </a:r>
          </a:p>
        </p:txBody>
      </p:sp>
    </p:spTree>
    <p:extLst>
      <p:ext uri="{BB962C8B-B14F-4D97-AF65-F5344CB8AC3E}">
        <p14:creationId xmlns:p14="http://schemas.microsoft.com/office/powerpoint/2010/main" val="2446256537"/>
      </p:ext>
    </p:extLst>
  </p:cSld>
  <p:clrMapOvr>
    <a:masterClrMapping/>
  </p:clrMapOvr>
  <p:transition spd="slow"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4160757"/>
      </p:ext>
    </p:extLst>
  </p:cSld>
  <p:clrMapOvr>
    <a:masterClrMapping/>
  </p:clrMapOvr>
  <p:transition spd="slow"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085496"/>
      </p:ext>
    </p:extLst>
  </p:cSld>
  <p:clrMapOvr>
    <a:masterClrMapping/>
  </p:clrMapOvr>
  <p:transition spd="slow"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909827"/>
      </p:ext>
    </p:extLst>
  </p:cSld>
  <p:clrMapOvr>
    <a:masterClrMapping/>
  </p:clrMapOvr>
  <p:transition spd="slow"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05032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426030"/>
      </p:ext>
    </p:extLst>
  </p:cSld>
  <p:clrMapOvr>
    <a:masterClrMapping/>
  </p:clrMapOvr>
  <p:transition spd="slow"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EA4F46"/>
                </a:solidFill>
              </a:rPr>
              <a:pPr/>
              <a:t>‹#›</a:t>
            </a:fld>
            <a:endParaRPr lang="en-GB">
              <a:solidFill>
                <a:srgbClr val="EA4F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43408"/>
      </p:ext>
    </p:extLst>
  </p:cSld>
  <p:clrMapOvr>
    <a:masterClrMapping/>
  </p:clrMapOvr>
  <p:transition spd="slow"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34F-CFF5-4D3A-929B-68280BDF8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EB06-1F12-443B-A457-220572B0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83530"/>
      </p:ext>
    </p:extLst>
  </p:cSld>
  <p:clrMapOvr>
    <a:masterClrMapping/>
  </p:clrMapOvr>
  <p:transition spd="slow"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34F-CFF5-4D3A-929B-68280BDF8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EB06-1F12-443B-A457-220572B0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92526"/>
      </p:ext>
    </p:extLst>
  </p:cSld>
  <p:clrMapOvr>
    <a:masterClrMapping/>
  </p:clrMapOvr>
  <p:transition spd="slow"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34F-CFF5-4D3A-929B-68280BDF8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EB06-1F12-443B-A457-220572B0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9142"/>
      </p:ext>
    </p:extLst>
  </p:cSld>
  <p:clrMapOvr>
    <a:masterClrMapping/>
  </p:clrMapOvr>
  <p:transition spd="slow"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34F-CFF5-4D3A-929B-68280BDF8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EB06-1F12-443B-A457-220572B0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75306"/>
      </p:ext>
    </p:extLst>
  </p:cSld>
  <p:clrMapOvr>
    <a:masterClrMapping/>
  </p:clrMapOvr>
  <p:transition spd="slow">
    <p:fade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34F-CFF5-4D3A-929B-68280BDF8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EB06-1F12-443B-A457-220572B0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39427"/>
      </p:ext>
    </p:extLst>
  </p:cSld>
  <p:clrMapOvr>
    <a:masterClrMapping/>
  </p:clrMapOvr>
  <p:transition spd="slow">
    <p:fade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34F-CFF5-4D3A-929B-68280BDF8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EB06-1F12-443B-A457-220572B0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606"/>
      </p:ext>
    </p:extLst>
  </p:cSld>
  <p:clrMapOvr>
    <a:masterClrMapping/>
  </p:clrMapOvr>
  <p:transition spd="slow">
    <p:fade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34F-CFF5-4D3A-929B-68280BDF8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EB06-1F12-443B-A457-220572B0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62035"/>
      </p:ext>
    </p:extLst>
  </p:cSld>
  <p:clrMapOvr>
    <a:masterClrMapping/>
  </p:clrMapOvr>
  <p:transition spd="slow">
    <p:fade thruBlk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34F-CFF5-4D3A-929B-68280BDF8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EB06-1F12-443B-A457-220572B0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61734"/>
      </p:ext>
    </p:extLst>
  </p:cSld>
  <p:clrMapOvr>
    <a:masterClrMapping/>
  </p:clrMapOvr>
  <p:transition spd="slow">
    <p:fade thruBlk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34F-CFF5-4D3A-929B-68280BDF8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EB06-1F12-443B-A457-220572B0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32210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6598151"/>
      </p:ext>
    </p:extLst>
  </p:cSld>
  <p:clrMapOvr>
    <a:masterClrMapping/>
  </p:clrMapOvr>
  <p:transition spd="slow">
    <p:fade thruBlk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34F-CFF5-4D3A-929B-68280BDF8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EB06-1F12-443B-A457-220572B0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8684"/>
      </p:ext>
    </p:extLst>
  </p:cSld>
  <p:clrMapOvr>
    <a:masterClrMapping/>
  </p:clrMapOvr>
  <p:transition spd="slow">
    <p:fade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534F-CFF5-4D3A-929B-68280BDF8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EB06-1F12-443B-A457-220572B0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20425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8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37" r:id="rId12"/>
    <p:sldLayoutId id="2147483685" r:id="rId13"/>
    <p:sldLayoutId id="2147484040" r:id="rId14"/>
    <p:sldLayoutId id="2147483877" r:id="rId15"/>
    <p:sldLayoutId id="2147483878" r:id="rId16"/>
    <p:sldLayoutId id="2147483879" r:id="rId17"/>
    <p:sldLayoutId id="2147483880" r:id="rId18"/>
    <p:sldLayoutId id="2147483881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4041" r:id="rId25"/>
    <p:sldLayoutId id="2147484043" r:id="rId26"/>
  </p:sldLayoutIdLst>
  <p:transition spd="slow">
    <p:fade thruBlk="1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79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36" r:id="rId6"/>
    <p:sldLayoutId id="2147483797" r:id="rId7"/>
    <p:sldLayoutId id="2147483798" r:id="rId8"/>
    <p:sldLayoutId id="2147483801" r:id="rId9"/>
    <p:sldLayoutId id="2147483806" r:id="rId10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6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03" r:id="rId20"/>
    <p:sldLayoutId id="2147483904" r:id="rId21"/>
    <p:sldLayoutId id="2147483905" r:id="rId22"/>
    <p:sldLayoutId id="2147483906" r:id="rId23"/>
    <p:sldLayoutId id="2147483907" r:id="rId24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7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13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9" r:id="rId1"/>
    <p:sldLayoutId id="2147484020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353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5534F-CFF5-4D3A-929B-68280BDF8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3EB06-1F12-443B-A457-220572B0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29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1.xml"/><Relationship Id="rId7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slide" Target="slide14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15.xml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microsoft.com/office/2007/relationships/hdphoto" Target="../media/hdphoto9.wd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2.xml"/><Relationship Id="rId6" Type="http://schemas.microsoft.com/office/2007/relationships/hdphoto" Target="../media/hdphoto6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microsoft.com/office/2007/relationships/hdphoto" Target="../media/hdphoto10.wdp"/><Relationship Id="rId10" Type="http://schemas.microsoft.com/office/2007/relationships/hdphoto" Target="../media/hdphoto8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6.wdp"/><Relationship Id="rId3" Type="http://schemas.openxmlformats.org/officeDocument/2006/relationships/image" Target="../media/image33.png"/><Relationship Id="rId7" Type="http://schemas.microsoft.com/office/2007/relationships/hdphoto" Target="../media/hdphoto8.wdp"/><Relationship Id="rId12" Type="http://schemas.openxmlformats.org/officeDocument/2006/relationships/image" Target="../media/image3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7.png"/><Relationship Id="rId11" Type="http://schemas.microsoft.com/office/2007/relationships/hdphoto" Target="../media/hdphoto11.wdp"/><Relationship Id="rId5" Type="http://schemas.microsoft.com/office/2007/relationships/hdphoto" Target="../media/hdphoto7.wdp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2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2.xml"/><Relationship Id="rId6" Type="http://schemas.microsoft.com/office/2007/relationships/hdphoto" Target="../media/hdphoto7.wdp"/><Relationship Id="rId11" Type="http://schemas.openxmlformats.org/officeDocument/2006/relationships/slide" Target="slide17.xml"/><Relationship Id="rId5" Type="http://schemas.openxmlformats.org/officeDocument/2006/relationships/image" Target="../media/image36.png"/><Relationship Id="rId15" Type="http://schemas.microsoft.com/office/2007/relationships/hdphoto" Target="../media/hdphoto13.wdp"/><Relationship Id="rId10" Type="http://schemas.microsoft.com/office/2007/relationships/hdphoto" Target="../media/hdphoto9.wdp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6.png"/><Relationship Id="rId3" Type="http://schemas.openxmlformats.org/officeDocument/2006/relationships/image" Target="../media/image33.png"/><Relationship Id="rId7" Type="http://schemas.microsoft.com/office/2007/relationships/hdphoto" Target="../media/hdphoto14.wdp"/><Relationship Id="rId12" Type="http://schemas.microsoft.com/office/2007/relationships/hdphoto" Target="../media/hdphoto15.wdp"/><Relationship Id="rId2" Type="http://schemas.openxmlformats.org/officeDocument/2006/relationships/image" Target="../media/image32.jpg"/><Relationship Id="rId16" Type="http://schemas.microsoft.com/office/2007/relationships/hdphoto" Target="../media/hdphoto6.wdp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4.png"/><Relationship Id="rId11" Type="http://schemas.openxmlformats.org/officeDocument/2006/relationships/image" Target="../media/image45.png"/><Relationship Id="rId5" Type="http://schemas.microsoft.com/office/2007/relationships/hdphoto" Target="../media/hdphoto7.wdp"/><Relationship Id="rId15" Type="http://schemas.openxmlformats.org/officeDocument/2006/relationships/image" Target="../media/image35.png"/><Relationship Id="rId10" Type="http://schemas.openxmlformats.org/officeDocument/2006/relationships/slide" Target="slide18.xml"/><Relationship Id="rId4" Type="http://schemas.openxmlformats.org/officeDocument/2006/relationships/image" Target="../media/image36.png"/><Relationship Id="rId9" Type="http://schemas.microsoft.com/office/2007/relationships/hdphoto" Target="../media/hdphoto9.wdp"/><Relationship Id="rId1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8.wdp"/><Relationship Id="rId3" Type="http://schemas.openxmlformats.org/officeDocument/2006/relationships/image" Target="../media/image33.png"/><Relationship Id="rId7" Type="http://schemas.microsoft.com/office/2007/relationships/hdphoto" Target="../media/hdphoto17.wdp"/><Relationship Id="rId12" Type="http://schemas.openxmlformats.org/officeDocument/2006/relationships/image" Target="../media/image4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7.png"/><Relationship Id="rId11" Type="http://schemas.openxmlformats.org/officeDocument/2006/relationships/slide" Target="slide23.xml"/><Relationship Id="rId5" Type="http://schemas.microsoft.com/office/2007/relationships/hdphoto" Target="../media/hdphoto7.wdp"/><Relationship Id="rId15" Type="http://schemas.microsoft.com/office/2007/relationships/hdphoto" Target="../media/hdphoto6.wdp"/><Relationship Id="rId10" Type="http://schemas.openxmlformats.org/officeDocument/2006/relationships/image" Target="../media/image48.png"/><Relationship Id="rId4" Type="http://schemas.openxmlformats.org/officeDocument/2006/relationships/image" Target="../media/image36.png"/><Relationship Id="rId9" Type="http://schemas.microsoft.com/office/2007/relationships/hdphoto" Target="../media/hdphoto9.wdp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15463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con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!</a:t>
            </a:r>
          </a:p>
          <a:p>
            <a:pPr lvl="1" algn="ctr" eaLnBrk="1" hangingPunct="1"/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đ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ến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với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môn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Đ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ạo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đức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endParaRPr lang="zh-CN" altLang="en-US" sz="7200" b="1" dirty="0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07" y="0"/>
            <a:ext cx="2434590" cy="333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9102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2082295" y="2071574"/>
            <a:ext cx="7877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</a:t>
            </a:r>
            <a:r>
              <a:rPr lang="vi-VN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000" b="1" dirty="0" smtClean="0"/>
              <a:t> </a:t>
            </a:r>
            <a:r>
              <a:rPr lang="vi-VN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hiểu về quy định nơi công cộng</a:t>
            </a:r>
            <a:endParaRPr 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8073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6896" y="89428"/>
            <a:ext cx="67208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Em đã từng đến nơi công cộng nào?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0" y="432349"/>
            <a:ext cx="1664208" cy="579729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Em đã từng đến những nơi công cộng là công viên, bảo tàng, di tích, bệnh </a:t>
            </a:r>
            <a:r>
              <a:rPr lang="vi-VN" sz="2400" dirty="0" smtClean="0"/>
              <a:t>viện…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334" y="612648"/>
            <a:ext cx="10144125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334" y="3733005"/>
            <a:ext cx="10125075" cy="307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035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5100615" y="1120337"/>
            <a:ext cx="80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253015" y="1272737"/>
            <a:ext cx="80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05415" y="1425137"/>
            <a:ext cx="80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557815" y="1577537"/>
            <a:ext cx="80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710215" y="1729937"/>
            <a:ext cx="80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015015" y="2034737"/>
            <a:ext cx="80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894390" y="1100508"/>
            <a:ext cx="805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Cloud Callout 20"/>
          <p:cNvSpPr/>
          <p:nvPr/>
        </p:nvSpPr>
        <p:spPr>
          <a:xfrm>
            <a:off x="3984346" y="362357"/>
            <a:ext cx="4453229" cy="2125560"/>
          </a:xfrm>
          <a:prstGeom prst="cloudCallout">
            <a:avLst>
              <a:gd name="adj1" fmla="val -8616"/>
              <a:gd name="adj2" fmla="val 972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Nơi công công thường có những quy định gì?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图片 21">
            <a:extLst>
              <a:ext uri="{FF2B5EF4-FFF2-40B4-BE49-F238E27FC236}">
                <a16:creationId xmlns=""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09" y="2575785"/>
            <a:ext cx="5348762" cy="3774303"/>
          </a:xfrm>
          <a:prstGeom prst="rect">
            <a:avLst/>
          </a:prstGeom>
        </p:spPr>
      </p:pic>
      <p:sp>
        <p:nvSpPr>
          <p:cNvPr id="9" name="Horizontal Scroll 8"/>
          <p:cNvSpPr/>
          <p:nvPr/>
        </p:nvSpPr>
        <p:spPr>
          <a:xfrm>
            <a:off x="6820561" y="4974337"/>
            <a:ext cx="45719" cy="4571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038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52800" y="2438400"/>
            <a:ext cx="6400800" cy="3200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3530" y="3192214"/>
            <a:ext cx="553933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Cừu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sói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xám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cùng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trốn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tìm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rừng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̉. </a:t>
            </a:r>
            <a:r>
              <a:rPr lang="en-US" sz="2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hãy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giúp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cừu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của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chúng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tìm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thấy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sói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xám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đáng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́.</a:t>
            </a:r>
          </a:p>
        </p:txBody>
      </p:sp>
      <p:pic>
        <p:nvPicPr>
          <p:cNvPr id="6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927"/>
            <a:ext cx="2516380" cy="96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5023" y="-691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9738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201" y="998866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1" y="1497276"/>
            <a:ext cx="297180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22" y="1602937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8228944" y="4662597"/>
            <a:ext cx="2212642" cy="18218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382" y="1958540"/>
            <a:ext cx="3168483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2184" y="1901527"/>
            <a:ext cx="258311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629609" y="178566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31897" y="327673"/>
            <a:ext cx="5613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GB" sz="2800" b="1" dirty="0" smtClean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 smtClean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GB" sz="2800" b="1" dirty="0" smtClean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 smtClean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800" b="1" dirty="0" smtClean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 smtClean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GB" sz="2800" b="1" dirty="0" smtClean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 smtClean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</a:t>
            </a:r>
            <a:r>
              <a:rPr lang="vi-VN" sz="28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 cộng</a:t>
            </a:r>
            <a:endParaRPr lang="en-US" sz="2800" dirty="0">
              <a:solidFill>
                <a:srgbClr val="1F497D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11" b="94802" l="8992" r="95368">
                        <a14:foregroundMark x1="34060" y1="46782" x2="67302" y2="58168"/>
                        <a14:foregroundMark x1="49046" y1="43812" x2="43597" y2="58911"/>
                        <a14:foregroundMark x1="30790" y1="53218" x2="52044" y2="54703"/>
                        <a14:foregroundMark x1="77384" y1="47525" x2="58583" y2="59653"/>
                        <a14:foregroundMark x1="59401" y1="51733" x2="61580" y2="60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84" b="8730"/>
          <a:stretch/>
        </p:blipFill>
        <p:spPr>
          <a:xfrm>
            <a:off x="4980306" y="4329004"/>
            <a:ext cx="2010511" cy="2155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3018072" y="1272242"/>
            <a:ext cx="1225640" cy="15172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6898605" y="1437790"/>
            <a:ext cx="1019073" cy="126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2172506" y="3989075"/>
            <a:ext cx="1704109" cy="2943463"/>
          </a:xfrm>
          <a:prstGeom prst="rect">
            <a:avLst/>
          </a:prstGeom>
        </p:spPr>
      </p:pic>
      <p:sp>
        <p:nvSpPr>
          <p:cNvPr id="12" name="Right Arrow 11">
            <a:hlinkClick r:id="rId13" action="ppaction://hlinksldjump"/>
          </p:cNvPr>
          <p:cNvSpPr/>
          <p:nvPr/>
        </p:nvSpPr>
        <p:spPr>
          <a:xfrm>
            <a:off x="11324780" y="178566"/>
            <a:ext cx="761999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5ECC537-70F4-C14E-A6EA-C59B8A93E9A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32" r="50584" b="48459"/>
          <a:stretch/>
        </p:blipFill>
        <p:spPr>
          <a:xfrm>
            <a:off x="8203708" y="-34083"/>
            <a:ext cx="2243117" cy="22279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52560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04" y="1792606"/>
            <a:ext cx="297180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95" y="1602757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29015" y="2200330"/>
            <a:ext cx="389250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dẫm</a:t>
            </a:r>
            <a:r>
              <a:rPr lang="en-US" sz="3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4424" y="2088410"/>
            <a:ext cx="295703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79022" y="181219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93147" y="269664"/>
            <a:ext cx="6010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GB" sz="32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GB" sz="32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32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GB" sz="32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công cộng</a:t>
            </a:r>
            <a:endParaRPr lang="en-US" sz="3200" dirty="0">
              <a:solidFill>
                <a:srgbClr val="1F497D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10840957" y="1523140"/>
            <a:ext cx="1225640" cy="15172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3776387" y="1567281"/>
            <a:ext cx="1019073" cy="1266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973">
            <a:off x="1703673" y="4699617"/>
            <a:ext cx="1620282" cy="2117596"/>
          </a:xfrm>
          <a:prstGeom prst="rect">
            <a:avLst/>
          </a:prstGeom>
        </p:spPr>
      </p:pic>
      <p:sp>
        <p:nvSpPr>
          <p:cNvPr id="27" name="Right Arrow 26">
            <a:hlinkClick r:id="rId9" action="ppaction://hlinksldjump"/>
          </p:cNvPr>
          <p:cNvSpPr/>
          <p:nvPr/>
        </p:nvSpPr>
        <p:spPr>
          <a:xfrm>
            <a:off x="9871365" y="94095"/>
            <a:ext cx="761999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AD9F521-9132-6F44-9A2B-16B5BD402D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04" r="20067" b="48459"/>
          <a:stretch/>
        </p:blipFill>
        <p:spPr>
          <a:xfrm>
            <a:off x="7451819" y="-27667"/>
            <a:ext cx="2282701" cy="2227997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11" b="94802" l="8992" r="95368">
                        <a14:foregroundMark x1="34060" y1="46782" x2="67302" y2="58168"/>
                        <a14:foregroundMark x1="49046" y1="43812" x2="43597" y2="58911"/>
                        <a14:foregroundMark x1="30790" y1="53218" x2="52044" y2="54703"/>
                        <a14:foregroundMark x1="77384" y1="47525" x2="58583" y2="59653"/>
                        <a14:foregroundMark x1="59401" y1="51733" x2="61580" y2="60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84" b="8730"/>
          <a:stretch/>
        </p:blipFill>
        <p:spPr>
          <a:xfrm>
            <a:off x="6401919" y="4354493"/>
            <a:ext cx="2249686" cy="241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133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38" y="1028193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" y="1818700"/>
            <a:ext cx="297180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91" y="1583272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/>
          <a:stretch/>
        </p:blipFill>
        <p:spPr>
          <a:xfrm>
            <a:off x="5250254" y="4858721"/>
            <a:ext cx="2212642" cy="18218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641" y="2068617"/>
            <a:ext cx="3515335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4841" y="2174302"/>
            <a:ext cx="320465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3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0313" y="318373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5716" y="450049"/>
            <a:ext cx="5613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GB" sz="28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GB" sz="28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8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GB" sz="28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công cộng</a:t>
            </a:r>
            <a:endParaRPr lang="en-US" sz="2800" dirty="0">
              <a:solidFill>
                <a:srgbClr val="1F497D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3453946" y="1327182"/>
            <a:ext cx="1225640" cy="15172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9972632" y="1541253"/>
            <a:ext cx="1019073" cy="126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2172506" y="3989075"/>
            <a:ext cx="1704109" cy="2943463"/>
          </a:xfrm>
          <a:prstGeom prst="rect">
            <a:avLst/>
          </a:prstGeom>
        </p:spPr>
      </p:pic>
      <p:sp>
        <p:nvSpPr>
          <p:cNvPr id="27" name="Right Arrow 26">
            <a:hlinkClick r:id="rId11" action="ppaction://hlinksldjump"/>
          </p:cNvPr>
          <p:cNvSpPr/>
          <p:nvPr/>
        </p:nvSpPr>
        <p:spPr>
          <a:xfrm>
            <a:off x="9906001" y="94095"/>
            <a:ext cx="761999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802" l="0" r="98889">
                        <a14:foregroundMark x1="25778" y1="58422" x2="62667" y2="3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773">
            <a:off x="8781812" y="4202414"/>
            <a:ext cx="1833918" cy="19113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69E9AFD-3240-434C-8BD1-BC29589E96E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3" t="49147" r="66583" b="-688"/>
          <a:stretch/>
        </p:blipFill>
        <p:spPr>
          <a:xfrm>
            <a:off x="6502579" y="-53696"/>
            <a:ext cx="2243117" cy="22279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808135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72" y="1778722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107" y="1238325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" y="1818700"/>
            <a:ext cx="297180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23102" y="2054079"/>
            <a:ext cx="297126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707" y="2093573"/>
            <a:ext cx="3872015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hét</a:t>
            </a:r>
            <a:r>
              <a:rPr lang="en-US" sz="3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,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96221" y="284830"/>
            <a:ext cx="6761451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0247" y="470839"/>
            <a:ext cx="5950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GB" sz="32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GB" sz="32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32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GB" sz="32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công cộng</a:t>
            </a:r>
            <a:endParaRPr lang="en-US" sz="3200" dirty="0">
              <a:solidFill>
                <a:srgbClr val="1F497D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10246267" y="1510472"/>
            <a:ext cx="1225640" cy="1517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4362608" y="1443272"/>
            <a:ext cx="1046845" cy="1300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2172506" y="3989075"/>
            <a:ext cx="1704109" cy="2943463"/>
          </a:xfrm>
          <a:prstGeom prst="rect">
            <a:avLst/>
          </a:prstGeom>
        </p:spPr>
      </p:pic>
      <p:sp>
        <p:nvSpPr>
          <p:cNvPr id="27" name="Right Arrow 26">
            <a:hlinkClick r:id="rId10" action="ppaction://hlinksldjump"/>
          </p:cNvPr>
          <p:cNvSpPr/>
          <p:nvPr/>
        </p:nvSpPr>
        <p:spPr>
          <a:xfrm>
            <a:off x="11331664" y="132430"/>
            <a:ext cx="761999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333" y1="64242" x2="33500" y2="57576"/>
                        <a14:foregroundMark x1="34500" y1="63636" x2="35333" y2="5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86" t="30914" r="58638" b="32584"/>
          <a:stretch/>
        </p:blipFill>
        <p:spPr>
          <a:xfrm>
            <a:off x="5275611" y="4989187"/>
            <a:ext cx="2110866" cy="18688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36C020D-142B-434E-90DF-1B43FC770BE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86" t="48646" r="37630" b="-187"/>
          <a:stretch/>
        </p:blipFill>
        <p:spPr>
          <a:xfrm>
            <a:off x="7519155" y="-191266"/>
            <a:ext cx="2243117" cy="2227997"/>
          </a:xfrm>
          <a:prstGeom prst="ellipse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11" b="94802" l="8992" r="95368">
                        <a14:foregroundMark x1="34060" y1="46782" x2="67302" y2="58168"/>
                        <a14:foregroundMark x1="49046" y1="43812" x2="43597" y2="58911"/>
                        <a14:foregroundMark x1="30790" y1="53218" x2="52044" y2="54703"/>
                        <a14:foregroundMark x1="77384" y1="47525" x2="58583" y2="59653"/>
                        <a14:foregroundMark x1="59401" y1="51733" x2="61580" y2="60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84" b="8730"/>
          <a:stretch/>
        </p:blipFill>
        <p:spPr>
          <a:xfrm>
            <a:off x="9546876" y="4591494"/>
            <a:ext cx="2010511" cy="21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4624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72" y="1778722"/>
            <a:ext cx="4861124" cy="5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71" y="1041994"/>
            <a:ext cx="3333360" cy="56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" y="1818700"/>
            <a:ext cx="2971800" cy="503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487" y="1774024"/>
            <a:ext cx="3326676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en-US" sz="3200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5061" y="1774025"/>
            <a:ext cx="3427121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440442" y="408877"/>
            <a:ext cx="5638800" cy="914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28286" y="474734"/>
            <a:ext cx="5891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GB" sz="32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GB" sz="32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32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b="1" dirty="0" err="1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GB" sz="32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rgbClr val="1F497D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công cộng</a:t>
            </a:r>
            <a:endParaRPr lang="en-US" sz="3200" dirty="0">
              <a:solidFill>
                <a:srgbClr val="1F497D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6364" l="1786" r="99405">
                        <a14:foregroundMark x1="39881" y1="78909" x2="30952" y2="67273"/>
                        <a14:foregroundMark x1="16071" y1="88000" x2="35119" y2="77818"/>
                        <a14:foregroundMark x1="17857" y1="82545" x2="4167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76"/>
          <a:stretch/>
        </p:blipFill>
        <p:spPr>
          <a:xfrm rot="21192155">
            <a:off x="3647022" y="1349352"/>
            <a:ext cx="1225640" cy="15172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85" b="100000" l="34524" r="97381">
                        <a14:foregroundMark x1="56667" y1="97774" x2="61667" y2="98459"/>
                        <a14:foregroundMark x1="69286" y1="98973" x2="76905" y2="98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38916"/>
          <a:stretch/>
        </p:blipFill>
        <p:spPr>
          <a:xfrm>
            <a:off x="10116610" y="1428653"/>
            <a:ext cx="1033507" cy="1284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8" t="35914" r="29824" b="19192"/>
          <a:stretch/>
        </p:blipFill>
        <p:spPr>
          <a:xfrm rot="1522859">
            <a:off x="2172506" y="3989075"/>
            <a:ext cx="1704109" cy="2943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32251" r="59787" b="44951"/>
          <a:stretch/>
        </p:blipFill>
        <p:spPr>
          <a:xfrm>
            <a:off x="9271035" y="5179016"/>
            <a:ext cx="2030296" cy="1553859"/>
          </a:xfrm>
          <a:prstGeom prst="rect">
            <a:avLst/>
          </a:prstGeom>
        </p:spPr>
      </p:pic>
      <p:sp>
        <p:nvSpPr>
          <p:cNvPr id="27" name="Right Arrow 26">
            <a:hlinkClick r:id="rId11" action="ppaction://hlinksldjump"/>
          </p:cNvPr>
          <p:cNvSpPr/>
          <p:nvPr/>
        </p:nvSpPr>
        <p:spPr>
          <a:xfrm>
            <a:off x="11102449" y="161472"/>
            <a:ext cx="761999" cy="6096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91ABF3F-A414-F44F-BF27-EA0C6FF3BCC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58" t="48646" r="8458" b="-187"/>
          <a:stretch/>
        </p:blipFill>
        <p:spPr>
          <a:xfrm>
            <a:off x="7320365" y="-72005"/>
            <a:ext cx="2243117" cy="1890705"/>
          </a:xfrm>
          <a:prstGeom prst="ellipse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11" b="94802" l="8992" r="95368">
                        <a14:foregroundMark x1="34060" y1="46782" x2="67302" y2="58168"/>
                        <a14:foregroundMark x1="49046" y1="43812" x2="43597" y2="58911"/>
                        <a14:foregroundMark x1="30790" y1="53218" x2="52044" y2="54703"/>
                        <a14:foregroundMark x1="77384" y1="47525" x2="58583" y2="59653"/>
                        <a14:foregroundMark x1="59401" y1="51733" x2="61580" y2="60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84" b="8730"/>
          <a:stretch/>
        </p:blipFill>
        <p:spPr>
          <a:xfrm>
            <a:off x="5328507" y="4577410"/>
            <a:ext cx="2010511" cy="21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6093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1530927" y="-34636"/>
            <a:ext cx="4572000" cy="2286000"/>
          </a:xfrm>
          <a:prstGeom prst="cloudCallout">
            <a:avLst>
              <a:gd name="adj1" fmla="val 49167"/>
              <a:gd name="adj2" fmla="val 4007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569755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Tạm biệt các bạn và hẹn gặp lại.</a:t>
            </a:r>
          </a:p>
        </p:txBody>
      </p:sp>
    </p:spTree>
    <p:extLst>
      <p:ext uri="{BB962C8B-B14F-4D97-AF65-F5344CB8AC3E}">
        <p14:creationId xmlns:p14="http://schemas.microsoft.com/office/powerpoint/2010/main" val="21249457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8858" y="169682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Khởi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86929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239" y="527790"/>
            <a:ext cx="9643522" cy="507139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 rot="19597726">
            <a:off x="2195022" y="1473756"/>
            <a:ext cx="1927821" cy="662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GB" sz="3600" dirty="0" smtClean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 smtClean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lang="en-US" sz="3600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8932" y="1910368"/>
            <a:ext cx="63409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dirty="0" err="1"/>
              <a:t>Địa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nơi</a:t>
            </a:r>
            <a:r>
              <a:rPr lang="en-US" sz="3200" dirty="0"/>
              <a:t> </a:t>
            </a:r>
            <a:r>
              <a:rPr lang="en-US" sz="3200" dirty="0" err="1"/>
              <a:t>phục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 </a:t>
            </a:r>
            <a:r>
              <a:rPr lang="en-US" sz="3200" dirty="0" err="1"/>
              <a:t>nhu</a:t>
            </a:r>
            <a:r>
              <a:rPr lang="en-US" sz="3200" dirty="0"/>
              <a:t> </a:t>
            </a:r>
            <a:r>
              <a:rPr lang="en-US" sz="3200" dirty="0" err="1"/>
              <a:t>cầu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 </a:t>
            </a:r>
            <a:r>
              <a:rPr lang="en-US" sz="3200" dirty="0" err="1"/>
              <a:t>đồng</a:t>
            </a:r>
            <a:r>
              <a:rPr lang="en-US" sz="3200" dirty="0"/>
              <a:t>, </a:t>
            </a:r>
            <a:r>
              <a:rPr lang="en-US" sz="3200" dirty="0" err="1"/>
              <a:t>mọi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quyền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cẩn</a:t>
            </a:r>
            <a:r>
              <a:rPr lang="en-US" sz="3200" dirty="0"/>
              <a:t> </a:t>
            </a:r>
            <a:r>
              <a:rPr lang="en-US" sz="3200" dirty="0" err="1"/>
              <a:t>thận</a:t>
            </a:r>
            <a:r>
              <a:rPr lang="en-US" sz="3200" dirty="0"/>
              <a:t> </a:t>
            </a:r>
            <a:r>
              <a:rPr lang="en-US" sz="3200" dirty="0" err="1"/>
              <a:t>thủ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 </a:t>
            </a:r>
            <a:r>
              <a:rPr lang="en-US" sz="3200" dirty="0" err="1"/>
              <a:t>quy</a:t>
            </a:r>
            <a:r>
              <a:rPr lang="en-US" sz="3200" dirty="0"/>
              <a:t>, </a:t>
            </a:r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tại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nơi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61368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2082295" y="2071574"/>
            <a:ext cx="7877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</a:t>
            </a:r>
            <a:r>
              <a:rPr lang="vi-VN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3.Thảo </a:t>
            </a:r>
            <a:r>
              <a:rPr lang="vi-VN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 sự cần thiết về quy định tuân thủ nơi công cộng</a:t>
            </a:r>
            <a:endParaRPr 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9738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093" y="685"/>
            <a:ext cx="1548734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64157" y="1508581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96836" y="1628775"/>
            <a:ext cx="1434716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88163" y="3170659"/>
            <a:ext cx="1482224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99595" y="4695754"/>
            <a:ext cx="2896822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55485" y="4566035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4668" y="-76199"/>
            <a:ext cx="1121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-84922" y="86718"/>
            <a:ext cx="4340298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10697" y="249839"/>
            <a:ext cx="1519597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584616" y="68765"/>
            <a:ext cx="1791970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9831252" y="4183501"/>
            <a:ext cx="2390562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08034" y="1913053"/>
            <a:ext cx="2103801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296140" y="2219268"/>
              <a:ext cx="17119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86" y="2459737"/>
            <a:ext cx="779015" cy="81529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3131552" y="512025"/>
            <a:ext cx="8769119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Việc tuân thủ quy định nơi công công mang lại lợi ích gì?</a:t>
            </a:r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图片 21">
            <a:extLst>
              <a:ext uri="{FF2B5EF4-FFF2-40B4-BE49-F238E27FC236}">
                <a16:creationId xmlns=""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02" y="3387319"/>
            <a:ext cx="4044298" cy="339229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2974702" y="1370770"/>
            <a:ext cx="8993352" cy="163296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tuân thủ quy dịnh nơi công cộng mang lại lợi ích sự văn minh, lịch sự cho những nơi công cộng.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288401" y="3116017"/>
            <a:ext cx="8679653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dirty="0"/>
              <a:t>b. Nếu không tuân thủ quy định nơi công cộng điều gì sẽ xảy ra.?</a:t>
            </a:r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Horizontal Scroll 35"/>
          <p:cNvSpPr/>
          <p:nvPr/>
        </p:nvSpPr>
        <p:spPr>
          <a:xfrm>
            <a:off x="3131552" y="4101302"/>
            <a:ext cx="8993352" cy="163296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 </a:t>
            </a:r>
            <a:r>
              <a:rPr lang="en-GB" sz="2800" dirty="0" smtClean="0"/>
              <a:t>   </a:t>
            </a:r>
            <a:r>
              <a:rPr lang="vi-VN" sz="2800" dirty="0" smtClean="0"/>
              <a:t>Nếu </a:t>
            </a:r>
            <a:r>
              <a:rPr lang="vi-VN" sz="2800" dirty="0"/>
              <a:t>không tuân thủ quy định nơi công cộng sẽ mất chật tự, mất an toàn, không còn vẻ đẹp lịch sự văn minh ở những nơi công cộng.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89707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524855" y="458408"/>
            <a:ext cx="10729913" cy="115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x-none" sz="2800" dirty="0">
                <a:solidFill>
                  <a:srgbClr val="EA4F46"/>
                </a:solidFill>
              </a:rPr>
              <a:t> </a:t>
            </a:r>
            <a:r>
              <a:rPr lang="x-none" sz="2800" dirty="0">
                <a:solidFill>
                  <a:srgbClr val="002060"/>
                </a:solidFill>
              </a:rPr>
              <a:t>Chia sẻ với các bạn về những quy định ở nơi gia đình em đang sinh sống.</a:t>
            </a:r>
          </a:p>
        </p:txBody>
      </p:sp>
      <p:pic>
        <p:nvPicPr>
          <p:cNvPr id="7" name="Giữ Trật Tự Nơi Công Cộng.mp4" descr="Giữ Trật Tự Nơi Công Cộng.mp4">
            <a:hlinkClick r:id="" action="ppaction://media"/>
            <a:extLst>
              <a:ext uri="{FF2B5EF4-FFF2-40B4-BE49-F238E27FC236}">
                <a16:creationId xmlns="" xmlns:a16="http://schemas.microsoft.com/office/drawing/2014/main" id="{03799A19-6286-3642-AA7D-126155A9D4E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93.1008" end="64286.42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1473" y="1830425"/>
            <a:ext cx="7838699" cy="440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502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12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060" y="-243023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784" y="1909381"/>
            <a:ext cx="7842504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89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0454755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21">
            <a:extLst>
              <a:ext uri="{FF2B5EF4-FFF2-40B4-BE49-F238E27FC236}">
                <a16:creationId xmlns=""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915" y="2065471"/>
            <a:ext cx="4223666" cy="38181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8713694" y="220405"/>
            <a:ext cx="3478306" cy="2401368"/>
          </a:xfrm>
          <a:prstGeom prst="cloudCallout">
            <a:avLst>
              <a:gd name="adj1" fmla="val -36901"/>
              <a:gd name="adj2" fmla="val 8109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 </a:t>
            </a:r>
            <a:r>
              <a:rPr lang="en-GB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GB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GB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GB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33" y="607849"/>
            <a:ext cx="7915275" cy="3248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523" y="4083896"/>
            <a:ext cx="694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trưng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85364" y="824753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B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35155" y="824752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Ả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91565" y="824752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O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32671" y="842365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7517" y="824752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À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32254" y="846078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99729" y="838970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145" y="4554847"/>
            <a:ext cx="8478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2.Nơi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,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6145" y="5020547"/>
            <a:ext cx="694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3.Nơi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chữa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6144" y="5548557"/>
            <a:ext cx="694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4.Nơi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xiếc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13169" y="6025474"/>
            <a:ext cx="694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091739" y="1634779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V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935841" y="1603834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779943" y="1640982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Ê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646420" y="1603834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702399" y="3181014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520658" y="3165943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Ạ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361764" y="3147807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P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232671" y="3192322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X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117517" y="3154731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17943" y="3184727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Ế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813571" y="3207295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678084" y="2431261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B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685364" y="1620509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527542" y="2395113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405185" y="2369817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259933" y="2360379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054450" y="2384870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V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969443" y="2399778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799729" y="2395114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688280" y="2384870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247637" y="1657161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507059" y="1621196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Ô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377245" y="1631222"/>
            <a:ext cx="762000" cy="5520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79943" y="6058080"/>
            <a:ext cx="2019718" cy="5279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CÔNG CỘNG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43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9" y="4007799"/>
            <a:ext cx="21064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594" y="3793317"/>
            <a:ext cx="3267380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081" y="86341"/>
            <a:ext cx="12161838" cy="6664009"/>
            <a:chOff x="0" y="0"/>
            <a:chExt cx="9144000" cy="513286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82247" y="501318"/>
            <a:ext cx="106180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794840" y="911451"/>
            <a:ext cx="11110289" cy="2806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>
              <a:defRPr/>
            </a:pPr>
            <a:r>
              <a:rPr lang="en-US" sz="5333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5333" u="sng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5333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5333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76822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663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8858" y="169682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微软雅黑"/>
                <a:cs typeface="+mn-cs"/>
              </a:rPr>
              <a:t>Khám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微软雅黑"/>
                <a:cs typeface="+mn-cs"/>
              </a:rPr>
              <a:t>phá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微软雅黑"/>
                <a:cs typeface="+mn-cs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562019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1849261" y="2071574"/>
            <a:ext cx="8343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</a:t>
            </a:r>
            <a:r>
              <a:rPr lang="vi-VN" sz="48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4800" b="1" dirty="0" smtClean="0"/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lang="en-US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5930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88" y="1111989"/>
            <a:ext cx="10755517" cy="3981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0317" y="344031"/>
            <a:ext cx="4608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GB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GB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GB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GB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208" y="374808"/>
            <a:ext cx="1837853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GB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16" y="1142768"/>
            <a:ext cx="10736089" cy="517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906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32" y="1066268"/>
            <a:ext cx="10755517" cy="4537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45" y="1066268"/>
            <a:ext cx="10736089" cy="4733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4375" y="110788"/>
            <a:ext cx="100133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841972" y="5540721"/>
            <a:ext cx="10302844" cy="124032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 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vào bệnh viện Kiên và Duy hai bạn chơi đùa, chạy nhảy ầm ĩ khắp hành lang. Tới phòng thăm 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 mở mạnh cửa và gọi to. 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4533" y="128173"/>
            <a:ext cx="100133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 động của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có phù hợp không? Vì sao?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841972" y="5505952"/>
            <a:ext cx="10302844" cy="124032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 động cuả bạn không phù hợp vì ở những nơi đông người không được hét lớn như thế, lại là nơi bệnh viện toàn người bệnh thì càng không được. 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5370" y="601498"/>
            <a:ext cx="101127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Horizontal Scroll 10"/>
          <p:cNvSpPr/>
          <p:nvPr/>
        </p:nvSpPr>
        <p:spPr>
          <a:xfrm>
            <a:off x="895781" y="5457258"/>
            <a:ext cx="10302844" cy="124032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4000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731</Words>
  <Application>Microsoft Office PowerPoint</Application>
  <PresentationFormat>Widescreen</PresentationFormat>
  <Paragraphs>114</Paragraphs>
  <Slides>25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Microsoft YaHei</vt:lpstr>
      <vt:lpstr>Microsoft YaHei</vt:lpstr>
      <vt:lpstr>宋体</vt:lpstr>
      <vt:lpstr>宋体</vt:lpstr>
      <vt:lpstr>Arial</vt:lpstr>
      <vt:lpstr>Arial-Rounded</vt:lpstr>
      <vt:lpstr>Arial-SGK-TV</vt:lpstr>
      <vt:lpstr>Averta Std CY Bold</vt:lpstr>
      <vt:lpstr>Calibri</vt:lpstr>
      <vt:lpstr>HP001 4 hàng</vt:lpstr>
      <vt:lpstr>Quicksand Medium</vt:lpstr>
      <vt:lpstr>Times New Roman</vt:lpstr>
      <vt:lpstr>UTM Avo</vt:lpstr>
      <vt:lpstr>UTM Cookies</vt:lpstr>
      <vt:lpstr>字魂17号-萌趣果冻体</vt:lpstr>
      <vt:lpstr>等线</vt:lpstr>
      <vt:lpstr>4_Office Theme</vt:lpstr>
      <vt:lpstr>Hoạt động</vt:lpstr>
      <vt:lpstr>24_Office Theme</vt:lpstr>
      <vt:lpstr>21_Office Theme</vt:lpstr>
      <vt:lpstr>Cute Sticker by Slidesgo</vt:lpstr>
      <vt:lpstr>1_Cute Sticker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NANNY BOSS</cp:lastModifiedBy>
  <cp:revision>158</cp:revision>
  <dcterms:created xsi:type="dcterms:W3CDTF">2021-06-21T14:39:53Z</dcterms:created>
  <dcterms:modified xsi:type="dcterms:W3CDTF">2021-10-24T04:44:48Z</dcterms:modified>
</cp:coreProperties>
</file>