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.xml" ContentType="application/vnd.openxmlformats-officedocument.theme+xml"/>
  <Override PartName="/ppt/slideLayouts/slideLayout262.xml" ContentType="application/vnd.openxmlformats-officedocument.presentationml.slideLayout+xml"/>
  <Override PartName="/ppt/theme/theme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4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5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6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84" r:id="rId2"/>
    <p:sldMasterId id="2147484096" r:id="rId3"/>
    <p:sldMasterId id="2147484098" r:id="rId4"/>
    <p:sldMasterId id="2147484215" r:id="rId5"/>
    <p:sldMasterId id="2147484358" r:id="rId6"/>
    <p:sldMasterId id="2147484471" r:id="rId7"/>
  </p:sldMasterIdLst>
  <p:notesMasterIdLst>
    <p:notesMasterId r:id="rId37"/>
  </p:notesMasterIdLst>
  <p:sldIdLst>
    <p:sldId id="329" r:id="rId8"/>
    <p:sldId id="314" r:id="rId9"/>
    <p:sldId id="257" r:id="rId10"/>
    <p:sldId id="361" r:id="rId11"/>
    <p:sldId id="362" r:id="rId12"/>
    <p:sldId id="337" r:id="rId13"/>
    <p:sldId id="342" r:id="rId14"/>
    <p:sldId id="343" r:id="rId15"/>
    <p:sldId id="328" r:id="rId16"/>
    <p:sldId id="344" r:id="rId17"/>
    <p:sldId id="348" r:id="rId18"/>
    <p:sldId id="363" r:id="rId19"/>
    <p:sldId id="349" r:id="rId20"/>
    <p:sldId id="364" r:id="rId21"/>
    <p:sldId id="350" r:id="rId22"/>
    <p:sldId id="365" r:id="rId23"/>
    <p:sldId id="265" r:id="rId24"/>
    <p:sldId id="366" r:id="rId25"/>
    <p:sldId id="352" r:id="rId26"/>
    <p:sldId id="355" r:id="rId27"/>
    <p:sldId id="341" r:id="rId28"/>
    <p:sldId id="367" r:id="rId29"/>
    <p:sldId id="357" r:id="rId30"/>
    <p:sldId id="368" r:id="rId31"/>
    <p:sldId id="369" r:id="rId32"/>
    <p:sldId id="356" r:id="rId33"/>
    <p:sldId id="358" r:id="rId34"/>
    <p:sldId id="359" r:id="rId35"/>
    <p:sldId id="360" r:id="rId36"/>
  </p:sldIdLst>
  <p:sldSz cx="12161838" cy="6858000"/>
  <p:notesSz cx="9144000" cy="6858000"/>
  <p:defaultTextStyle>
    <a:defPPr>
      <a:defRPr lang="en-US"/>
    </a:defPPr>
    <a:lvl1pPr marL="0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28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52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81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707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132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559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988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414" algn="l" defTabSz="9128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49F"/>
    <a:srgbClr val="FF0066"/>
    <a:srgbClr val="F75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1119" autoAdjust="0"/>
  </p:normalViewPr>
  <p:slideViewPr>
    <p:cSldViewPr>
      <p:cViewPr varScale="1">
        <p:scale>
          <a:sx n="68" d="100"/>
          <a:sy n="68" d="100"/>
        </p:scale>
        <p:origin x="846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8D6C3-99D5-4460-B12C-E48AB0D60F85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514350"/>
            <a:ext cx="45593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99FB4-0FF6-4222-9BB1-FCC75A89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6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28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52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281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707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132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559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988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414" algn="l" defTabSz="9128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0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8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9D65A-0F50-40D5-9B5F-19DE9BEDCF4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7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25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9363" y="857250"/>
            <a:ext cx="41052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84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6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25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13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56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95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3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07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29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71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80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21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9363" y="857250"/>
            <a:ext cx="41052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29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51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97418" y="514350"/>
            <a:ext cx="8149167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7418" y="514350"/>
            <a:ext cx="814916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93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1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9363" y="857250"/>
            <a:ext cx="410527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7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77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99FB4-0FF6-4222-9BB1-FCC75A89D8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2350" y="514350"/>
            <a:ext cx="45593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553" y="1122363"/>
            <a:ext cx="9121379" cy="2387600"/>
          </a:xfrm>
          <a:prstGeom prst="rect">
            <a:avLst/>
          </a:prstGeom>
        </p:spPr>
        <p:txBody>
          <a:bodyPr lIns="91292" tIns="45648" rIns="91292" bIns="4564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553" y="3602042"/>
            <a:ext cx="9121379" cy="1655762"/>
          </a:xfrm>
          <a:prstGeom prst="rect">
            <a:avLst/>
          </a:prstGeom>
        </p:spPr>
        <p:txBody>
          <a:bodyPr lIns="91292" tIns="45648" rIns="91292" bIns="45648"/>
          <a:lstStyle>
            <a:lvl1pPr marL="0" indent="0" algn="ctr">
              <a:buNone/>
              <a:defRPr sz="2400"/>
            </a:lvl1pPr>
            <a:lvl2pPr marL="456428" indent="0" algn="ctr">
              <a:buNone/>
              <a:defRPr sz="2000"/>
            </a:lvl2pPr>
            <a:lvl3pPr marL="912852" indent="0" algn="ctr">
              <a:buNone/>
              <a:defRPr sz="1800"/>
            </a:lvl3pPr>
            <a:lvl4pPr marL="1369281" indent="0" algn="ctr">
              <a:buNone/>
              <a:defRPr sz="1600"/>
            </a:lvl4pPr>
            <a:lvl5pPr marL="1825707" indent="0" algn="ctr">
              <a:buNone/>
              <a:defRPr sz="1600"/>
            </a:lvl5pPr>
            <a:lvl6pPr marL="2282132" indent="0" algn="ctr">
              <a:buNone/>
              <a:defRPr sz="1600"/>
            </a:lvl6pPr>
            <a:lvl7pPr marL="2738559" indent="0" algn="ctr">
              <a:buNone/>
              <a:defRPr sz="1600"/>
            </a:lvl7pPr>
            <a:lvl8pPr marL="3194988" indent="0" algn="ctr">
              <a:buNone/>
              <a:defRPr sz="1600"/>
            </a:lvl8pPr>
            <a:lvl9pPr marL="365141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2801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0771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99" tIns="40998" rIns="81999" bIns="4099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99" tIns="40998" rIns="81999" bIns="409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99" tIns="40998" rIns="81999" bIns="4099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1550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99" tIns="40998" rIns="81999" bIns="4099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99" tIns="40998" rIns="81999" bIns="409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99" tIns="40998" rIns="81999" bIns="4099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4239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99" tIns="40998" rIns="81999" bIns="4099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99" tIns="40998" rIns="81999" bIns="409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99" tIns="40998" rIns="81999" bIns="4099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789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8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48718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8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83772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8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1180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8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9232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8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78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82031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2" y="-836612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14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19082188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3302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21" y="365129"/>
            <a:ext cx="2622396" cy="5811838"/>
          </a:xfrm>
          <a:prstGeom prst="rect">
            <a:avLst/>
          </a:prstGeom>
        </p:spPr>
        <p:txBody>
          <a:bodyPr vert="eaVert"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32" y="365129"/>
            <a:ext cx="7715166" cy="5811838"/>
          </a:xfrm>
          <a:prstGeom prst="rect">
            <a:avLst/>
          </a:prstGeom>
        </p:spPr>
        <p:txBody>
          <a:bodyPr vert="eaVert"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21980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9252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0994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14639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37" tIns="41119" rIns="82237" bIns="411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37" tIns="41119" rIns="82237" bIns="411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2237" tIns="41119" rIns="82237" bIns="4111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37" tIns="41119" rIns="82237" bIns="4111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36776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09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7494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09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998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09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43769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09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99199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09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04815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202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66" y="600200"/>
            <a:ext cx="8469395" cy="5454400"/>
          </a:xfrm>
          <a:prstGeom prst="rect">
            <a:avLst/>
          </a:prstGeom>
        </p:spPr>
        <p:txBody>
          <a:bodyPr spcFirstLastPara="1" wrap="square" lIns="91274" tIns="91274" rIns="91274" bIns="9127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6" y="6217623"/>
            <a:ext cx="729790" cy="524800"/>
          </a:xfrm>
          <a:prstGeom prst="rect">
            <a:avLst/>
          </a:prstGeom>
        </p:spPr>
        <p:txBody>
          <a:bodyPr spcFirstLastPara="1" wrap="square" lIns="91274" tIns="91274" rIns="91274" bIns="9127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08260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1861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7241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51055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00047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80709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502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88325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41037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0170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9892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4968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18923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43362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184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279" tIns="41139" rIns="82279" bIns="4113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279" tIns="41139" rIns="82279" bIns="4113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67"/>
            <a:ext cx="4104620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67"/>
            <a:ext cx="2736414" cy="365125"/>
          </a:xfrm>
          <a:prstGeom prst="rect">
            <a:avLst/>
          </a:prstGeom>
        </p:spPr>
        <p:txBody>
          <a:bodyPr lIns="82279" tIns="41139" rIns="82279" bIns="41139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279" tIns="41139" rIns="82279" bIns="4113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95143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2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2" y="6021305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6745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1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802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1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51399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1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1659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1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9101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13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1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874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3584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60508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03474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41188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98836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2448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5671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85215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48615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00297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2169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97584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0059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6599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1240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60072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3991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2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6" y="6021309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77213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43409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47904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8597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74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83940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35607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7104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67619"/>
      </p:ext>
    </p:extLst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69644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13741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16067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87684"/>
      </p:ext>
    </p:extLst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02991"/>
      </p:ext>
    </p:extLst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58893"/>
      </p:ext>
    </p:extLst>
  </p:cSld>
  <p:clrMapOvr>
    <a:masterClrMapping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480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8105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79369"/>
      </p:ext>
    </p:extLst>
  </p:cSld>
  <p:clrMapOvr>
    <a:masterClrMapping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25130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97137"/>
      </p:ext>
    </p:extLst>
  </p:cSld>
  <p:clrMapOvr>
    <a:masterClrMapping/>
  </p:clrMapOvr>
  <p:transition spd="slow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11487"/>
      </p:ext>
    </p:extLst>
  </p:cSld>
  <p:clrMapOvr>
    <a:masterClrMapping/>
  </p:clrMapOvr>
  <p:transition spd="slow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23753"/>
      </p:ext>
    </p:extLst>
  </p:cSld>
  <p:clrMapOvr>
    <a:masterClrMapping/>
  </p:clrMapOvr>
  <p:transition spd="slow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73685"/>
      </p:ext>
    </p:extLst>
  </p:cSld>
  <p:clrMapOvr>
    <a:masterClrMapping/>
  </p:clrMapOvr>
  <p:transition spd="slow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67024"/>
      </p:ext>
    </p:extLst>
  </p:cSld>
  <p:clrMapOvr>
    <a:masterClrMapping/>
  </p:clrMapOvr>
  <p:transition spd="slow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24957"/>
      </p:ext>
    </p:extLst>
  </p:cSld>
  <p:clrMapOvr>
    <a:masterClrMapping/>
  </p:clrMapOvr>
  <p:transition spd="slow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1226"/>
      </p:ext>
    </p:extLst>
  </p:cSld>
  <p:clrMapOvr>
    <a:masterClrMapping/>
  </p:clrMapOvr>
  <p:transition spd="slow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115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28220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4161"/>
      </p:ext>
    </p:extLst>
  </p:cSld>
  <p:clrMapOvr>
    <a:masterClrMapping/>
  </p:clrMapOvr>
  <p:transition spd="slow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1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75472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1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154"/>
      </p:ext>
    </p:extLst>
  </p:cSld>
  <p:clrMapOvr>
    <a:masterClrMapping/>
  </p:clrMapOvr>
  <p:transition spd="slow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1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9369"/>
      </p:ext>
    </p:extLst>
  </p:cSld>
  <p:clrMapOvr>
    <a:masterClrMapping/>
  </p:clrMapOvr>
  <p:transition spd="slow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1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54266"/>
      </p:ext>
    </p:extLst>
  </p:cSld>
  <p:clrMapOvr>
    <a:masterClrMapping/>
  </p:clrMapOvr>
  <p:transition spd="slow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1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4040"/>
      </p:ext>
    </p:extLst>
  </p:cSld>
  <p:clrMapOvr>
    <a:masterClrMapping/>
  </p:clrMapOvr>
  <p:transition spd="slow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8430"/>
      </p:ext>
    </p:extLst>
  </p:cSld>
  <p:clrMapOvr>
    <a:masterClrMapping/>
  </p:clrMapOvr>
  <p:transition spd="slow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37668"/>
      </p:ext>
    </p:extLst>
  </p:cSld>
  <p:clrMapOvr>
    <a:masterClrMapping/>
  </p:clrMapOvr>
  <p:transition spd="slow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82687"/>
      </p:ext>
    </p:extLst>
  </p:cSld>
  <p:clrMapOvr>
    <a:masterClrMapping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79023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8147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0396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87817"/>
      </p:ext>
    </p:extLst>
  </p:cSld>
  <p:clrMapOvr>
    <a:masterClrMapping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56554"/>
      </p:ext>
    </p:extLst>
  </p:cSld>
  <p:clrMapOvr>
    <a:masterClrMapping/>
  </p:clrMapOvr>
  <p:transition spd="slow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95528"/>
      </p:ext>
    </p:extLst>
  </p:cSld>
  <p:clrMapOvr>
    <a:masterClrMapping/>
  </p:clrMapOvr>
  <p:transition spd="slow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84282"/>
      </p:ext>
    </p:extLst>
  </p:cSld>
  <p:clrMapOvr>
    <a:masterClrMapping/>
  </p:clrMapOvr>
  <p:transition spd="slow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97512"/>
      </p:ext>
    </p:extLst>
  </p:cSld>
  <p:clrMapOvr>
    <a:masterClrMapping/>
  </p:clrMapOvr>
  <p:transition spd="slow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69748"/>
      </p:ext>
    </p:extLst>
  </p:cSld>
  <p:clrMapOvr>
    <a:masterClrMapping/>
  </p:clrMapOvr>
  <p:transition spd="slow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35783"/>
      </p:ext>
    </p:extLst>
  </p:cSld>
  <p:clrMapOvr>
    <a:masterClrMapping/>
  </p:clrMapOvr>
  <p:transition spd="slow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30078"/>
      </p:ext>
    </p:extLst>
  </p:cSld>
  <p:clrMapOvr>
    <a:masterClrMapping/>
  </p:clrMapOvr>
  <p:transition spd="slow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17190"/>
      </p:ext>
    </p:extLst>
  </p:cSld>
  <p:clrMapOvr>
    <a:masterClrMapping/>
  </p:clrMapOvr>
  <p:transition spd="slow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9709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0682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8147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1968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3411"/>
      </p:ext>
    </p:extLst>
  </p:cSld>
  <p:clrMapOvr>
    <a:masterClrMapping/>
  </p:clrMapOvr>
  <p:transition spd="slow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69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75" y="6021312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1046"/>
      </p:ext>
    </p:extLst>
  </p:cSld>
  <p:clrMapOvr>
    <a:masterClrMapping/>
  </p:clrMapOvr>
  <p:transition spd="slow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1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05641"/>
      </p:ext>
    </p:extLst>
  </p:cSld>
  <p:clrMapOvr>
    <a:masterClrMapping/>
  </p:clrMapOvr>
  <p:transition spd="slow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1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1944"/>
      </p:ext>
    </p:extLst>
  </p:cSld>
  <p:clrMapOvr>
    <a:masterClrMapping/>
  </p:clrMapOvr>
  <p:transition spd="slow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1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6471"/>
      </p:ext>
    </p:extLst>
  </p:cSld>
  <p:clrMapOvr>
    <a:masterClrMapping/>
  </p:clrMapOvr>
  <p:transition spd="slow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1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80244"/>
      </p:ext>
    </p:extLst>
  </p:cSld>
  <p:clrMapOvr>
    <a:masterClrMapping/>
  </p:clrMapOvr>
  <p:transition spd="slow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1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0152"/>
      </p:ext>
    </p:extLst>
  </p:cSld>
  <p:clrMapOvr>
    <a:masterClrMapping/>
  </p:clrMapOvr>
  <p:transition spd="slow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8752"/>
      </p:ext>
    </p:extLst>
  </p:cSld>
  <p:clrMapOvr>
    <a:masterClrMapping/>
  </p:clrMapOvr>
  <p:transition spd="slow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4372"/>
      </p:ext>
    </p:extLst>
  </p:cSld>
  <p:clrMapOvr>
    <a:masterClrMapping/>
  </p:clrMapOvr>
  <p:transition spd="slow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47072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8147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09429"/>
      </p:ext>
    </p:extLst>
  </p:cSld>
  <p:clrMapOvr>
    <a:masterClrMapping/>
  </p:clrMapOvr>
  <p:transition spd="slow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5790"/>
      </p:ext>
    </p:extLst>
  </p:cSld>
  <p:clrMapOvr>
    <a:masterClrMapping/>
  </p:clrMapOvr>
  <p:transition spd="slow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7577" tIns="43803" rIns="87577" bIns="438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7577" tIns="43803" rIns="87577" bIns="438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7577" tIns="43803" rIns="87577" bIns="438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7577" tIns="43803" rIns="87577" bIns="438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98104"/>
      </p:ext>
    </p:extLst>
  </p:cSld>
  <p:clrMapOvr>
    <a:masterClrMapping/>
  </p:clrMapOvr>
  <p:transition spd="slow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09836"/>
      </p:ext>
    </p:extLst>
  </p:cSld>
  <p:clrMapOvr>
    <a:masterClrMapping/>
  </p:clrMapOvr>
  <p:transition spd="slow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09" tIns="41061" rIns="82109" bIns="4106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109" tIns="41061" rIns="82109" bIns="4106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109" tIns="41061" rIns="82109" bIns="4106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9232"/>
      </p:ext>
    </p:extLst>
  </p:cSld>
  <p:clrMapOvr>
    <a:masterClrMapping/>
  </p:clrMapOvr>
  <p:transition spd="slow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09" tIns="41061" rIns="82109" bIns="4106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109" tIns="41061" rIns="82109" bIns="4106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109" tIns="41061" rIns="82109" bIns="4106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1294"/>
      </p:ext>
    </p:extLst>
  </p:cSld>
  <p:clrMapOvr>
    <a:masterClrMapping/>
  </p:clrMapOvr>
  <p:transition spd="slow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09" tIns="41061" rIns="82109" bIns="4106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109" tIns="41061" rIns="82109" bIns="4106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109" tIns="41061" rIns="82109" bIns="4106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4824"/>
      </p:ext>
    </p:extLst>
  </p:cSld>
  <p:clrMapOvr>
    <a:masterClrMapping/>
  </p:clrMapOvr>
  <p:transition spd="slow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09" tIns="41061" rIns="82109" bIns="4106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109" tIns="41061" rIns="82109" bIns="4106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109" tIns="41061" rIns="82109" bIns="4106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58610"/>
      </p:ext>
    </p:extLst>
  </p:cSld>
  <p:clrMapOvr>
    <a:masterClrMapping/>
  </p:clrMapOvr>
  <p:transition spd="slow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09" tIns="41061" rIns="82109" bIns="4106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109" tIns="41061" rIns="82109" bIns="4106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109" tIns="41061" rIns="82109" bIns="41061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109" tIns="41061" rIns="82109" bIns="4106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45995"/>
      </p:ext>
    </p:extLst>
  </p:cSld>
  <p:clrMapOvr>
    <a:masterClrMapping/>
  </p:clrMapOvr>
  <p:transition spd="slow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8"/>
            <a:ext cx="10489585" cy="1325564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1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1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5"/>
            <a:ext cx="912138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50542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8"/>
            <a:ext cx="10489585" cy="1325564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1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1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5"/>
            <a:ext cx="912138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85563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8147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7314"/>
      </p:ext>
    </p:extLst>
  </p:cSld>
  <p:clrMapOvr>
    <a:masterClrMapping/>
  </p:clrMapOvr>
  <p:transition spd="slow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8"/>
            <a:ext cx="10489585" cy="1325564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1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1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5"/>
            <a:ext cx="912138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10860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8"/>
            <a:ext cx="10489585" cy="1325564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1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1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5"/>
            <a:ext cx="912138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51603"/>
      </p:ext>
    </p:extLst>
  </p:cSld>
  <p:clrMapOvr>
    <a:masterClrMapping/>
  </p:clrMapOvr>
  <p:transition spd="slow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8"/>
            <a:ext cx="10489585" cy="1325564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71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1" y="6356371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5"/>
            <a:ext cx="912138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86787"/>
      </p:ext>
    </p:extLst>
  </p:cSld>
  <p:clrMapOvr>
    <a:masterClrMapping/>
  </p:clrMapOvr>
  <p:transition spd="slow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59" y="-836612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3" y="6021408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9037875"/>
      </p:ext>
    </p:extLst>
  </p:cSld>
  <p:clrMapOvr>
    <a:masterClrMapping/>
  </p:clrMapOvr>
  <p:transition spd="slow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2139"/>
      </p:ext>
    </p:extLst>
  </p:cSld>
  <p:clrMapOvr>
    <a:masterClrMapping/>
  </p:clrMapOvr>
  <p:transition spd="slow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6245"/>
      </p:ext>
    </p:extLst>
  </p:cSld>
  <p:clrMapOvr>
    <a:masterClrMapping/>
  </p:clrMapOvr>
  <p:transition spd="slow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6066"/>
      </p:ext>
    </p:extLst>
  </p:cSld>
  <p:clrMapOvr>
    <a:masterClrMapping/>
  </p:clrMapOvr>
  <p:transition spd="slow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0912"/>
      </p:ext>
    </p:extLst>
  </p:cSld>
  <p:clrMapOvr>
    <a:masterClrMapping/>
  </p:clrMapOvr>
  <p:transition spd="slow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347" tIns="41179" rIns="82347" bIns="411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32"/>
            <a:ext cx="10489585" cy="4351339"/>
          </a:xfrm>
          <a:prstGeom prst="rect">
            <a:avLst/>
          </a:prstGeom>
        </p:spPr>
        <p:txBody>
          <a:bodyPr lIns="82347" tIns="41179" rIns="82347" bIns="411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4" y="6356383"/>
            <a:ext cx="4104620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9" y="6356383"/>
            <a:ext cx="2736414" cy="365125"/>
          </a:xfrm>
          <a:prstGeom prst="rect">
            <a:avLst/>
          </a:prstGeom>
        </p:spPr>
        <p:txBody>
          <a:bodyPr lIns="82347" tIns="41179" rIns="82347" bIns="41179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34" y="4252923"/>
            <a:ext cx="912137" cy="914400"/>
          </a:xfrm>
          <a:prstGeom prst="rect">
            <a:avLst/>
          </a:prstGeom>
        </p:spPr>
        <p:txBody>
          <a:bodyPr lIns="82347" tIns="41179" rIns="82347" bIns="411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11884"/>
      </p:ext>
    </p:extLst>
  </p:cSld>
  <p:clrMapOvr>
    <a:masterClrMapping/>
  </p:clrMapOvr>
  <p:transition spd="slow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03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7403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8147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8534"/>
      </p:ext>
    </p:extLst>
  </p:cSld>
  <p:clrMapOvr>
    <a:masterClrMapping/>
  </p:clrMapOvr>
  <p:transition spd="slow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03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39973"/>
      </p:ext>
    </p:extLst>
  </p:cSld>
  <p:clrMapOvr>
    <a:masterClrMapping/>
  </p:clrMapOvr>
  <p:transition spd="slow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03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8865"/>
      </p:ext>
    </p:extLst>
  </p:cSld>
  <p:clrMapOvr>
    <a:masterClrMapping/>
  </p:clrMapOvr>
  <p:transition spd="slow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03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78080"/>
      </p:ext>
    </p:extLst>
  </p:cSld>
  <p:clrMapOvr>
    <a:masterClrMapping/>
  </p:clrMapOvr>
  <p:transition spd="slow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03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98608"/>
      </p:ext>
    </p:extLst>
  </p:cSld>
  <p:clrMapOvr>
    <a:masterClrMapping/>
  </p:clrMapOvr>
  <p:transition spd="slow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1934"/>
      </p:ext>
    </p:extLst>
  </p:cSld>
  <p:clrMapOvr>
    <a:masterClrMapping/>
  </p:clrMapOvr>
  <p:transition spd="slow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41701"/>
      </p:ext>
    </p:extLst>
  </p:cSld>
  <p:clrMapOvr>
    <a:masterClrMapping/>
  </p:clrMapOvr>
  <p:transition spd="slow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418"/>
      </p:ext>
    </p:extLst>
  </p:cSld>
  <p:clrMapOvr>
    <a:masterClrMapping/>
  </p:clrMapOvr>
  <p:transition spd="slow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05149"/>
      </p:ext>
    </p:extLst>
  </p:cSld>
  <p:clrMapOvr>
    <a:masterClrMapping/>
  </p:clrMapOvr>
  <p:transition spd="slow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96636"/>
      </p:ext>
    </p:extLst>
  </p:cSld>
  <p:clrMapOvr>
    <a:masterClrMapping/>
  </p:clrMapOvr>
  <p:transition spd="slow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73987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23504"/>
      </p:ext>
    </p:extLst>
  </p:cSld>
  <p:clrMapOvr>
    <a:masterClrMapping/>
  </p:clrMapOvr>
  <p:transition spd="slow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0968"/>
      </p:ext>
    </p:extLst>
  </p:cSld>
  <p:clrMapOvr>
    <a:masterClrMapping/>
  </p:clrMapOvr>
  <p:transition spd="slow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01339"/>
      </p:ext>
    </p:extLst>
  </p:cSld>
  <p:clrMapOvr>
    <a:masterClrMapping/>
  </p:clrMapOvr>
  <p:transition spd="slow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77970"/>
      </p:ext>
    </p:extLst>
  </p:cSld>
  <p:clrMapOvr>
    <a:masterClrMapping/>
  </p:clrMapOvr>
  <p:transition spd="slow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47674"/>
      </p:ext>
    </p:extLst>
  </p:cSld>
  <p:clrMapOvr>
    <a:masterClrMapping/>
  </p:clrMapOvr>
  <p:transition spd="slow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8391"/>
      </p:ext>
    </p:extLst>
  </p:cSld>
  <p:clrMapOvr>
    <a:masterClrMapping/>
  </p:clrMapOvr>
  <p:transition spd="slow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92915"/>
      </p:ext>
    </p:extLst>
  </p:cSld>
  <p:clrMapOvr>
    <a:masterClrMapping/>
  </p:clrMapOvr>
  <p:transition spd="slow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54923"/>
      </p:ext>
    </p:extLst>
  </p:cSld>
  <p:clrMapOvr>
    <a:masterClrMapping/>
  </p:clrMapOvr>
  <p:transition spd="slow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4788"/>
      </p:ext>
    </p:extLst>
  </p:cSld>
  <p:clrMapOvr>
    <a:masterClrMapping/>
  </p:clrMapOvr>
  <p:transition spd="slow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lIns="82389" tIns="41203" rIns="82389" bIns="412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82389" tIns="41203" rIns="82389" bIns="4120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59"/>
            <a:ext cx="4104620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9"/>
            <a:ext cx="2736414" cy="365125"/>
          </a:xfrm>
          <a:prstGeom prst="rect">
            <a:avLst/>
          </a:prstGeom>
        </p:spPr>
        <p:txBody>
          <a:bodyPr lIns="82389" tIns="41203" rIns="82389" bIns="41203"/>
          <a:lstStyle/>
          <a:p>
            <a:pPr defTabSz="875808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808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82389" tIns="41203" rIns="82389" bIns="4120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26645"/>
      </p:ext>
    </p:extLst>
  </p:cSld>
  <p:clrMapOvr>
    <a:masterClrMapping/>
  </p:clrMapOvr>
  <p:transition spd="slow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2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60" y="6021296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6953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9521"/>
      </p:ext>
    </p:extLst>
  </p:cSld>
  <p:clrMapOvr>
    <a:masterClrMapping/>
  </p:clrMapOvr>
  <p:transition spd="slow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3"/>
            <a:ext cx="12161838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63" y="83190"/>
            <a:ext cx="11514474" cy="6485891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6"/>
            <a:ext cx="12161838" cy="50279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597626" y="2742565"/>
            <a:ext cx="656422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771"/>
      </p:ext>
    </p:extLst>
  </p:cSld>
  <p:clrMapOvr>
    <a:masterClrMapping/>
  </p:clrMapOvr>
  <p:transition spd="slow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3" y="2130457"/>
            <a:ext cx="1033621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051" y="3886200"/>
            <a:ext cx="851376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6617"/>
      </p:ext>
    </p:extLst>
  </p:cSld>
  <p:clrMapOvr>
    <a:masterClrMapping/>
  </p:clrMapOvr>
  <p:transition spd="slow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16082"/>
      </p:ext>
    </p:extLst>
  </p:cSld>
  <p:clrMapOvr>
    <a:masterClrMapping/>
  </p:clrMapOvr>
  <p:transition spd="slow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4406935"/>
            <a:ext cx="10337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438" y="2906738"/>
            <a:ext cx="10337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59086"/>
      </p:ext>
    </p:extLst>
  </p:cSld>
  <p:clrMapOvr>
    <a:masterClrMapping/>
  </p:clrMapOvr>
  <p:transition spd="slow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600220"/>
            <a:ext cx="53959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5" y="1600220"/>
            <a:ext cx="539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7509"/>
      </p:ext>
    </p:extLst>
  </p:cSld>
  <p:clrMapOvr>
    <a:masterClrMapping/>
  </p:clrMapOvr>
  <p:transition spd="slow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6" y="1535117"/>
            <a:ext cx="53736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8" indent="0">
              <a:buNone/>
              <a:defRPr sz="2000" b="1"/>
            </a:lvl2pPr>
            <a:lvl3pPr marL="912852" indent="0">
              <a:buNone/>
              <a:defRPr sz="1800" b="1"/>
            </a:lvl3pPr>
            <a:lvl4pPr marL="1369281" indent="0">
              <a:buNone/>
              <a:defRPr sz="1600" b="1"/>
            </a:lvl4pPr>
            <a:lvl5pPr marL="1825707" indent="0">
              <a:buNone/>
              <a:defRPr sz="1600" b="1"/>
            </a:lvl5pPr>
            <a:lvl6pPr marL="2282132" indent="0">
              <a:buNone/>
              <a:defRPr sz="1600" b="1"/>
            </a:lvl6pPr>
            <a:lvl7pPr marL="2738559" indent="0">
              <a:buNone/>
              <a:defRPr sz="1600" b="1"/>
            </a:lvl7pPr>
            <a:lvl8pPr marL="3194988" indent="0">
              <a:buNone/>
              <a:defRPr sz="1600" b="1"/>
            </a:lvl8pPr>
            <a:lvl9pPr marL="36514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16" y="2174875"/>
            <a:ext cx="53736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579" y="1535117"/>
            <a:ext cx="53752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8" indent="0">
              <a:buNone/>
              <a:defRPr sz="2000" b="1"/>
            </a:lvl2pPr>
            <a:lvl3pPr marL="912852" indent="0">
              <a:buNone/>
              <a:defRPr sz="1800" b="1"/>
            </a:lvl3pPr>
            <a:lvl4pPr marL="1369281" indent="0">
              <a:buNone/>
              <a:defRPr sz="1600" b="1"/>
            </a:lvl4pPr>
            <a:lvl5pPr marL="1825707" indent="0">
              <a:buNone/>
              <a:defRPr sz="1600" b="1"/>
            </a:lvl5pPr>
            <a:lvl6pPr marL="2282132" indent="0">
              <a:buNone/>
              <a:defRPr sz="1600" b="1"/>
            </a:lvl6pPr>
            <a:lvl7pPr marL="2738559" indent="0">
              <a:buNone/>
              <a:defRPr sz="1600" b="1"/>
            </a:lvl7pPr>
            <a:lvl8pPr marL="3194988" indent="0">
              <a:buNone/>
              <a:defRPr sz="1600" b="1"/>
            </a:lvl8pPr>
            <a:lvl9pPr marL="365141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579" y="2174875"/>
            <a:ext cx="53752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6483"/>
      </p:ext>
    </p:extLst>
  </p:cSld>
  <p:clrMapOvr>
    <a:masterClrMapping/>
  </p:clrMapOvr>
  <p:transition spd="slow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73720"/>
      </p:ext>
    </p:extLst>
  </p:cSld>
  <p:clrMapOvr>
    <a:masterClrMapping/>
  </p:clrMapOvr>
  <p:transition spd="slow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25906"/>
      </p:ext>
    </p:extLst>
  </p:cSld>
  <p:clrMapOvr>
    <a:masterClrMapping/>
  </p:clrMapOvr>
  <p:transition spd="slow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05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3" y="273081"/>
            <a:ext cx="6799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1435129"/>
            <a:ext cx="40005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28" indent="0">
              <a:buNone/>
              <a:defRPr sz="1200"/>
            </a:lvl2pPr>
            <a:lvl3pPr marL="912852" indent="0">
              <a:buNone/>
              <a:defRPr sz="1000"/>
            </a:lvl3pPr>
            <a:lvl4pPr marL="1369281" indent="0">
              <a:buNone/>
              <a:defRPr sz="900"/>
            </a:lvl4pPr>
            <a:lvl5pPr marL="1825707" indent="0">
              <a:buNone/>
              <a:defRPr sz="900"/>
            </a:lvl5pPr>
            <a:lvl6pPr marL="2282132" indent="0">
              <a:buNone/>
              <a:defRPr sz="900"/>
            </a:lvl6pPr>
            <a:lvl7pPr marL="2738559" indent="0">
              <a:buNone/>
              <a:defRPr sz="900"/>
            </a:lvl7pPr>
            <a:lvl8pPr marL="3194988" indent="0">
              <a:buNone/>
              <a:defRPr sz="900"/>
            </a:lvl8pPr>
            <a:lvl9pPr marL="36514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59603"/>
      </p:ext>
    </p:extLst>
  </p:cSld>
  <p:clrMapOvr>
    <a:masterClrMapping/>
  </p:clrMapOvr>
  <p:transition spd="slow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6" y="4800600"/>
            <a:ext cx="729615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4426" y="612775"/>
            <a:ext cx="729615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28" indent="0">
              <a:buNone/>
              <a:defRPr sz="2800"/>
            </a:lvl2pPr>
            <a:lvl3pPr marL="912852" indent="0">
              <a:buNone/>
              <a:defRPr sz="2400"/>
            </a:lvl3pPr>
            <a:lvl4pPr marL="1369281" indent="0">
              <a:buNone/>
              <a:defRPr sz="2000"/>
            </a:lvl4pPr>
            <a:lvl5pPr marL="1825707" indent="0">
              <a:buNone/>
              <a:defRPr sz="2000"/>
            </a:lvl5pPr>
            <a:lvl6pPr marL="2282132" indent="0">
              <a:buNone/>
              <a:defRPr sz="2000"/>
            </a:lvl6pPr>
            <a:lvl7pPr marL="2738559" indent="0">
              <a:buNone/>
              <a:defRPr sz="2000"/>
            </a:lvl7pPr>
            <a:lvl8pPr marL="3194988" indent="0">
              <a:buNone/>
              <a:defRPr sz="2000"/>
            </a:lvl8pPr>
            <a:lvl9pPr marL="36514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4426" y="5367338"/>
            <a:ext cx="729615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28" indent="0">
              <a:buNone/>
              <a:defRPr sz="1200"/>
            </a:lvl2pPr>
            <a:lvl3pPr marL="912852" indent="0">
              <a:buNone/>
              <a:defRPr sz="1000"/>
            </a:lvl3pPr>
            <a:lvl4pPr marL="1369281" indent="0">
              <a:buNone/>
              <a:defRPr sz="900"/>
            </a:lvl4pPr>
            <a:lvl5pPr marL="1825707" indent="0">
              <a:buNone/>
              <a:defRPr sz="900"/>
            </a:lvl5pPr>
            <a:lvl6pPr marL="2282132" indent="0">
              <a:buNone/>
              <a:defRPr sz="900"/>
            </a:lvl6pPr>
            <a:lvl7pPr marL="2738559" indent="0">
              <a:buNone/>
              <a:defRPr sz="900"/>
            </a:lvl7pPr>
            <a:lvl8pPr marL="3194988" indent="0">
              <a:buNone/>
              <a:defRPr sz="900"/>
            </a:lvl8pPr>
            <a:lvl9pPr marL="365141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91847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66615"/>
      </p:ext>
    </p:extLst>
  </p:cSld>
  <p:clrMapOvr>
    <a:masterClrMapping/>
  </p:clrMapOvr>
  <p:transition spd="slow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12845"/>
      </p:ext>
    </p:extLst>
  </p:cSld>
  <p:clrMapOvr>
    <a:masterClrMapping/>
  </p:clrMapOvr>
  <p:transition spd="slow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74680"/>
            <a:ext cx="273526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26" y="274680"/>
            <a:ext cx="8058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5693"/>
      </p:ext>
    </p:extLst>
  </p:cSld>
  <p:clrMapOvr>
    <a:masterClrMapping/>
  </p:clrMapOvr>
  <p:transition spd="slow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359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71" y="1122361"/>
            <a:ext cx="9121379" cy="2387600"/>
          </a:xfrm>
          <a:prstGeom prst="rect">
            <a:avLst/>
          </a:prstGeom>
        </p:spPr>
        <p:txBody>
          <a:bodyPr lIns="87378" tIns="43696" rIns="87378" bIns="43696"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71" y="3602079"/>
            <a:ext cx="9121379" cy="1655762"/>
          </a:xfrm>
          <a:prstGeom prst="rect">
            <a:avLst/>
          </a:prstGeom>
        </p:spPr>
        <p:txBody>
          <a:bodyPr lIns="87378" tIns="43696" rIns="87378" bIns="43696"/>
          <a:lstStyle>
            <a:lvl1pPr marL="0" indent="0" algn="ctr">
              <a:buNone/>
              <a:defRPr sz="2400"/>
            </a:lvl1pPr>
            <a:lvl2pPr marL="436909" indent="0" algn="ctr">
              <a:buNone/>
              <a:defRPr sz="1900"/>
            </a:lvl2pPr>
            <a:lvl3pPr marL="873815" indent="0" algn="ctr">
              <a:buNone/>
              <a:defRPr sz="1700"/>
            </a:lvl3pPr>
            <a:lvl4pPr marL="1310719" indent="0" algn="ctr">
              <a:buNone/>
              <a:defRPr sz="1400"/>
            </a:lvl4pPr>
            <a:lvl5pPr marL="1747615" indent="0" algn="ctr">
              <a:buNone/>
              <a:defRPr sz="1400"/>
            </a:lvl5pPr>
            <a:lvl6pPr marL="2184529" indent="0" algn="ctr">
              <a:buNone/>
              <a:defRPr sz="1400"/>
            </a:lvl6pPr>
            <a:lvl7pPr marL="2621430" indent="0" algn="ctr">
              <a:buNone/>
              <a:defRPr sz="1400"/>
            </a:lvl7pPr>
            <a:lvl8pPr marL="3058338" indent="0" algn="ctr">
              <a:buNone/>
              <a:defRPr sz="1400"/>
            </a:lvl8pPr>
            <a:lvl9pPr marL="3495243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190249"/>
      </p:ext>
    </p:extLst>
  </p:cSld>
  <p:clrMapOvr>
    <a:masterClrMapping/>
  </p:clrMapOvr>
  <p:transition spd="slow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61931"/>
      </p:ext>
    </p:extLst>
  </p:cSld>
  <p:clrMapOvr>
    <a:masterClrMapping/>
  </p:clrMapOvr>
  <p:transition spd="slow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6" y="1709749"/>
            <a:ext cx="10489585" cy="2852738"/>
          </a:xfrm>
          <a:prstGeom prst="rect">
            <a:avLst/>
          </a:prstGeom>
        </p:spPr>
        <p:txBody>
          <a:bodyPr lIns="87378" tIns="43696" rIns="87378" bIns="43696"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6" y="4589484"/>
            <a:ext cx="10489585" cy="1500188"/>
          </a:xfrm>
          <a:prstGeom prst="rect">
            <a:avLst/>
          </a:prstGeom>
        </p:spPr>
        <p:txBody>
          <a:bodyPr lIns="87378" tIns="43696" rIns="87378" bIns="43696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369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38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0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7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83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5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91441"/>
      </p:ext>
    </p:extLst>
  </p:cSld>
  <p:clrMapOvr>
    <a:masterClrMapping/>
  </p:clrMapOvr>
  <p:transition spd="slow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43" y="1825627"/>
            <a:ext cx="5168781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8" y="1825627"/>
            <a:ext cx="5168781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25037"/>
      </p:ext>
    </p:extLst>
  </p:cSld>
  <p:clrMapOvr>
    <a:masterClrMapping/>
  </p:clrMapOvr>
  <p:transition spd="slow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1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1" y="1681163"/>
            <a:ext cx="5145027" cy="823912"/>
          </a:xfrm>
          <a:prstGeom prst="rect">
            <a:avLst/>
          </a:prstGeom>
        </p:spPr>
        <p:txBody>
          <a:bodyPr lIns="87378" tIns="43696" rIns="87378" bIns="43696" anchor="b"/>
          <a:lstStyle>
            <a:lvl1pPr marL="0" indent="0">
              <a:buNone/>
              <a:defRPr sz="2400" b="1"/>
            </a:lvl1pPr>
            <a:lvl2pPr marL="436909" indent="0">
              <a:buNone/>
              <a:defRPr sz="1900" b="1"/>
            </a:lvl2pPr>
            <a:lvl3pPr marL="873815" indent="0">
              <a:buNone/>
              <a:defRPr sz="1700" b="1"/>
            </a:lvl3pPr>
            <a:lvl4pPr marL="1310719" indent="0">
              <a:buNone/>
              <a:defRPr sz="1400" b="1"/>
            </a:lvl4pPr>
            <a:lvl5pPr marL="1747615" indent="0">
              <a:buNone/>
              <a:defRPr sz="1400" b="1"/>
            </a:lvl5pPr>
            <a:lvl6pPr marL="2184529" indent="0">
              <a:buNone/>
              <a:defRPr sz="1400" b="1"/>
            </a:lvl6pPr>
            <a:lvl7pPr marL="2621430" indent="0">
              <a:buNone/>
              <a:defRPr sz="1400" b="1"/>
            </a:lvl7pPr>
            <a:lvl8pPr marL="3058338" indent="0">
              <a:buNone/>
              <a:defRPr sz="1400" b="1"/>
            </a:lvl8pPr>
            <a:lvl9pPr marL="349524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1" y="2505105"/>
            <a:ext cx="5145027" cy="3684587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45" y="1681163"/>
            <a:ext cx="5170366" cy="823912"/>
          </a:xfrm>
          <a:prstGeom prst="rect">
            <a:avLst/>
          </a:prstGeom>
        </p:spPr>
        <p:txBody>
          <a:bodyPr lIns="87378" tIns="43696" rIns="87378" bIns="43696" anchor="b"/>
          <a:lstStyle>
            <a:lvl1pPr marL="0" indent="0">
              <a:buNone/>
              <a:defRPr sz="2400" b="1"/>
            </a:lvl1pPr>
            <a:lvl2pPr marL="436909" indent="0">
              <a:buNone/>
              <a:defRPr sz="1900" b="1"/>
            </a:lvl2pPr>
            <a:lvl3pPr marL="873815" indent="0">
              <a:buNone/>
              <a:defRPr sz="1700" b="1"/>
            </a:lvl3pPr>
            <a:lvl4pPr marL="1310719" indent="0">
              <a:buNone/>
              <a:defRPr sz="1400" b="1"/>
            </a:lvl4pPr>
            <a:lvl5pPr marL="1747615" indent="0">
              <a:buNone/>
              <a:defRPr sz="1400" b="1"/>
            </a:lvl5pPr>
            <a:lvl6pPr marL="2184529" indent="0">
              <a:buNone/>
              <a:defRPr sz="1400" b="1"/>
            </a:lvl6pPr>
            <a:lvl7pPr marL="2621430" indent="0">
              <a:buNone/>
              <a:defRPr sz="1400" b="1"/>
            </a:lvl7pPr>
            <a:lvl8pPr marL="3058338" indent="0">
              <a:buNone/>
              <a:defRPr sz="1400" b="1"/>
            </a:lvl8pPr>
            <a:lvl9pPr marL="349524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45" y="2505105"/>
            <a:ext cx="5170366" cy="3684587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1101"/>
      </p:ext>
    </p:extLst>
  </p:cSld>
  <p:clrMapOvr>
    <a:masterClrMapping/>
  </p:clrMapOvr>
  <p:transition spd="slow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05436"/>
      </p:ext>
    </p:extLst>
  </p:cSld>
  <p:clrMapOvr>
    <a:masterClrMapping/>
  </p:clrMapOvr>
  <p:transition spd="slow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9518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05113"/>
      </p:ext>
    </p:extLst>
  </p:cSld>
  <p:clrMapOvr>
    <a:masterClrMapping/>
  </p:clrMapOvr>
  <p:transition spd="slow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5" y="457200"/>
            <a:ext cx="3922508" cy="1600200"/>
          </a:xfrm>
          <a:prstGeom prst="rect">
            <a:avLst/>
          </a:prstGeom>
        </p:spPr>
        <p:txBody>
          <a:bodyPr lIns="87378" tIns="43696" rIns="87378" bIns="43696"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76" y="987470"/>
            <a:ext cx="6156930" cy="4873626"/>
          </a:xfrm>
          <a:prstGeom prst="rect">
            <a:avLst/>
          </a:prstGeom>
        </p:spPr>
        <p:txBody>
          <a:bodyPr lIns="87378" tIns="43696" rIns="87378" bIns="43696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55" y="2057400"/>
            <a:ext cx="3922508" cy="3811588"/>
          </a:xfrm>
          <a:prstGeom prst="rect">
            <a:avLst/>
          </a:prstGeom>
        </p:spPr>
        <p:txBody>
          <a:bodyPr lIns="87378" tIns="43696" rIns="87378" bIns="43696"/>
          <a:lstStyle>
            <a:lvl1pPr marL="0" indent="0">
              <a:buNone/>
              <a:defRPr sz="1400"/>
            </a:lvl1pPr>
            <a:lvl2pPr marL="436909" indent="0">
              <a:buNone/>
              <a:defRPr sz="1400"/>
            </a:lvl2pPr>
            <a:lvl3pPr marL="873815" indent="0">
              <a:buNone/>
              <a:defRPr sz="1200"/>
            </a:lvl3pPr>
            <a:lvl4pPr marL="1310719" indent="0">
              <a:buNone/>
              <a:defRPr sz="800"/>
            </a:lvl4pPr>
            <a:lvl5pPr marL="1747615" indent="0">
              <a:buNone/>
              <a:defRPr sz="800"/>
            </a:lvl5pPr>
            <a:lvl6pPr marL="2184529" indent="0">
              <a:buNone/>
              <a:defRPr sz="800"/>
            </a:lvl6pPr>
            <a:lvl7pPr marL="2621430" indent="0">
              <a:buNone/>
              <a:defRPr sz="800"/>
            </a:lvl7pPr>
            <a:lvl8pPr marL="3058338" indent="0">
              <a:buNone/>
              <a:defRPr sz="800"/>
            </a:lvl8pPr>
            <a:lvl9pPr marL="349524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78119"/>
      </p:ext>
    </p:extLst>
  </p:cSld>
  <p:clrMapOvr>
    <a:masterClrMapping/>
  </p:clrMapOvr>
  <p:transition spd="slow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5" y="457200"/>
            <a:ext cx="3922508" cy="1600200"/>
          </a:xfrm>
          <a:prstGeom prst="rect">
            <a:avLst/>
          </a:prstGeom>
        </p:spPr>
        <p:txBody>
          <a:bodyPr lIns="87378" tIns="43696" rIns="87378" bIns="43696"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76" y="987470"/>
            <a:ext cx="6156930" cy="4873626"/>
          </a:xfrm>
          <a:prstGeom prst="rect">
            <a:avLst/>
          </a:prstGeom>
        </p:spPr>
        <p:txBody>
          <a:bodyPr lIns="87378" tIns="43696" rIns="87378" bIns="43696"/>
          <a:lstStyle>
            <a:lvl1pPr marL="0" indent="0">
              <a:buNone/>
              <a:defRPr sz="3100"/>
            </a:lvl1pPr>
            <a:lvl2pPr marL="436909" indent="0">
              <a:buNone/>
              <a:defRPr sz="2700"/>
            </a:lvl2pPr>
            <a:lvl3pPr marL="873815" indent="0">
              <a:buNone/>
              <a:defRPr sz="2400"/>
            </a:lvl3pPr>
            <a:lvl4pPr marL="1310719" indent="0">
              <a:buNone/>
              <a:defRPr sz="1900"/>
            </a:lvl4pPr>
            <a:lvl5pPr marL="1747615" indent="0">
              <a:buNone/>
              <a:defRPr sz="1900"/>
            </a:lvl5pPr>
            <a:lvl6pPr marL="2184529" indent="0">
              <a:buNone/>
              <a:defRPr sz="1900"/>
            </a:lvl6pPr>
            <a:lvl7pPr marL="2621430" indent="0">
              <a:buNone/>
              <a:defRPr sz="1900"/>
            </a:lvl7pPr>
            <a:lvl8pPr marL="3058338" indent="0">
              <a:buNone/>
              <a:defRPr sz="1900"/>
            </a:lvl8pPr>
            <a:lvl9pPr marL="3495243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55" y="2057400"/>
            <a:ext cx="3922508" cy="3811588"/>
          </a:xfrm>
          <a:prstGeom prst="rect">
            <a:avLst/>
          </a:prstGeom>
        </p:spPr>
        <p:txBody>
          <a:bodyPr lIns="87378" tIns="43696" rIns="87378" bIns="43696"/>
          <a:lstStyle>
            <a:lvl1pPr marL="0" indent="0">
              <a:buNone/>
              <a:defRPr sz="1400"/>
            </a:lvl1pPr>
            <a:lvl2pPr marL="436909" indent="0">
              <a:buNone/>
              <a:defRPr sz="1400"/>
            </a:lvl2pPr>
            <a:lvl3pPr marL="873815" indent="0">
              <a:buNone/>
              <a:defRPr sz="1200"/>
            </a:lvl3pPr>
            <a:lvl4pPr marL="1310719" indent="0">
              <a:buNone/>
              <a:defRPr sz="800"/>
            </a:lvl4pPr>
            <a:lvl5pPr marL="1747615" indent="0">
              <a:buNone/>
              <a:defRPr sz="800"/>
            </a:lvl5pPr>
            <a:lvl6pPr marL="2184529" indent="0">
              <a:buNone/>
              <a:defRPr sz="800"/>
            </a:lvl6pPr>
            <a:lvl7pPr marL="2621430" indent="0">
              <a:buNone/>
              <a:defRPr sz="800"/>
            </a:lvl7pPr>
            <a:lvl8pPr marL="3058338" indent="0">
              <a:buNone/>
              <a:defRPr sz="800"/>
            </a:lvl8pPr>
            <a:lvl9pPr marL="349524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93063"/>
      </p:ext>
    </p:extLst>
  </p:cSld>
  <p:clrMapOvr>
    <a:masterClrMapping/>
  </p:clrMapOvr>
  <p:transition spd="slow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vert="eaVert"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82378"/>
      </p:ext>
    </p:extLst>
  </p:cSld>
  <p:clrMapOvr>
    <a:masterClrMapping/>
  </p:clrMapOvr>
  <p:transition spd="slow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43" y="365162"/>
            <a:ext cx="2622397" cy="5811839"/>
          </a:xfrm>
          <a:prstGeom prst="rect">
            <a:avLst/>
          </a:prstGeom>
        </p:spPr>
        <p:txBody>
          <a:bodyPr vert="eaVert"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76" y="365162"/>
            <a:ext cx="7715166" cy="5811839"/>
          </a:xfrm>
          <a:prstGeom prst="rect">
            <a:avLst/>
          </a:prstGeom>
        </p:spPr>
        <p:txBody>
          <a:bodyPr vert="eaVert"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3815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6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52903"/>
      </p:ext>
    </p:extLst>
  </p:cSld>
  <p:clrMapOvr>
    <a:masterClrMapping/>
  </p:clrMapOvr>
  <p:transition spd="slow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78" y="600238"/>
            <a:ext cx="8469395" cy="5454399"/>
          </a:xfrm>
          <a:prstGeom prst="rect">
            <a:avLst/>
          </a:prstGeom>
        </p:spPr>
        <p:txBody>
          <a:bodyPr spcFirstLastPara="1" wrap="square" lIns="87369" tIns="87369" rIns="87369" bIns="873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6" y="6217639"/>
            <a:ext cx="729790" cy="524800"/>
          </a:xfrm>
          <a:prstGeom prst="rect">
            <a:avLst/>
          </a:prstGeom>
        </p:spPr>
        <p:txBody>
          <a:bodyPr spcFirstLastPara="1" wrap="square" lIns="87369" tIns="87369" rIns="87369" bIns="873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873815"/>
            <a:fld id="{00000000-1234-1234-1234-123412341234}" type="slidenum">
              <a:rPr lang="en-GB" sz="1700" smtClean="0">
                <a:solidFill>
                  <a:prstClr val="black"/>
                </a:solidFill>
              </a:rPr>
              <a:pPr defTabSz="873815"/>
              <a:t>‹#›</a:t>
            </a:fld>
            <a:endParaRPr lang="en-GB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17953"/>
      </p:ext>
    </p:extLst>
  </p:cSld>
  <p:clrMapOvr>
    <a:masterClrMapping/>
  </p:clrMapOvr>
  <p:transition spd="slow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502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1255"/>
      </p:ext>
    </p:extLst>
  </p:cSld>
  <p:clrMapOvr>
    <a:masterClrMapping/>
  </p:clrMapOvr>
  <p:transition spd="slow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502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76207"/>
      </p:ext>
    </p:extLst>
  </p:cSld>
  <p:clrMapOvr>
    <a:masterClrMapping/>
  </p:clrMapOvr>
  <p:transition spd="slow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502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94846"/>
      </p:ext>
    </p:extLst>
  </p:cSld>
  <p:clrMapOvr>
    <a:masterClrMapping/>
  </p:clrMapOvr>
  <p:transition spd="slow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502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92099"/>
      </p:ext>
    </p:extLst>
  </p:cSld>
  <p:clrMapOvr>
    <a:masterClrMapping/>
  </p:clrMapOvr>
  <p:transition spd="slow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502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627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17305"/>
      </p:ext>
    </p:extLst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85512"/>
      </p:ext>
    </p:extLst>
  </p:cSld>
  <p:clrMapOvr>
    <a:masterClrMapping/>
  </p:clrMapOvr>
  <p:transition spd="slow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6854"/>
      </p:ext>
    </p:extLst>
  </p:cSld>
  <p:clrMapOvr>
    <a:masterClrMapping/>
  </p:clrMapOvr>
  <p:transition spd="slow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6387"/>
      </p:ext>
    </p:extLst>
  </p:cSld>
  <p:clrMapOvr>
    <a:masterClrMapping/>
  </p:clrMapOvr>
  <p:transition spd="slow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1583"/>
      </p:ext>
    </p:extLst>
  </p:cSld>
  <p:clrMapOvr>
    <a:masterClrMapping/>
  </p:clrMapOvr>
  <p:transition spd="slow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378" tIns="43696" rIns="87378" bIns="4369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378" tIns="43696" rIns="87378" bIns="4369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7378" tIns="43696" rIns="87378" bIns="43696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378" tIns="43696" rIns="87378" bIns="436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5138"/>
      </p:ext>
    </p:extLst>
  </p:cSld>
  <p:clrMapOvr>
    <a:masterClrMapping/>
  </p:clrMapOvr>
  <p:transition spd="slow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46540"/>
      </p:ext>
    </p:extLst>
  </p:cSld>
  <p:clrMapOvr>
    <a:masterClrMapping/>
  </p:clrMapOvr>
  <p:transition spd="slow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18" tIns="40957" rIns="81918" bIns="409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18" tIns="40957" rIns="81918" bIns="409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18" tIns="40957" rIns="81918" bIns="409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784"/>
      </p:ext>
    </p:extLst>
  </p:cSld>
  <p:clrMapOvr>
    <a:masterClrMapping/>
  </p:clrMapOvr>
  <p:transition spd="slow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18" tIns="40957" rIns="81918" bIns="409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18" tIns="40957" rIns="81918" bIns="409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18" tIns="40957" rIns="81918" bIns="409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9520"/>
      </p:ext>
    </p:extLst>
  </p:cSld>
  <p:clrMapOvr>
    <a:masterClrMapping/>
  </p:clrMapOvr>
  <p:transition spd="slow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18" tIns="40957" rIns="81918" bIns="409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18" tIns="40957" rIns="81918" bIns="409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18" tIns="40957" rIns="81918" bIns="409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92251"/>
      </p:ext>
    </p:extLst>
  </p:cSld>
  <p:clrMapOvr>
    <a:masterClrMapping/>
  </p:clrMapOvr>
  <p:transition spd="slow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18" tIns="40957" rIns="81918" bIns="409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18" tIns="40957" rIns="81918" bIns="409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18" tIns="40957" rIns="81918" bIns="409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033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07937"/>
      </p:ext>
    </p:extLst>
  </p:cSld>
  <p:clrMapOvr>
    <a:masterClrMapping/>
  </p:clrMapOvr>
  <p:transition spd="slow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18" tIns="40957" rIns="81918" bIns="409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18" tIns="40957" rIns="81918" bIns="409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1918" tIns="40957" rIns="81918" bIns="40957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18" tIns="40957" rIns="81918" bIns="409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87603"/>
      </p:ext>
    </p:extLst>
  </p:cSld>
  <p:clrMapOvr>
    <a:masterClrMapping/>
  </p:clrMapOvr>
  <p:transition spd="slow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401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19700"/>
      </p:ext>
    </p:extLst>
  </p:cSld>
  <p:clrMapOvr>
    <a:masterClrMapping/>
  </p:clrMapOvr>
  <p:transition spd="slow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401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8779"/>
      </p:ext>
    </p:extLst>
  </p:cSld>
  <p:clrMapOvr>
    <a:masterClrMapping/>
  </p:clrMapOvr>
  <p:transition spd="slow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401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99479"/>
      </p:ext>
    </p:extLst>
  </p:cSld>
  <p:clrMapOvr>
    <a:masterClrMapping/>
  </p:clrMapOvr>
  <p:transition spd="slow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401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140"/>
      </p:ext>
    </p:extLst>
  </p:cSld>
  <p:clrMapOvr>
    <a:masterClrMapping/>
  </p:clrMapOvr>
  <p:transition spd="slow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401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401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96560"/>
      </p:ext>
    </p:extLst>
  </p:cSld>
  <p:clrMapOvr>
    <a:masterClrMapping/>
  </p:clrMapOvr>
  <p:transition spd="slow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2" y="-836612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37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5098530"/>
      </p:ext>
    </p:extLst>
  </p:cSld>
  <p:clrMapOvr>
    <a:masterClrMapping/>
  </p:clrMapOvr>
  <p:transition spd="slow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13064"/>
      </p:ext>
    </p:extLst>
  </p:cSld>
  <p:clrMapOvr>
    <a:masterClrMapping/>
  </p:clrMapOvr>
  <p:transition spd="slow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99984"/>
      </p:ext>
    </p:extLst>
  </p:cSld>
  <p:clrMapOvr>
    <a:masterClrMapping/>
  </p:clrMapOvr>
  <p:transition spd="slow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1388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6" y="1710374"/>
            <a:ext cx="10489585" cy="2852737"/>
          </a:xfrm>
          <a:prstGeom prst="rect">
            <a:avLst/>
          </a:prstGeom>
        </p:spPr>
        <p:txBody>
          <a:bodyPr lIns="91292" tIns="45648" rIns="91292" bIns="4564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6" y="4590099"/>
            <a:ext cx="10489585" cy="1500187"/>
          </a:xfrm>
          <a:prstGeom prst="rect">
            <a:avLst/>
          </a:prstGeom>
        </p:spPr>
        <p:txBody>
          <a:bodyPr lIns="91292" tIns="45648" rIns="91292" bIns="4564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5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4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5584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89218"/>
      </p:ext>
    </p:extLst>
  </p:cSld>
  <p:clrMapOvr>
    <a:masterClrMapping/>
  </p:clrMapOvr>
  <p:transition spd="slow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2080"/>
      </p:ext>
    </p:extLst>
  </p:cSld>
  <p:clrMapOvr>
    <a:masterClrMapping/>
  </p:clrMapOvr>
  <p:transition spd="slow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156" tIns="41079" rIns="82156" bIns="4107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156" tIns="41079" rIns="82156" bIns="4107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415"/>
            <a:ext cx="4104620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15"/>
            <a:ext cx="2736414" cy="365125"/>
          </a:xfrm>
          <a:prstGeom prst="rect">
            <a:avLst/>
          </a:prstGeom>
        </p:spPr>
        <p:txBody>
          <a:bodyPr lIns="82156" tIns="41079" rIns="82156" bIns="4107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156" tIns="41079" rIns="82156" bIns="410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09813"/>
      </p:ext>
    </p:extLst>
  </p:cSld>
  <p:clrMapOvr>
    <a:masterClrMapping/>
  </p:clrMapOvr>
  <p:transition spd="slow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066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32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0263"/>
      </p:ext>
    </p:extLst>
  </p:cSld>
  <p:clrMapOvr>
    <a:masterClrMapping/>
  </p:clrMapOvr>
  <p:transition spd="slow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32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11254"/>
      </p:ext>
    </p:extLst>
  </p:cSld>
  <p:clrMapOvr>
    <a:masterClrMapping/>
  </p:clrMapOvr>
  <p:transition spd="slow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32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101"/>
      </p:ext>
    </p:extLst>
  </p:cSld>
  <p:clrMapOvr>
    <a:masterClrMapping/>
  </p:clrMapOvr>
  <p:transition spd="slow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32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4729"/>
      </p:ext>
    </p:extLst>
  </p:cSld>
  <p:clrMapOvr>
    <a:masterClrMapping/>
  </p:clrMapOvr>
  <p:transition spd="slow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932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45982"/>
      </p:ext>
    </p:extLst>
  </p:cSld>
  <p:clrMapOvr>
    <a:masterClrMapping/>
  </p:clrMapOvr>
  <p:transition spd="slow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90853"/>
      </p:ext>
    </p:extLst>
  </p:cSld>
  <p:clrMapOvr>
    <a:masterClrMapping/>
  </p:clrMapOvr>
  <p:transition spd="slow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8964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50965"/>
      </p:ext>
    </p:extLst>
  </p:cSld>
  <p:clrMapOvr>
    <a:masterClrMapping/>
  </p:clrMapOvr>
  <p:transition spd="slow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2214"/>
      </p:ext>
    </p:extLst>
  </p:cSld>
  <p:clrMapOvr>
    <a:masterClrMapping/>
  </p:clrMapOvr>
  <p:transition spd="slow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505"/>
      </p:ext>
    </p:extLst>
  </p:cSld>
  <p:clrMapOvr>
    <a:masterClrMapping/>
  </p:clrMapOvr>
  <p:transition spd="slow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0047"/>
      </p:ext>
    </p:extLst>
  </p:cSld>
  <p:clrMapOvr>
    <a:masterClrMapping/>
  </p:clrMapOvr>
  <p:transition spd="slow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85973"/>
      </p:ext>
    </p:extLst>
  </p:cSld>
  <p:clrMapOvr>
    <a:masterClrMapping/>
  </p:clrMapOvr>
  <p:transition spd="slow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23833"/>
      </p:ext>
    </p:extLst>
  </p:cSld>
  <p:clrMapOvr>
    <a:masterClrMapping/>
  </p:clrMapOvr>
  <p:transition spd="slow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19742"/>
      </p:ext>
    </p:extLst>
  </p:cSld>
  <p:clrMapOvr>
    <a:masterClrMapping/>
  </p:clrMapOvr>
  <p:transition spd="slow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84007"/>
      </p:ext>
    </p:extLst>
  </p:cSld>
  <p:clrMapOvr>
    <a:masterClrMapping/>
  </p:clrMapOvr>
  <p:transition spd="slow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68536"/>
      </p:ext>
    </p:extLst>
  </p:cSld>
  <p:clrMapOvr>
    <a:masterClrMapping/>
  </p:clrMapOvr>
  <p:transition spd="slow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73294"/>
      </p:ext>
    </p:extLst>
  </p:cSld>
  <p:clrMapOvr>
    <a:masterClrMapping/>
  </p:clrMapOvr>
  <p:transition spd="slow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20227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1635"/>
      </p:ext>
    </p:extLst>
  </p:cSld>
  <p:clrMapOvr>
    <a:masterClrMapping/>
  </p:clrMapOvr>
  <p:transition spd="slow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6578"/>
      </p:ext>
    </p:extLst>
  </p:cSld>
  <p:clrMapOvr>
    <a:masterClrMapping/>
  </p:clrMapOvr>
  <p:transition spd="slow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80700"/>
      </p:ext>
    </p:extLst>
  </p:cSld>
  <p:clrMapOvr>
    <a:masterClrMapping/>
  </p:clrMapOvr>
  <p:transition spd="slow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82198" tIns="41099" rIns="82198" bIns="4109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198" tIns="41099" rIns="82198" bIns="410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3" y="6356390"/>
            <a:ext cx="4104620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0"/>
            <a:ext cx="2736414" cy="365125"/>
          </a:xfrm>
          <a:prstGeom prst="rect">
            <a:avLst/>
          </a:prstGeom>
        </p:spPr>
        <p:txBody>
          <a:bodyPr lIns="82198" tIns="41099" rIns="82198" bIns="41099"/>
          <a:lstStyle/>
          <a:p>
            <a:pPr defTabSz="873815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3815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198" tIns="41099" rIns="82198" bIns="410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24400"/>
      </p:ext>
    </p:extLst>
  </p:cSld>
  <p:clrMapOvr>
    <a:masterClrMapping/>
  </p:clrMapOvr>
  <p:transition spd="slow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73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68" y="6021328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02344"/>
      </p:ext>
    </p:extLst>
  </p:cSld>
  <p:clrMapOvr>
    <a:masterClrMapping/>
  </p:clrMapOvr>
  <p:transition spd="slow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2" y="3602042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7" indent="0" algn="ctr">
              <a:buNone/>
              <a:defRPr sz="2000"/>
            </a:lvl2pPr>
            <a:lvl3pPr marL="913432" indent="0" algn="ctr">
              <a:buNone/>
              <a:defRPr sz="1800"/>
            </a:lvl3pPr>
            <a:lvl4pPr marL="1370150" indent="0" algn="ctr">
              <a:buNone/>
              <a:defRPr sz="1600"/>
            </a:lvl4pPr>
            <a:lvl5pPr marL="1826866" indent="0" algn="ctr">
              <a:buNone/>
              <a:defRPr sz="1600"/>
            </a:lvl5pPr>
            <a:lvl6pPr marL="2283583" indent="0" algn="ctr">
              <a:buNone/>
              <a:defRPr sz="1600"/>
            </a:lvl6pPr>
            <a:lvl7pPr marL="2740299" indent="0" algn="ctr">
              <a:buNone/>
              <a:defRPr sz="1600"/>
            </a:lvl7pPr>
            <a:lvl8pPr marL="3197016" indent="0" algn="ctr">
              <a:buNone/>
              <a:defRPr sz="1600"/>
            </a:lvl8pPr>
            <a:lvl9pPr marL="365373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13507"/>
      </p:ext>
    </p:extLst>
  </p:cSld>
  <p:clrMapOvr>
    <a:masterClrMapping/>
  </p:clrMapOvr>
  <p:transition spd="slow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41484"/>
      </p:ext>
    </p:extLst>
  </p:cSld>
  <p:clrMapOvr>
    <a:masterClrMapping/>
  </p:clrMapOvr>
  <p:transition spd="slow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6" y="170977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6" y="458949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1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73126"/>
      </p:ext>
    </p:extLst>
  </p:cSld>
  <p:clrMapOvr>
    <a:masterClrMapping/>
  </p:clrMapOvr>
  <p:transition spd="slow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85853"/>
      </p:ext>
    </p:extLst>
  </p:cSld>
  <p:clrMapOvr>
    <a:masterClrMapping/>
  </p:clrMapOvr>
  <p:transition spd="slow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1" y="365134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1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7" indent="0">
              <a:buNone/>
              <a:defRPr sz="2000" b="1"/>
            </a:lvl2pPr>
            <a:lvl3pPr marL="913432" indent="0">
              <a:buNone/>
              <a:defRPr sz="1800" b="1"/>
            </a:lvl3pPr>
            <a:lvl4pPr marL="1370150" indent="0">
              <a:buNone/>
              <a:defRPr sz="1600" b="1"/>
            </a:lvl4pPr>
            <a:lvl5pPr marL="1826866" indent="0">
              <a:buNone/>
              <a:defRPr sz="1600" b="1"/>
            </a:lvl5pPr>
            <a:lvl6pPr marL="2283583" indent="0">
              <a:buNone/>
              <a:defRPr sz="1600" b="1"/>
            </a:lvl6pPr>
            <a:lvl7pPr marL="2740299" indent="0">
              <a:buNone/>
              <a:defRPr sz="1600" b="1"/>
            </a:lvl7pPr>
            <a:lvl8pPr marL="3197016" indent="0">
              <a:buNone/>
              <a:defRPr sz="1600" b="1"/>
            </a:lvl8pPr>
            <a:lvl9pPr marL="365373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0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7" indent="0">
              <a:buNone/>
              <a:defRPr sz="2000" b="1"/>
            </a:lvl2pPr>
            <a:lvl3pPr marL="913432" indent="0">
              <a:buNone/>
              <a:defRPr sz="1800" b="1"/>
            </a:lvl3pPr>
            <a:lvl4pPr marL="1370150" indent="0">
              <a:buNone/>
              <a:defRPr sz="1600" b="1"/>
            </a:lvl4pPr>
            <a:lvl5pPr marL="1826866" indent="0">
              <a:buNone/>
              <a:defRPr sz="1600" b="1"/>
            </a:lvl5pPr>
            <a:lvl6pPr marL="2283583" indent="0">
              <a:buNone/>
              <a:defRPr sz="1600" b="1"/>
            </a:lvl6pPr>
            <a:lvl7pPr marL="2740299" indent="0">
              <a:buNone/>
              <a:defRPr sz="1600" b="1"/>
            </a:lvl7pPr>
            <a:lvl8pPr marL="3197016" indent="0">
              <a:buNone/>
              <a:defRPr sz="1600" b="1"/>
            </a:lvl8pPr>
            <a:lvl9pPr marL="365373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0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20824"/>
      </p:ext>
    </p:extLst>
  </p:cSld>
  <p:clrMapOvr>
    <a:masterClrMapping/>
  </p:clrMapOvr>
  <p:transition spd="slow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54984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55632"/>
      </p:ext>
    </p:extLst>
  </p:cSld>
  <p:clrMapOvr>
    <a:masterClrMapping/>
  </p:clrMapOvr>
  <p:transition spd="slow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15998"/>
      </p:ext>
    </p:extLst>
  </p:cSld>
  <p:clrMapOvr>
    <a:masterClrMapping/>
  </p:clrMapOvr>
  <p:transition spd="slow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55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2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7" indent="0">
              <a:buNone/>
              <a:defRPr sz="1400"/>
            </a:lvl2pPr>
            <a:lvl3pPr marL="913432" indent="0">
              <a:buNone/>
              <a:defRPr sz="1200"/>
            </a:lvl3pPr>
            <a:lvl4pPr marL="1370150" indent="0">
              <a:buNone/>
              <a:defRPr sz="1000"/>
            </a:lvl4pPr>
            <a:lvl5pPr marL="1826866" indent="0">
              <a:buNone/>
              <a:defRPr sz="1000"/>
            </a:lvl5pPr>
            <a:lvl6pPr marL="2283583" indent="0">
              <a:buNone/>
              <a:defRPr sz="1000"/>
            </a:lvl6pPr>
            <a:lvl7pPr marL="2740299" indent="0">
              <a:buNone/>
              <a:defRPr sz="1000"/>
            </a:lvl7pPr>
            <a:lvl8pPr marL="3197016" indent="0">
              <a:buNone/>
              <a:defRPr sz="1000"/>
            </a:lvl8pPr>
            <a:lvl9pPr marL="36537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10115"/>
      </p:ext>
    </p:extLst>
  </p:cSld>
  <p:clrMapOvr>
    <a:masterClrMapping/>
  </p:clrMapOvr>
  <p:transition spd="slow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55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7" indent="0">
              <a:buNone/>
              <a:defRPr sz="2800"/>
            </a:lvl2pPr>
            <a:lvl3pPr marL="913432" indent="0">
              <a:buNone/>
              <a:defRPr sz="2400"/>
            </a:lvl3pPr>
            <a:lvl4pPr marL="1370150" indent="0">
              <a:buNone/>
              <a:defRPr sz="2000"/>
            </a:lvl4pPr>
            <a:lvl5pPr marL="1826866" indent="0">
              <a:buNone/>
              <a:defRPr sz="2000"/>
            </a:lvl5pPr>
            <a:lvl6pPr marL="2283583" indent="0">
              <a:buNone/>
              <a:defRPr sz="2000"/>
            </a:lvl6pPr>
            <a:lvl7pPr marL="2740299" indent="0">
              <a:buNone/>
              <a:defRPr sz="2000"/>
            </a:lvl7pPr>
            <a:lvl8pPr marL="3197016" indent="0">
              <a:buNone/>
              <a:defRPr sz="2000"/>
            </a:lvl8pPr>
            <a:lvl9pPr marL="36537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2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7" indent="0">
              <a:buNone/>
              <a:defRPr sz="1400"/>
            </a:lvl2pPr>
            <a:lvl3pPr marL="913432" indent="0">
              <a:buNone/>
              <a:defRPr sz="1200"/>
            </a:lvl3pPr>
            <a:lvl4pPr marL="1370150" indent="0">
              <a:buNone/>
              <a:defRPr sz="1000"/>
            </a:lvl4pPr>
            <a:lvl5pPr marL="1826866" indent="0">
              <a:buNone/>
              <a:defRPr sz="1000"/>
            </a:lvl5pPr>
            <a:lvl6pPr marL="2283583" indent="0">
              <a:buNone/>
              <a:defRPr sz="1000"/>
            </a:lvl6pPr>
            <a:lvl7pPr marL="2740299" indent="0">
              <a:buNone/>
              <a:defRPr sz="1000"/>
            </a:lvl7pPr>
            <a:lvl8pPr marL="3197016" indent="0">
              <a:buNone/>
              <a:defRPr sz="1000"/>
            </a:lvl8pPr>
            <a:lvl9pPr marL="36537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60698"/>
      </p:ext>
    </p:extLst>
  </p:cSld>
  <p:clrMapOvr>
    <a:masterClrMapping/>
  </p:clrMapOvr>
  <p:transition spd="slow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11414"/>
      </p:ext>
    </p:extLst>
  </p:cSld>
  <p:clrMapOvr>
    <a:masterClrMapping/>
  </p:clrMapOvr>
  <p:transition spd="slow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9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9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2026"/>
      </p:ext>
    </p:extLst>
  </p:cSld>
  <p:clrMapOvr>
    <a:masterClrMapping/>
  </p:clrMapOvr>
  <p:transition spd="slow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98806"/>
      </p:ext>
    </p:extLst>
  </p:cSld>
  <p:clrMapOvr>
    <a:masterClrMapping/>
  </p:clrMapOvr>
  <p:transition spd="slow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49615"/>
      </p:ext>
    </p:extLst>
  </p:cSld>
  <p:clrMapOvr>
    <a:masterClrMapping/>
  </p:clrMapOvr>
  <p:transition spd="slow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56343"/>
      </p:ext>
    </p:extLst>
  </p:cSld>
  <p:clrMapOvr>
    <a:masterClrMapping/>
  </p:clrMapOvr>
  <p:transition spd="slow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44" y="1122361"/>
            <a:ext cx="9121379" cy="2387600"/>
          </a:xfrm>
          <a:prstGeom prst="rect">
            <a:avLst/>
          </a:prstGeom>
        </p:spPr>
        <p:txBody>
          <a:bodyPr lIns="87515" tIns="43763" rIns="87515" bIns="43763"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44" y="3602079"/>
            <a:ext cx="9121379" cy="1655762"/>
          </a:xfrm>
          <a:prstGeom prst="rect">
            <a:avLst/>
          </a:prstGeom>
        </p:spPr>
        <p:txBody>
          <a:bodyPr lIns="87515" tIns="43763" rIns="87515" bIns="43763"/>
          <a:lstStyle>
            <a:lvl1pPr marL="0" indent="0" algn="ctr">
              <a:buNone/>
              <a:defRPr sz="2400"/>
            </a:lvl1pPr>
            <a:lvl2pPr marL="437601" indent="0" algn="ctr">
              <a:buNone/>
              <a:defRPr sz="1900"/>
            </a:lvl2pPr>
            <a:lvl3pPr marL="875201" indent="0" algn="ctr">
              <a:buNone/>
              <a:defRPr sz="1700"/>
            </a:lvl3pPr>
            <a:lvl4pPr marL="1312800" indent="0" algn="ctr">
              <a:buNone/>
              <a:defRPr sz="1400"/>
            </a:lvl4pPr>
            <a:lvl5pPr marL="1750393" indent="0" algn="ctr">
              <a:buNone/>
              <a:defRPr sz="1400"/>
            </a:lvl5pPr>
            <a:lvl6pPr marL="2187996" indent="0" algn="ctr">
              <a:buNone/>
              <a:defRPr sz="1400"/>
            </a:lvl6pPr>
            <a:lvl7pPr marL="2625594" indent="0" algn="ctr">
              <a:buNone/>
              <a:defRPr sz="1400"/>
            </a:lvl7pPr>
            <a:lvl8pPr marL="3063195" indent="0" algn="ctr">
              <a:buNone/>
              <a:defRPr sz="1400"/>
            </a:lvl8pPr>
            <a:lvl9pPr marL="3500798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43059"/>
      </p:ext>
    </p:extLst>
  </p:cSld>
  <p:clrMapOvr>
    <a:masterClrMapping/>
  </p:clrMapOvr>
  <p:transition spd="slow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8504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29" y="624110"/>
            <a:ext cx="8889640" cy="1280890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7" y="2133600"/>
            <a:ext cx="8893344" cy="3886200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5998" y="6130437"/>
            <a:ext cx="1143447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0" y="6135851"/>
            <a:ext cx="7601148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0" y="787803"/>
            <a:ext cx="777838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88227"/>
      </p:ext>
    </p:extLst>
  </p:cSld>
  <p:clrMapOvr>
    <a:masterClrMapping/>
  </p:clrMapOvr>
  <p:transition spd="slow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9"/>
            <a:ext cx="10489585" cy="2852738"/>
          </a:xfrm>
          <a:prstGeom prst="rect">
            <a:avLst/>
          </a:prstGeom>
        </p:spPr>
        <p:txBody>
          <a:bodyPr lIns="87515" tIns="43763" rIns="87515" bIns="43763"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84"/>
            <a:ext cx="10489585" cy="1500188"/>
          </a:xfrm>
          <a:prstGeom prst="rect">
            <a:avLst/>
          </a:prstGeom>
        </p:spPr>
        <p:txBody>
          <a:bodyPr lIns="87515" tIns="43763" rIns="87515" bIns="43763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376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520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2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0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7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5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63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00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36928"/>
      </p:ext>
    </p:extLst>
  </p:cSld>
  <p:clrMapOvr>
    <a:masterClrMapping/>
  </p:clrMapOvr>
  <p:transition spd="slow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8" y="1825627"/>
            <a:ext cx="5168781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7"/>
            <a:ext cx="5168781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6350"/>
      </p:ext>
    </p:extLst>
  </p:cSld>
  <p:clrMapOvr>
    <a:masterClrMapping/>
  </p:clrMapOvr>
  <p:transition spd="slow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  <a:prstGeom prst="rect">
            <a:avLst/>
          </a:prstGeom>
        </p:spPr>
        <p:txBody>
          <a:bodyPr lIns="87515" tIns="43763" rIns="87515" bIns="43763" anchor="b"/>
          <a:lstStyle>
            <a:lvl1pPr marL="0" indent="0">
              <a:buNone/>
              <a:defRPr sz="2400" b="1"/>
            </a:lvl1pPr>
            <a:lvl2pPr marL="437601" indent="0">
              <a:buNone/>
              <a:defRPr sz="1900" b="1"/>
            </a:lvl2pPr>
            <a:lvl3pPr marL="875201" indent="0">
              <a:buNone/>
              <a:defRPr sz="1700" b="1"/>
            </a:lvl3pPr>
            <a:lvl4pPr marL="1312800" indent="0">
              <a:buNone/>
              <a:defRPr sz="1400" b="1"/>
            </a:lvl4pPr>
            <a:lvl5pPr marL="1750393" indent="0">
              <a:buNone/>
              <a:defRPr sz="1400" b="1"/>
            </a:lvl5pPr>
            <a:lvl6pPr marL="2187996" indent="0">
              <a:buNone/>
              <a:defRPr sz="1400" b="1"/>
            </a:lvl6pPr>
            <a:lvl7pPr marL="2625594" indent="0">
              <a:buNone/>
              <a:defRPr sz="1400" b="1"/>
            </a:lvl7pPr>
            <a:lvl8pPr marL="3063195" indent="0">
              <a:buNone/>
              <a:defRPr sz="1400" b="1"/>
            </a:lvl8pPr>
            <a:lvl9pPr marL="350079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3" y="2505080"/>
            <a:ext cx="5145027" cy="3684587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43" y="1681163"/>
            <a:ext cx="5170366" cy="823912"/>
          </a:xfrm>
          <a:prstGeom prst="rect">
            <a:avLst/>
          </a:prstGeom>
        </p:spPr>
        <p:txBody>
          <a:bodyPr lIns="87515" tIns="43763" rIns="87515" bIns="43763" anchor="b"/>
          <a:lstStyle>
            <a:lvl1pPr marL="0" indent="0">
              <a:buNone/>
              <a:defRPr sz="2400" b="1"/>
            </a:lvl1pPr>
            <a:lvl2pPr marL="437601" indent="0">
              <a:buNone/>
              <a:defRPr sz="1900" b="1"/>
            </a:lvl2pPr>
            <a:lvl3pPr marL="875201" indent="0">
              <a:buNone/>
              <a:defRPr sz="1700" b="1"/>
            </a:lvl3pPr>
            <a:lvl4pPr marL="1312800" indent="0">
              <a:buNone/>
              <a:defRPr sz="1400" b="1"/>
            </a:lvl4pPr>
            <a:lvl5pPr marL="1750393" indent="0">
              <a:buNone/>
              <a:defRPr sz="1400" b="1"/>
            </a:lvl5pPr>
            <a:lvl6pPr marL="2187996" indent="0">
              <a:buNone/>
              <a:defRPr sz="1400" b="1"/>
            </a:lvl6pPr>
            <a:lvl7pPr marL="2625594" indent="0">
              <a:buNone/>
              <a:defRPr sz="1400" b="1"/>
            </a:lvl7pPr>
            <a:lvl8pPr marL="3063195" indent="0">
              <a:buNone/>
              <a:defRPr sz="1400" b="1"/>
            </a:lvl8pPr>
            <a:lvl9pPr marL="350079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43" y="2505080"/>
            <a:ext cx="5170366" cy="3684587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21443"/>
      </p:ext>
    </p:extLst>
  </p:cSld>
  <p:clrMapOvr>
    <a:masterClrMapping/>
  </p:clrMapOvr>
  <p:transition spd="slow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77875"/>
      </p:ext>
    </p:extLst>
  </p:cSld>
  <p:clrMapOvr>
    <a:masterClrMapping/>
  </p:clrMapOvr>
  <p:transition spd="slow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5569"/>
      </p:ext>
    </p:extLst>
  </p:cSld>
  <p:clrMapOvr>
    <a:masterClrMapping/>
  </p:clrMapOvr>
  <p:transition spd="slow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3" y="457200"/>
            <a:ext cx="3922508" cy="1600200"/>
          </a:xfrm>
          <a:prstGeom prst="rect">
            <a:avLst/>
          </a:prstGeom>
        </p:spPr>
        <p:txBody>
          <a:bodyPr lIns="87515" tIns="43763" rIns="87515" bIns="43763"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76" y="987470"/>
            <a:ext cx="6156930" cy="4873626"/>
          </a:xfrm>
          <a:prstGeom prst="rect">
            <a:avLst/>
          </a:prstGeom>
        </p:spPr>
        <p:txBody>
          <a:bodyPr lIns="87515" tIns="43763" rIns="87515" bIns="43763"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53" y="2057400"/>
            <a:ext cx="3922508" cy="3811588"/>
          </a:xfrm>
          <a:prstGeom prst="rect">
            <a:avLst/>
          </a:prstGeom>
        </p:spPr>
        <p:txBody>
          <a:bodyPr lIns="87515" tIns="43763" rIns="87515" bIns="43763"/>
          <a:lstStyle>
            <a:lvl1pPr marL="0" indent="0">
              <a:buNone/>
              <a:defRPr sz="1400"/>
            </a:lvl1pPr>
            <a:lvl2pPr marL="437601" indent="0">
              <a:buNone/>
              <a:defRPr sz="1400"/>
            </a:lvl2pPr>
            <a:lvl3pPr marL="875201" indent="0">
              <a:buNone/>
              <a:defRPr sz="1200"/>
            </a:lvl3pPr>
            <a:lvl4pPr marL="1312800" indent="0">
              <a:buNone/>
              <a:defRPr sz="800"/>
            </a:lvl4pPr>
            <a:lvl5pPr marL="1750393" indent="0">
              <a:buNone/>
              <a:defRPr sz="800"/>
            </a:lvl5pPr>
            <a:lvl6pPr marL="2187996" indent="0">
              <a:buNone/>
              <a:defRPr sz="800"/>
            </a:lvl6pPr>
            <a:lvl7pPr marL="2625594" indent="0">
              <a:buNone/>
              <a:defRPr sz="800"/>
            </a:lvl7pPr>
            <a:lvl8pPr marL="3063195" indent="0">
              <a:buNone/>
              <a:defRPr sz="800"/>
            </a:lvl8pPr>
            <a:lvl9pPr marL="35007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4223"/>
      </p:ext>
    </p:extLst>
  </p:cSld>
  <p:clrMapOvr>
    <a:masterClrMapping/>
  </p:clrMapOvr>
  <p:transition spd="slow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53" y="457200"/>
            <a:ext cx="3922508" cy="1600200"/>
          </a:xfrm>
          <a:prstGeom prst="rect">
            <a:avLst/>
          </a:prstGeom>
        </p:spPr>
        <p:txBody>
          <a:bodyPr lIns="87515" tIns="43763" rIns="87515" bIns="43763"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76" y="987470"/>
            <a:ext cx="6156930" cy="4873626"/>
          </a:xfrm>
          <a:prstGeom prst="rect">
            <a:avLst/>
          </a:prstGeom>
        </p:spPr>
        <p:txBody>
          <a:bodyPr lIns="87515" tIns="43763" rIns="87515" bIns="43763"/>
          <a:lstStyle>
            <a:lvl1pPr marL="0" indent="0">
              <a:buNone/>
              <a:defRPr sz="3100"/>
            </a:lvl1pPr>
            <a:lvl2pPr marL="437601" indent="0">
              <a:buNone/>
              <a:defRPr sz="2700"/>
            </a:lvl2pPr>
            <a:lvl3pPr marL="875201" indent="0">
              <a:buNone/>
              <a:defRPr sz="2400"/>
            </a:lvl3pPr>
            <a:lvl4pPr marL="1312800" indent="0">
              <a:buNone/>
              <a:defRPr sz="1900"/>
            </a:lvl4pPr>
            <a:lvl5pPr marL="1750393" indent="0">
              <a:buNone/>
              <a:defRPr sz="1900"/>
            </a:lvl5pPr>
            <a:lvl6pPr marL="2187996" indent="0">
              <a:buNone/>
              <a:defRPr sz="1900"/>
            </a:lvl6pPr>
            <a:lvl7pPr marL="2625594" indent="0">
              <a:buNone/>
              <a:defRPr sz="1900"/>
            </a:lvl7pPr>
            <a:lvl8pPr marL="3063195" indent="0">
              <a:buNone/>
              <a:defRPr sz="1900"/>
            </a:lvl8pPr>
            <a:lvl9pPr marL="3500798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53" y="2057400"/>
            <a:ext cx="3922508" cy="3811588"/>
          </a:xfrm>
          <a:prstGeom prst="rect">
            <a:avLst/>
          </a:prstGeom>
        </p:spPr>
        <p:txBody>
          <a:bodyPr lIns="87515" tIns="43763" rIns="87515" bIns="43763"/>
          <a:lstStyle>
            <a:lvl1pPr marL="0" indent="0">
              <a:buNone/>
              <a:defRPr sz="1400"/>
            </a:lvl1pPr>
            <a:lvl2pPr marL="437601" indent="0">
              <a:buNone/>
              <a:defRPr sz="1400"/>
            </a:lvl2pPr>
            <a:lvl3pPr marL="875201" indent="0">
              <a:buNone/>
              <a:defRPr sz="1200"/>
            </a:lvl3pPr>
            <a:lvl4pPr marL="1312800" indent="0">
              <a:buNone/>
              <a:defRPr sz="800"/>
            </a:lvl4pPr>
            <a:lvl5pPr marL="1750393" indent="0">
              <a:buNone/>
              <a:defRPr sz="800"/>
            </a:lvl5pPr>
            <a:lvl6pPr marL="2187996" indent="0">
              <a:buNone/>
              <a:defRPr sz="800"/>
            </a:lvl6pPr>
            <a:lvl7pPr marL="2625594" indent="0">
              <a:buNone/>
              <a:defRPr sz="800"/>
            </a:lvl7pPr>
            <a:lvl8pPr marL="3063195" indent="0">
              <a:buNone/>
              <a:defRPr sz="800"/>
            </a:lvl8pPr>
            <a:lvl9pPr marL="35007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55863"/>
      </p:ext>
    </p:extLst>
  </p:cSld>
  <p:clrMapOvr>
    <a:masterClrMapping/>
  </p:clrMapOvr>
  <p:transition spd="slow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48206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vert="eaVert"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9091"/>
      </p:ext>
    </p:extLst>
  </p:cSld>
  <p:clrMapOvr>
    <a:masterClrMapping/>
  </p:clrMapOvr>
  <p:transition spd="slow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27" y="365134"/>
            <a:ext cx="2622397" cy="5811839"/>
          </a:xfrm>
          <a:prstGeom prst="rect">
            <a:avLst/>
          </a:prstGeom>
        </p:spPr>
        <p:txBody>
          <a:bodyPr vert="eaVert"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75" y="365134"/>
            <a:ext cx="7715166" cy="5811839"/>
          </a:xfrm>
          <a:prstGeom prst="rect">
            <a:avLst/>
          </a:prstGeom>
        </p:spPr>
        <p:txBody>
          <a:bodyPr vert="eaVert"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117B3AC9-6F66-442D-8A61-F06030142A82}" type="datetimeFigureOut">
              <a:rPr lang="en-US" sz="1700" smtClean="0">
                <a:solidFill>
                  <a:prstClr val="black"/>
                </a:solidFill>
              </a:rPr>
              <a:pPr defTabSz="875201"/>
              <a:t>4/8/2024</a:t>
            </a:fld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964" y="636272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36F16E06-0DD9-48EC-8D3A-7CC625600D6C}" type="slidenum">
              <a:rPr lang="en-US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08321"/>
      </p:ext>
    </p:extLst>
  </p:cSld>
  <p:clrMapOvr>
    <a:masterClrMapping/>
  </p:clrMapOvr>
  <p:transition spd="slow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063" y="600210"/>
            <a:ext cx="8469395" cy="5454399"/>
          </a:xfrm>
          <a:prstGeom prst="rect">
            <a:avLst/>
          </a:prstGeom>
        </p:spPr>
        <p:txBody>
          <a:bodyPr spcFirstLastPara="1" wrap="square" lIns="87504" tIns="87504" rIns="87504" bIns="8750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68666" y="6217639"/>
            <a:ext cx="729790" cy="524800"/>
          </a:xfrm>
          <a:prstGeom prst="rect">
            <a:avLst/>
          </a:prstGeom>
        </p:spPr>
        <p:txBody>
          <a:bodyPr spcFirstLastPara="1" wrap="square" lIns="87504" tIns="87504" rIns="87504" bIns="8750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875201"/>
            <a:fld id="{00000000-1234-1234-1234-123412341234}" type="slidenum">
              <a:rPr lang="en-GB" sz="1700" smtClean="0">
                <a:solidFill>
                  <a:prstClr val="black"/>
                </a:solidFill>
              </a:rPr>
              <a:pPr defTabSz="875201"/>
              <a:t>‹#›</a:t>
            </a:fld>
            <a:endParaRPr lang="en-GB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67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29" y="624110"/>
            <a:ext cx="8889640" cy="1280890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7" y="2133600"/>
            <a:ext cx="8893344" cy="3886200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5998" y="6130437"/>
            <a:ext cx="1143447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0" y="6135851"/>
            <a:ext cx="7601148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0" y="787803"/>
            <a:ext cx="777838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7676"/>
      </p:ext>
    </p:extLst>
  </p:cSld>
  <p:clrMapOvr>
    <a:masterClrMapping/>
  </p:clrMapOvr>
  <p:transition spd="slow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22513"/>
      </p:ext>
    </p:extLst>
  </p:cSld>
  <p:clrMapOvr>
    <a:masterClrMapping/>
  </p:clrMapOvr>
  <p:transition spd="slow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2168"/>
      </p:ext>
    </p:extLst>
  </p:cSld>
  <p:clrMapOvr>
    <a:masterClrMapping/>
  </p:clrMapOvr>
  <p:transition spd="slow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55620"/>
      </p:ext>
    </p:extLst>
  </p:cSld>
  <p:clrMapOvr>
    <a:masterClrMapping/>
  </p:clrMapOvr>
  <p:transition spd="slow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0392"/>
      </p:ext>
    </p:extLst>
  </p:cSld>
  <p:clrMapOvr>
    <a:masterClrMapping/>
  </p:clrMapOvr>
  <p:transition spd="slow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63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0107"/>
      </p:ext>
    </p:extLst>
  </p:cSld>
  <p:clrMapOvr>
    <a:masterClrMapping/>
  </p:clrMapOvr>
  <p:transition spd="slow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06554"/>
      </p:ext>
    </p:extLst>
  </p:cSld>
  <p:clrMapOvr>
    <a:masterClrMapping/>
  </p:clrMapOvr>
  <p:transition spd="slow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72122"/>
      </p:ext>
    </p:extLst>
  </p:cSld>
  <p:clrMapOvr>
    <a:masterClrMapping/>
  </p:clrMapOvr>
  <p:transition spd="slow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2315"/>
      </p:ext>
    </p:extLst>
  </p:cSld>
  <p:clrMapOvr>
    <a:masterClrMapping/>
  </p:clrMapOvr>
  <p:transition spd="slow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5807"/>
      </p:ext>
    </p:extLst>
  </p:cSld>
  <p:clrMapOvr>
    <a:masterClrMapping/>
  </p:clrMapOvr>
  <p:transition spd="slow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515" tIns="43763" rIns="87515" bIns="4376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515" tIns="43763" rIns="87515" bIns="4376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7515" tIns="43763" rIns="87515" bIns="43763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515" tIns="43763" rIns="87515" bIns="4376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5130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29" y="624110"/>
            <a:ext cx="8889640" cy="1280890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7" y="2133600"/>
            <a:ext cx="8893344" cy="3886200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5998" y="6130437"/>
            <a:ext cx="1143447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0" y="6135851"/>
            <a:ext cx="7601148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0" y="787803"/>
            <a:ext cx="777838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888"/>
      </p:ext>
    </p:extLst>
  </p:cSld>
  <p:clrMapOvr>
    <a:masterClrMapping/>
  </p:clrMapOvr>
  <p:transition spd="slow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42527"/>
      </p:ext>
    </p:extLst>
  </p:cSld>
  <p:clrMapOvr>
    <a:masterClrMapping/>
  </p:clrMapOvr>
  <p:transition spd="slow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3" tIns="41025" rIns="82053" bIns="4102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3" tIns="41025" rIns="82053" bIns="4102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3" tIns="41025" rIns="82053" bIns="410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64318"/>
      </p:ext>
    </p:extLst>
  </p:cSld>
  <p:clrMapOvr>
    <a:masterClrMapping/>
  </p:clrMapOvr>
  <p:transition spd="slow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3" tIns="41025" rIns="82053" bIns="4102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3" tIns="41025" rIns="82053" bIns="4102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3" tIns="41025" rIns="82053" bIns="410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62082"/>
      </p:ext>
    </p:extLst>
  </p:cSld>
  <p:clrMapOvr>
    <a:masterClrMapping/>
  </p:clrMapOvr>
  <p:transition spd="slow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3" tIns="41025" rIns="82053" bIns="4102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3" tIns="41025" rIns="82053" bIns="4102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3" tIns="41025" rIns="82053" bIns="410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9039"/>
      </p:ext>
    </p:extLst>
  </p:cSld>
  <p:clrMapOvr>
    <a:masterClrMapping/>
  </p:clrMapOvr>
  <p:transition spd="slow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3" tIns="41025" rIns="82053" bIns="4102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3" tIns="41025" rIns="82053" bIns="4102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3" tIns="41025" rIns="82053" bIns="410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54062"/>
      </p:ext>
    </p:extLst>
  </p:cSld>
  <p:clrMapOvr>
    <a:masterClrMapping/>
  </p:clrMapOvr>
  <p:transition spd="slow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053" tIns="41025" rIns="82053" bIns="4102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053" tIns="41025" rIns="82053" bIns="4102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053" tIns="41025" rIns="82053" bIns="4102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053" tIns="41025" rIns="82053" bIns="4102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11538"/>
      </p:ext>
    </p:extLst>
  </p:cSld>
  <p:clrMapOvr>
    <a:masterClrMapping/>
  </p:clrMapOvr>
  <p:transition spd="slow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2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1113"/>
      </p:ext>
    </p:extLst>
  </p:cSld>
  <p:clrMapOvr>
    <a:masterClrMapping/>
  </p:clrMapOvr>
  <p:transition spd="slow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2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48249"/>
      </p:ext>
    </p:extLst>
  </p:cSld>
  <p:clrMapOvr>
    <a:masterClrMapping/>
  </p:clrMapOvr>
  <p:transition spd="slow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2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7764"/>
      </p:ext>
    </p:extLst>
  </p:cSld>
  <p:clrMapOvr>
    <a:masterClrMapping/>
  </p:clrMapOvr>
  <p:transition spd="slow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2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2105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29" y="624110"/>
            <a:ext cx="8889640" cy="1280890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7" y="2133600"/>
            <a:ext cx="8893344" cy="3886200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5998" y="6130437"/>
            <a:ext cx="1143447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0" y="6135851"/>
            <a:ext cx="7601148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0" y="787803"/>
            <a:ext cx="777838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23692"/>
      </p:ext>
    </p:extLst>
  </p:cSld>
  <p:clrMapOvr>
    <a:masterClrMapping/>
  </p:clrMapOvr>
  <p:transition spd="slow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2"/>
            <a:ext cx="10489585" cy="1325564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62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62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2306"/>
      </p:ext>
    </p:extLst>
  </p:cSld>
  <p:clrMapOvr>
    <a:masterClrMapping/>
  </p:clrMapOvr>
  <p:transition spd="slow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2" y="-836612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398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5494123"/>
      </p:ext>
    </p:extLst>
  </p:cSld>
  <p:clrMapOvr>
    <a:masterClrMapping/>
  </p:clrMapOvr>
  <p:transition spd="slow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7039"/>
      </p:ext>
    </p:extLst>
  </p:cSld>
  <p:clrMapOvr>
    <a:masterClrMapping/>
  </p:clrMapOvr>
  <p:transition spd="slow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30464"/>
      </p:ext>
    </p:extLst>
  </p:cSld>
  <p:clrMapOvr>
    <a:masterClrMapping/>
  </p:clrMapOvr>
  <p:transition spd="slow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525"/>
      </p:ext>
    </p:extLst>
  </p:cSld>
  <p:clrMapOvr>
    <a:masterClrMapping/>
  </p:clrMapOvr>
  <p:transition spd="slow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8625"/>
      </p:ext>
    </p:extLst>
  </p:cSld>
  <p:clrMapOvr>
    <a:masterClrMapping/>
  </p:clrMapOvr>
  <p:transition spd="slow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2291" tIns="41145" rIns="82291" bIns="4114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2291" tIns="41145" rIns="82291" bIns="4114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76"/>
            <a:ext cx="4104620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76"/>
            <a:ext cx="2736414" cy="365125"/>
          </a:xfrm>
          <a:prstGeom prst="rect">
            <a:avLst/>
          </a:prstGeom>
        </p:spPr>
        <p:txBody>
          <a:bodyPr lIns="82291" tIns="41145" rIns="82291" bIns="41145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2291" tIns="41145" rIns="82291" bIns="411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29769"/>
      </p:ext>
    </p:extLst>
  </p:cSld>
  <p:clrMapOvr>
    <a:masterClrMapping/>
  </p:clrMapOvr>
  <p:transition spd="slow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158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29344"/>
      </p:ext>
    </p:extLst>
  </p:cSld>
  <p:clrMapOvr>
    <a:masterClrMapping/>
  </p:clrMapOvr>
  <p:transition spd="slow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558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29" y="624110"/>
            <a:ext cx="8889640" cy="1280890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807" y="2133600"/>
            <a:ext cx="8893344" cy="3886200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5998" y="6130437"/>
            <a:ext cx="1143447" cy="370396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2820" y="6135851"/>
            <a:ext cx="7601148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10" y="787803"/>
            <a:ext cx="777838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91292" tIns="45648" rIns="91292" bIns="4564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28814"/>
      </p:ext>
    </p:extLst>
  </p:cSld>
  <p:clrMapOvr>
    <a:masterClrMapping/>
  </p:clrMapOvr>
  <p:transition spd="slow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9349"/>
      </p:ext>
    </p:extLst>
  </p:cSld>
  <p:clrMapOvr>
    <a:masterClrMapping/>
  </p:clrMapOvr>
  <p:transition spd="slow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8842"/>
      </p:ext>
    </p:extLst>
  </p:cSld>
  <p:clrMapOvr>
    <a:masterClrMapping/>
  </p:clrMapOvr>
  <p:transition spd="slow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17" y="6456893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17875"/>
      </p:ext>
    </p:extLst>
  </p:cSld>
  <p:clrMapOvr>
    <a:masterClrMapping/>
  </p:clrMapOvr>
  <p:transition spd="slow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26927"/>
      </p:ext>
    </p:extLst>
  </p:cSld>
  <p:clrMapOvr>
    <a:masterClrMapping/>
  </p:clrMapOvr>
  <p:transition spd="slow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918"/>
      </p:ext>
    </p:extLst>
  </p:cSld>
  <p:clrMapOvr>
    <a:masterClrMapping/>
  </p:clrMapOvr>
  <p:transition spd="slow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02305"/>
      </p:ext>
    </p:extLst>
  </p:cSld>
  <p:clrMapOvr>
    <a:masterClrMapping/>
  </p:clrMapOvr>
  <p:transition spd="slow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41333"/>
      </p:ext>
    </p:extLst>
  </p:cSld>
  <p:clrMapOvr>
    <a:masterClrMapping/>
  </p:clrMapOvr>
  <p:transition spd="slow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28297"/>
      </p:ext>
    </p:extLst>
  </p:cSld>
  <p:clrMapOvr>
    <a:masterClrMapping/>
  </p:clrMapOvr>
  <p:transition spd="slow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57542"/>
      </p:ext>
    </p:extLst>
  </p:cSld>
  <p:clrMapOvr>
    <a:masterClrMapping/>
  </p:clrMapOvr>
  <p:transition spd="slow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9029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4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1556"/>
      </p:ext>
    </p:extLst>
  </p:cSld>
  <p:clrMapOvr>
    <a:masterClrMapping/>
  </p:clrMapOvr>
  <p:transition spd="slow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45746"/>
      </p:ext>
    </p:extLst>
  </p:cSld>
  <p:clrMapOvr>
    <a:masterClrMapping/>
  </p:clrMapOvr>
  <p:transition spd="slow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64874"/>
      </p:ext>
    </p:extLst>
  </p:cSld>
  <p:clrMapOvr>
    <a:masterClrMapping/>
  </p:clrMapOvr>
  <p:transition spd="slow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03023"/>
      </p:ext>
    </p:extLst>
  </p:cSld>
  <p:clrMapOvr>
    <a:masterClrMapping/>
  </p:clrMapOvr>
  <p:transition spd="slow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7919"/>
      </p:ext>
    </p:extLst>
  </p:cSld>
  <p:clrMapOvr>
    <a:masterClrMapping/>
  </p:clrMapOvr>
  <p:transition spd="slow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72557"/>
      </p:ext>
    </p:extLst>
  </p:cSld>
  <p:clrMapOvr>
    <a:masterClrMapping/>
  </p:clrMapOvr>
  <p:transition spd="slow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98304"/>
      </p:ext>
    </p:extLst>
  </p:cSld>
  <p:clrMapOvr>
    <a:masterClrMapping/>
  </p:clrMapOvr>
  <p:transition spd="slow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11274"/>
      </p:ext>
    </p:extLst>
  </p:cSld>
  <p:clrMapOvr>
    <a:masterClrMapping/>
  </p:clrMapOvr>
  <p:transition spd="slow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lIns="82333" tIns="41166" rIns="82333" bIns="411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lIns="82333" tIns="41166" rIns="82333" bIns="411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0" y="6356351"/>
            <a:ext cx="4104620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lIns="82333" tIns="41166" rIns="82333" bIns="41166"/>
          <a:lstStyle/>
          <a:p>
            <a:pPr defTabSz="875201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5201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5" y="4252913"/>
            <a:ext cx="912138" cy="914400"/>
          </a:xfrm>
          <a:prstGeom prst="rect">
            <a:avLst/>
          </a:prstGeom>
        </p:spPr>
        <p:txBody>
          <a:bodyPr lIns="82333" tIns="41166" rIns="82333" bIns="411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2292"/>
      </p:ext>
    </p:extLst>
  </p:cSld>
  <p:clrMapOvr>
    <a:masterClrMapping/>
  </p:clrMapOvr>
  <p:transition spd="slow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9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41" y="6021289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1757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42" y="1825625"/>
            <a:ext cx="5168781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72" y="1825625"/>
            <a:ext cx="5168781" cy="435133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0275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4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62111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4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3834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4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36137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4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404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48469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8215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75980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001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2637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0803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8663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40" y="365134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24" y="1681163"/>
            <a:ext cx="5145027" cy="823912"/>
          </a:xfrm>
          <a:prstGeom prst="rect">
            <a:avLst/>
          </a:prstGeom>
        </p:spPr>
        <p:txBody>
          <a:bodyPr lIns="91292" tIns="45648" rIns="91292" bIns="45648" anchor="b"/>
          <a:lstStyle>
            <a:lvl1pPr marL="0" indent="0">
              <a:buNone/>
              <a:defRPr sz="2400" b="1"/>
            </a:lvl1pPr>
            <a:lvl2pPr marL="456428" indent="0">
              <a:buNone/>
              <a:defRPr sz="2000" b="1"/>
            </a:lvl2pPr>
            <a:lvl3pPr marL="912852" indent="0">
              <a:buNone/>
              <a:defRPr sz="1800" b="1"/>
            </a:lvl3pPr>
            <a:lvl4pPr marL="1369281" indent="0">
              <a:buNone/>
              <a:defRPr sz="1600" b="1"/>
            </a:lvl4pPr>
            <a:lvl5pPr marL="1825707" indent="0">
              <a:buNone/>
              <a:defRPr sz="1600" b="1"/>
            </a:lvl5pPr>
            <a:lvl6pPr marL="2282132" indent="0">
              <a:buNone/>
              <a:defRPr sz="1600" b="1"/>
            </a:lvl6pPr>
            <a:lvl7pPr marL="2738559" indent="0">
              <a:buNone/>
              <a:defRPr sz="1600" b="1"/>
            </a:lvl7pPr>
            <a:lvl8pPr marL="3194988" indent="0">
              <a:buNone/>
              <a:defRPr sz="1600" b="1"/>
            </a:lvl8pPr>
            <a:lvl9pPr marL="36514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024" y="2505075"/>
            <a:ext cx="5145027" cy="368458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70" y="1681163"/>
            <a:ext cx="5170365" cy="823912"/>
          </a:xfrm>
          <a:prstGeom prst="rect">
            <a:avLst/>
          </a:prstGeom>
        </p:spPr>
        <p:txBody>
          <a:bodyPr lIns="91292" tIns="45648" rIns="91292" bIns="45648" anchor="b"/>
          <a:lstStyle>
            <a:lvl1pPr marL="0" indent="0">
              <a:buNone/>
              <a:defRPr sz="2400" b="1"/>
            </a:lvl1pPr>
            <a:lvl2pPr marL="456428" indent="0">
              <a:buNone/>
              <a:defRPr sz="2000" b="1"/>
            </a:lvl2pPr>
            <a:lvl3pPr marL="912852" indent="0">
              <a:buNone/>
              <a:defRPr sz="1800" b="1"/>
            </a:lvl3pPr>
            <a:lvl4pPr marL="1369281" indent="0">
              <a:buNone/>
              <a:defRPr sz="1600" b="1"/>
            </a:lvl4pPr>
            <a:lvl5pPr marL="1825707" indent="0">
              <a:buNone/>
              <a:defRPr sz="1600" b="1"/>
            </a:lvl5pPr>
            <a:lvl6pPr marL="2282132" indent="0">
              <a:buNone/>
              <a:defRPr sz="1600" b="1"/>
            </a:lvl6pPr>
            <a:lvl7pPr marL="2738559" indent="0">
              <a:buNone/>
              <a:defRPr sz="1600" b="1"/>
            </a:lvl7pPr>
            <a:lvl8pPr marL="3194988" indent="0">
              <a:buNone/>
              <a:defRPr sz="1600" b="1"/>
            </a:lvl8pPr>
            <a:lvl9pPr marL="365141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70" y="2505075"/>
            <a:ext cx="5170365" cy="3684588"/>
          </a:xfrm>
          <a:prstGeom prst="rect">
            <a:avLst/>
          </a:prstGeom>
        </p:spPr>
        <p:txBody>
          <a:bodyPr lIns="91292" tIns="45648" rIns="91292" bIns="456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84842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25610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7974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0499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3629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7030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6585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101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785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91328" tIns="45666" rIns="91328" bIns="4566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91328" tIns="45666" rIns="91328" bIns="4566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22"/>
            <a:ext cx="912138" cy="914400"/>
          </a:xfrm>
          <a:prstGeom prst="rect">
            <a:avLst/>
          </a:prstGeom>
        </p:spPr>
        <p:txBody>
          <a:bodyPr lIns="91328" tIns="45666" rIns="91328" bIns="4566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6494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86" y="-835841"/>
            <a:ext cx="13281627" cy="15765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509" y="6021297"/>
            <a:ext cx="2394399" cy="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1729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1" y="320089"/>
            <a:ext cx="10489585" cy="1325563"/>
          </a:xfrm>
          <a:prstGeom prst="rect">
            <a:avLst/>
          </a:prstGeom>
        </p:spPr>
        <p:txBody>
          <a:bodyPr lIns="91292" tIns="45648" rIns="91292" bIns="4564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2299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48"/>
            <a:ext cx="10489585" cy="1325564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9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5129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48"/>
            <a:ext cx="10489585" cy="1325564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9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1693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48"/>
            <a:ext cx="10489585" cy="1325564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9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375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48"/>
            <a:ext cx="10489585" cy="1325564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9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804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48"/>
            <a:ext cx="10489585" cy="1325564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47854"/>
            <a:ext cx="10489585" cy="4351338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9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14" y="6356397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00" y="6356397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4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17230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6762" y="-836612"/>
            <a:ext cx="13281422" cy="1577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7480" y="6021432"/>
            <a:ext cx="2394362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93279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3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6467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3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59518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3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5913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3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2788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1666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1722" y="6456935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5"/>
            <a:ext cx="2736414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27705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31798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57333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21798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946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07167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40767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48459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57864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9874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25" y="457200"/>
            <a:ext cx="3922509" cy="1600200"/>
          </a:xfrm>
          <a:prstGeom prst="rect">
            <a:avLst/>
          </a:prstGeom>
        </p:spPr>
        <p:txBody>
          <a:bodyPr lIns="91292" tIns="45648" rIns="91292" bIns="4564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8046"/>
            <a:ext cx="6156930" cy="4873625"/>
          </a:xfrm>
          <a:prstGeom prst="rect">
            <a:avLst/>
          </a:prstGeom>
        </p:spPr>
        <p:txBody>
          <a:bodyPr lIns="91292" tIns="45648" rIns="91292" bIns="4564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25" y="2057400"/>
            <a:ext cx="3922509" cy="3811588"/>
          </a:xfrm>
          <a:prstGeom prst="rect">
            <a:avLst/>
          </a:prstGeom>
        </p:spPr>
        <p:txBody>
          <a:bodyPr lIns="91292" tIns="45648" rIns="91292" bIns="45648"/>
          <a:lstStyle>
            <a:lvl1pPr marL="0" indent="0">
              <a:buNone/>
              <a:defRPr sz="1600"/>
            </a:lvl1pPr>
            <a:lvl2pPr marL="456428" indent="0">
              <a:buNone/>
              <a:defRPr sz="1400"/>
            </a:lvl2pPr>
            <a:lvl3pPr marL="912852" indent="0">
              <a:buNone/>
              <a:defRPr sz="1200"/>
            </a:lvl3pPr>
            <a:lvl4pPr marL="1369281" indent="0">
              <a:buNone/>
              <a:defRPr sz="1000"/>
            </a:lvl4pPr>
            <a:lvl5pPr marL="1825707" indent="0">
              <a:buNone/>
              <a:defRPr sz="1000"/>
            </a:lvl5pPr>
            <a:lvl6pPr marL="2282132" indent="0">
              <a:buNone/>
              <a:defRPr sz="1000"/>
            </a:lvl6pPr>
            <a:lvl7pPr marL="2738559" indent="0">
              <a:buNone/>
              <a:defRPr sz="1000"/>
            </a:lvl7pPr>
            <a:lvl8pPr marL="3194988" indent="0">
              <a:buNone/>
              <a:defRPr sz="1000"/>
            </a:lvl8pPr>
            <a:lvl9pPr marL="36514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00428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84277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09810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55531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0741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5929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lIns="91346" tIns="45675" rIns="91346" bIns="4567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lIns="91346" tIns="45675" rIns="91346" bIns="4567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06" y="4252913"/>
            <a:ext cx="912138" cy="914400"/>
          </a:xfrm>
          <a:prstGeom prst="rect">
            <a:avLst/>
          </a:prstGeom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82746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16955" y="-835855"/>
            <a:ext cx="13281628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87" y="6021332"/>
            <a:ext cx="2394399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2816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9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10459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9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04111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9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6527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25" y="457200"/>
            <a:ext cx="3922509" cy="1600200"/>
          </a:xfrm>
          <a:prstGeom prst="rect">
            <a:avLst/>
          </a:prstGeom>
        </p:spPr>
        <p:txBody>
          <a:bodyPr lIns="91292" tIns="45648" rIns="91292" bIns="4564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8046"/>
            <a:ext cx="6156930" cy="4873625"/>
          </a:xfrm>
          <a:prstGeom prst="rect">
            <a:avLst/>
          </a:prstGeom>
        </p:spPr>
        <p:txBody>
          <a:bodyPr lIns="91292" tIns="45648" rIns="91292" bIns="45648"/>
          <a:lstStyle>
            <a:lvl1pPr marL="0" indent="0">
              <a:buNone/>
              <a:defRPr sz="3200"/>
            </a:lvl1pPr>
            <a:lvl2pPr marL="456428" indent="0">
              <a:buNone/>
              <a:defRPr sz="2800"/>
            </a:lvl2pPr>
            <a:lvl3pPr marL="912852" indent="0">
              <a:buNone/>
              <a:defRPr sz="2400"/>
            </a:lvl3pPr>
            <a:lvl4pPr marL="1369281" indent="0">
              <a:buNone/>
              <a:defRPr sz="2000"/>
            </a:lvl4pPr>
            <a:lvl5pPr marL="1825707" indent="0">
              <a:buNone/>
              <a:defRPr sz="2000"/>
            </a:lvl5pPr>
            <a:lvl6pPr marL="2282132" indent="0">
              <a:buNone/>
              <a:defRPr sz="2000"/>
            </a:lvl6pPr>
            <a:lvl7pPr marL="2738559" indent="0">
              <a:buNone/>
              <a:defRPr sz="2000"/>
            </a:lvl7pPr>
            <a:lvl8pPr marL="3194988" indent="0">
              <a:buNone/>
              <a:defRPr sz="2000"/>
            </a:lvl8pPr>
            <a:lvl9pPr marL="365141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25" y="2057400"/>
            <a:ext cx="3922509" cy="3811588"/>
          </a:xfrm>
          <a:prstGeom prst="rect">
            <a:avLst/>
          </a:prstGeom>
        </p:spPr>
        <p:txBody>
          <a:bodyPr lIns="91292" tIns="45648" rIns="91292" bIns="45648"/>
          <a:lstStyle>
            <a:lvl1pPr marL="0" indent="0">
              <a:buNone/>
              <a:defRPr sz="1600"/>
            </a:lvl1pPr>
            <a:lvl2pPr marL="456428" indent="0">
              <a:buNone/>
              <a:defRPr sz="1400"/>
            </a:lvl2pPr>
            <a:lvl3pPr marL="912852" indent="0">
              <a:buNone/>
              <a:defRPr sz="1200"/>
            </a:lvl3pPr>
            <a:lvl4pPr marL="1369281" indent="0">
              <a:buNone/>
              <a:defRPr sz="1000"/>
            </a:lvl4pPr>
            <a:lvl5pPr marL="1825707" indent="0">
              <a:buNone/>
              <a:defRPr sz="1000"/>
            </a:lvl5pPr>
            <a:lvl6pPr marL="2282132" indent="0">
              <a:buNone/>
              <a:defRPr sz="1000"/>
            </a:lvl6pPr>
            <a:lvl7pPr marL="2738559" indent="0">
              <a:buNone/>
              <a:defRPr sz="1000"/>
            </a:lvl7pPr>
            <a:lvl8pPr marL="3194988" indent="0">
              <a:buNone/>
              <a:defRPr sz="1000"/>
            </a:lvl8pPr>
            <a:lvl9pPr marL="365141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76555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9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51497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64" y="6303479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854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9081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1901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4366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37216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5446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7459" tIns="43736" rIns="87459" bIns="4373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7459" tIns="43736" rIns="87459" bIns="4373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7459" tIns="43736" rIns="87459" bIns="43736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7459" tIns="43736" rIns="87459" bIns="4373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37711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1A2E531-933D-41FD-839F-7258A04E8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9"/>
            <a:ext cx="12161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85339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99" tIns="40998" rIns="81999" bIns="4099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99" tIns="40998" rIns="81999" bIns="409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99" tIns="40998" rIns="81999" bIns="4099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6243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0"/>
            <a:ext cx="10489585" cy="1325562"/>
          </a:xfrm>
          <a:prstGeom prst="rect">
            <a:avLst/>
          </a:prstGeom>
        </p:spPr>
        <p:txBody>
          <a:bodyPr lIns="81999" tIns="40998" rIns="81999" bIns="4099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7"/>
            <a:ext cx="10489585" cy="4351338"/>
          </a:xfrm>
          <a:prstGeom prst="rect">
            <a:avLst/>
          </a:prstGeom>
        </p:spPr>
        <p:txBody>
          <a:bodyPr lIns="81999" tIns="40998" rIns="81999" bIns="409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7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A3C39D9B-1707-4BC2-A8DF-A9A95A2D1DDF}" type="datetimeFigureOut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4/8/2024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23" y="6356392"/>
            <a:ext cx="4104620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92"/>
            <a:ext cx="2736414" cy="365125"/>
          </a:xfrm>
          <a:prstGeom prst="rect">
            <a:avLst/>
          </a:prstGeom>
        </p:spPr>
        <p:txBody>
          <a:bodyPr lIns="81999" tIns="40998" rIns="81999" bIns="40998"/>
          <a:lstStyle/>
          <a:p>
            <a:pPr defTabSz="874647"/>
            <a:fld id="{7E4F7387-1A44-43D0-A42C-0F5D255AB470}" type="slidenum">
              <a:rPr lang="en-US" sz="1700" smtClean="0">
                <a:solidFill>
                  <a:prstClr val="black">
                    <a:tint val="75000"/>
                  </a:prstClr>
                </a:solidFill>
              </a:rPr>
              <a:pPr defTabSz="874647"/>
              <a:t>‹#›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71116" y="4252922"/>
            <a:ext cx="912136" cy="914400"/>
          </a:xfrm>
          <a:prstGeom prst="rect">
            <a:avLst/>
          </a:prstGeom>
        </p:spPr>
        <p:txBody>
          <a:bodyPr lIns="81999" tIns="40998" rIns="81999" bIns="4099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759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217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38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223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8.xml"/><Relationship Id="rId244" Type="http://schemas.openxmlformats.org/officeDocument/2006/relationships/slideLayout" Target="../slideLayouts/slideLayout244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image" Target="../media/image1.png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5.xml"/><Relationship Id="rId18" Type="http://schemas.openxmlformats.org/officeDocument/2006/relationships/slideLayout" Target="../slideLayouts/slideLayout280.xml"/><Relationship Id="rId26" Type="http://schemas.openxmlformats.org/officeDocument/2006/relationships/slideLayout" Target="../slideLayouts/slideLayout288.xml"/><Relationship Id="rId39" Type="http://schemas.openxmlformats.org/officeDocument/2006/relationships/slideLayout" Target="../slideLayouts/slideLayout301.xml"/><Relationship Id="rId21" Type="http://schemas.openxmlformats.org/officeDocument/2006/relationships/slideLayout" Target="../slideLayouts/slideLayout283.xml"/><Relationship Id="rId34" Type="http://schemas.openxmlformats.org/officeDocument/2006/relationships/slideLayout" Target="../slideLayouts/slideLayout296.xml"/><Relationship Id="rId42" Type="http://schemas.openxmlformats.org/officeDocument/2006/relationships/slideLayout" Target="../slideLayouts/slideLayout304.xml"/><Relationship Id="rId47" Type="http://schemas.openxmlformats.org/officeDocument/2006/relationships/slideLayout" Target="../slideLayouts/slideLayout309.xml"/><Relationship Id="rId50" Type="http://schemas.openxmlformats.org/officeDocument/2006/relationships/slideLayout" Target="../slideLayouts/slideLayout312.xml"/><Relationship Id="rId55" Type="http://schemas.openxmlformats.org/officeDocument/2006/relationships/slideLayout" Target="../slideLayouts/slideLayout317.xml"/><Relationship Id="rId63" Type="http://schemas.openxmlformats.org/officeDocument/2006/relationships/image" Target="../media/image10.png"/><Relationship Id="rId7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64.xml"/><Relationship Id="rId16" Type="http://schemas.openxmlformats.org/officeDocument/2006/relationships/slideLayout" Target="../slideLayouts/slideLayout278.xml"/><Relationship Id="rId20" Type="http://schemas.openxmlformats.org/officeDocument/2006/relationships/slideLayout" Target="../slideLayouts/slideLayout282.xml"/><Relationship Id="rId29" Type="http://schemas.openxmlformats.org/officeDocument/2006/relationships/slideLayout" Target="../slideLayouts/slideLayout291.xml"/><Relationship Id="rId41" Type="http://schemas.openxmlformats.org/officeDocument/2006/relationships/slideLayout" Target="../slideLayouts/slideLayout303.xml"/><Relationship Id="rId54" Type="http://schemas.openxmlformats.org/officeDocument/2006/relationships/slideLayout" Target="../slideLayouts/slideLayout316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24" Type="http://schemas.openxmlformats.org/officeDocument/2006/relationships/slideLayout" Target="../slideLayouts/slideLayout286.xml"/><Relationship Id="rId32" Type="http://schemas.openxmlformats.org/officeDocument/2006/relationships/slideLayout" Target="../slideLayouts/slideLayout294.xml"/><Relationship Id="rId37" Type="http://schemas.openxmlformats.org/officeDocument/2006/relationships/slideLayout" Target="../slideLayouts/slideLayout299.xml"/><Relationship Id="rId40" Type="http://schemas.openxmlformats.org/officeDocument/2006/relationships/slideLayout" Target="../slideLayouts/slideLayout302.xml"/><Relationship Id="rId45" Type="http://schemas.openxmlformats.org/officeDocument/2006/relationships/slideLayout" Target="../slideLayouts/slideLayout307.xml"/><Relationship Id="rId53" Type="http://schemas.openxmlformats.org/officeDocument/2006/relationships/slideLayout" Target="../slideLayouts/slideLayout315.xml"/><Relationship Id="rId58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77.xml"/><Relationship Id="rId23" Type="http://schemas.openxmlformats.org/officeDocument/2006/relationships/slideLayout" Target="../slideLayouts/slideLayout285.xml"/><Relationship Id="rId28" Type="http://schemas.openxmlformats.org/officeDocument/2006/relationships/slideLayout" Target="../slideLayouts/slideLayout290.xml"/><Relationship Id="rId36" Type="http://schemas.openxmlformats.org/officeDocument/2006/relationships/slideLayout" Target="../slideLayouts/slideLayout298.xml"/><Relationship Id="rId49" Type="http://schemas.openxmlformats.org/officeDocument/2006/relationships/slideLayout" Target="../slideLayouts/slideLayout311.xml"/><Relationship Id="rId57" Type="http://schemas.openxmlformats.org/officeDocument/2006/relationships/slideLayout" Target="../slideLayouts/slideLayout319.xml"/><Relationship Id="rId61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272.xml"/><Relationship Id="rId19" Type="http://schemas.openxmlformats.org/officeDocument/2006/relationships/slideLayout" Target="../slideLayouts/slideLayout281.xml"/><Relationship Id="rId31" Type="http://schemas.openxmlformats.org/officeDocument/2006/relationships/slideLayout" Target="../slideLayouts/slideLayout293.xml"/><Relationship Id="rId44" Type="http://schemas.openxmlformats.org/officeDocument/2006/relationships/slideLayout" Target="../slideLayouts/slideLayout306.xml"/><Relationship Id="rId52" Type="http://schemas.openxmlformats.org/officeDocument/2006/relationships/slideLayout" Target="../slideLayouts/slideLayout314.xml"/><Relationship Id="rId6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slideLayout" Target="../slideLayouts/slideLayout276.xml"/><Relationship Id="rId22" Type="http://schemas.openxmlformats.org/officeDocument/2006/relationships/slideLayout" Target="../slideLayouts/slideLayout284.xml"/><Relationship Id="rId27" Type="http://schemas.openxmlformats.org/officeDocument/2006/relationships/slideLayout" Target="../slideLayouts/slideLayout289.xml"/><Relationship Id="rId30" Type="http://schemas.openxmlformats.org/officeDocument/2006/relationships/slideLayout" Target="../slideLayouts/slideLayout292.xml"/><Relationship Id="rId35" Type="http://schemas.openxmlformats.org/officeDocument/2006/relationships/slideLayout" Target="../slideLayouts/slideLayout297.xml"/><Relationship Id="rId43" Type="http://schemas.openxmlformats.org/officeDocument/2006/relationships/slideLayout" Target="../slideLayouts/slideLayout305.xml"/><Relationship Id="rId48" Type="http://schemas.openxmlformats.org/officeDocument/2006/relationships/slideLayout" Target="../slideLayouts/slideLayout310.xml"/><Relationship Id="rId56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270.xml"/><Relationship Id="rId51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4.xml"/><Relationship Id="rId17" Type="http://schemas.openxmlformats.org/officeDocument/2006/relationships/slideLayout" Target="../slideLayouts/slideLayout279.xml"/><Relationship Id="rId25" Type="http://schemas.openxmlformats.org/officeDocument/2006/relationships/slideLayout" Target="../slideLayouts/slideLayout287.xml"/><Relationship Id="rId33" Type="http://schemas.openxmlformats.org/officeDocument/2006/relationships/slideLayout" Target="../slideLayouts/slideLayout295.xml"/><Relationship Id="rId38" Type="http://schemas.openxmlformats.org/officeDocument/2006/relationships/slideLayout" Target="../slideLayouts/slideLayout300.xml"/><Relationship Id="rId46" Type="http://schemas.openxmlformats.org/officeDocument/2006/relationships/slideLayout" Target="../slideLayouts/slideLayout308.xml"/><Relationship Id="rId59" Type="http://schemas.openxmlformats.org/officeDocument/2006/relationships/slideLayout" Target="../slideLayouts/slideLayout3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0.xml"/><Relationship Id="rId18" Type="http://schemas.openxmlformats.org/officeDocument/2006/relationships/slideLayout" Target="../slideLayouts/slideLayout355.xml"/><Relationship Id="rId26" Type="http://schemas.openxmlformats.org/officeDocument/2006/relationships/slideLayout" Target="../slideLayouts/slideLayout363.xml"/><Relationship Id="rId39" Type="http://schemas.openxmlformats.org/officeDocument/2006/relationships/slideLayout" Target="../slideLayouts/slideLayout376.xml"/><Relationship Id="rId21" Type="http://schemas.openxmlformats.org/officeDocument/2006/relationships/slideLayout" Target="../slideLayouts/slideLayout358.xml"/><Relationship Id="rId34" Type="http://schemas.openxmlformats.org/officeDocument/2006/relationships/slideLayout" Target="../slideLayouts/slideLayout371.xml"/><Relationship Id="rId42" Type="http://schemas.openxmlformats.org/officeDocument/2006/relationships/slideLayout" Target="../slideLayouts/slideLayout379.xml"/><Relationship Id="rId47" Type="http://schemas.openxmlformats.org/officeDocument/2006/relationships/slideLayout" Target="../slideLayouts/slideLayout384.xml"/><Relationship Id="rId50" Type="http://schemas.openxmlformats.org/officeDocument/2006/relationships/slideLayout" Target="../slideLayouts/slideLayout387.xml"/><Relationship Id="rId55" Type="http://schemas.openxmlformats.org/officeDocument/2006/relationships/slideLayout" Target="../slideLayouts/slideLayout392.xml"/><Relationship Id="rId63" Type="http://schemas.openxmlformats.org/officeDocument/2006/relationships/image" Target="../media/image10.png"/><Relationship Id="rId7" Type="http://schemas.openxmlformats.org/officeDocument/2006/relationships/slideLayout" Target="../slideLayouts/slideLayout344.xml"/><Relationship Id="rId2" Type="http://schemas.openxmlformats.org/officeDocument/2006/relationships/slideLayout" Target="../slideLayouts/slideLayout339.xml"/><Relationship Id="rId16" Type="http://schemas.openxmlformats.org/officeDocument/2006/relationships/slideLayout" Target="../slideLayouts/slideLayout353.xml"/><Relationship Id="rId20" Type="http://schemas.openxmlformats.org/officeDocument/2006/relationships/slideLayout" Target="../slideLayouts/slideLayout357.xml"/><Relationship Id="rId29" Type="http://schemas.openxmlformats.org/officeDocument/2006/relationships/slideLayout" Target="../slideLayouts/slideLayout366.xml"/><Relationship Id="rId41" Type="http://schemas.openxmlformats.org/officeDocument/2006/relationships/slideLayout" Target="../slideLayouts/slideLayout378.xml"/><Relationship Id="rId54" Type="http://schemas.openxmlformats.org/officeDocument/2006/relationships/slideLayout" Target="../slideLayouts/slideLayout391.xml"/><Relationship Id="rId62" Type="http://schemas.openxmlformats.org/officeDocument/2006/relationships/theme" Target="../theme/theme7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24" Type="http://schemas.openxmlformats.org/officeDocument/2006/relationships/slideLayout" Target="../slideLayouts/slideLayout361.xml"/><Relationship Id="rId32" Type="http://schemas.openxmlformats.org/officeDocument/2006/relationships/slideLayout" Target="../slideLayouts/slideLayout369.xml"/><Relationship Id="rId37" Type="http://schemas.openxmlformats.org/officeDocument/2006/relationships/slideLayout" Target="../slideLayouts/slideLayout374.xml"/><Relationship Id="rId40" Type="http://schemas.openxmlformats.org/officeDocument/2006/relationships/slideLayout" Target="../slideLayouts/slideLayout377.xml"/><Relationship Id="rId45" Type="http://schemas.openxmlformats.org/officeDocument/2006/relationships/slideLayout" Target="../slideLayouts/slideLayout382.xml"/><Relationship Id="rId53" Type="http://schemas.openxmlformats.org/officeDocument/2006/relationships/slideLayout" Target="../slideLayouts/slideLayout390.xml"/><Relationship Id="rId58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42.xml"/><Relationship Id="rId15" Type="http://schemas.openxmlformats.org/officeDocument/2006/relationships/slideLayout" Target="../slideLayouts/slideLayout352.xml"/><Relationship Id="rId23" Type="http://schemas.openxmlformats.org/officeDocument/2006/relationships/slideLayout" Target="../slideLayouts/slideLayout360.xml"/><Relationship Id="rId28" Type="http://schemas.openxmlformats.org/officeDocument/2006/relationships/slideLayout" Target="../slideLayouts/slideLayout365.xml"/><Relationship Id="rId36" Type="http://schemas.openxmlformats.org/officeDocument/2006/relationships/slideLayout" Target="../slideLayouts/slideLayout373.xml"/><Relationship Id="rId49" Type="http://schemas.openxmlformats.org/officeDocument/2006/relationships/slideLayout" Target="../slideLayouts/slideLayout386.xml"/><Relationship Id="rId57" Type="http://schemas.openxmlformats.org/officeDocument/2006/relationships/slideLayout" Target="../slideLayouts/slideLayout394.xml"/><Relationship Id="rId61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347.xml"/><Relationship Id="rId19" Type="http://schemas.openxmlformats.org/officeDocument/2006/relationships/slideLayout" Target="../slideLayouts/slideLayout356.xml"/><Relationship Id="rId31" Type="http://schemas.openxmlformats.org/officeDocument/2006/relationships/slideLayout" Target="../slideLayouts/slideLayout368.xml"/><Relationship Id="rId44" Type="http://schemas.openxmlformats.org/officeDocument/2006/relationships/slideLayout" Target="../slideLayouts/slideLayout381.xml"/><Relationship Id="rId52" Type="http://schemas.openxmlformats.org/officeDocument/2006/relationships/slideLayout" Target="../slideLayouts/slideLayout389.xml"/><Relationship Id="rId6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Relationship Id="rId14" Type="http://schemas.openxmlformats.org/officeDocument/2006/relationships/slideLayout" Target="../slideLayouts/slideLayout351.xml"/><Relationship Id="rId22" Type="http://schemas.openxmlformats.org/officeDocument/2006/relationships/slideLayout" Target="../slideLayouts/slideLayout359.xml"/><Relationship Id="rId27" Type="http://schemas.openxmlformats.org/officeDocument/2006/relationships/slideLayout" Target="../slideLayouts/slideLayout364.xml"/><Relationship Id="rId30" Type="http://schemas.openxmlformats.org/officeDocument/2006/relationships/slideLayout" Target="../slideLayouts/slideLayout367.xml"/><Relationship Id="rId35" Type="http://schemas.openxmlformats.org/officeDocument/2006/relationships/slideLayout" Target="../slideLayouts/slideLayout372.xml"/><Relationship Id="rId43" Type="http://schemas.openxmlformats.org/officeDocument/2006/relationships/slideLayout" Target="../slideLayouts/slideLayout380.xml"/><Relationship Id="rId48" Type="http://schemas.openxmlformats.org/officeDocument/2006/relationships/slideLayout" Target="../slideLayouts/slideLayout385.xml"/><Relationship Id="rId56" Type="http://schemas.openxmlformats.org/officeDocument/2006/relationships/slideLayout" Target="../slideLayouts/slideLayout393.xml"/><Relationship Id="rId8" Type="http://schemas.openxmlformats.org/officeDocument/2006/relationships/slideLayout" Target="../slideLayouts/slideLayout345.xml"/><Relationship Id="rId51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9.xml"/><Relationship Id="rId17" Type="http://schemas.openxmlformats.org/officeDocument/2006/relationships/slideLayout" Target="../slideLayouts/slideLayout354.xml"/><Relationship Id="rId25" Type="http://schemas.openxmlformats.org/officeDocument/2006/relationships/slideLayout" Target="../slideLayouts/slideLayout362.xml"/><Relationship Id="rId33" Type="http://schemas.openxmlformats.org/officeDocument/2006/relationships/slideLayout" Target="../slideLayouts/slideLayout370.xml"/><Relationship Id="rId38" Type="http://schemas.openxmlformats.org/officeDocument/2006/relationships/slideLayout" Target="../slideLayouts/slideLayout375.xml"/><Relationship Id="rId46" Type="http://schemas.openxmlformats.org/officeDocument/2006/relationships/slideLayout" Target="../slideLayouts/slideLayout383.xml"/><Relationship Id="rId59" Type="http://schemas.openxmlformats.org/officeDocument/2006/relationships/slideLayout" Target="../slideLayouts/slideLayout3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986"/>
            <a:ext cx="2736414" cy="365125"/>
          </a:xfrm>
          <a:prstGeom prst="rect">
            <a:avLst/>
          </a:prstGeom>
        </p:spPr>
        <p:txBody>
          <a:bodyPr vert="horz" lIns="91292" tIns="45648" rIns="91292" bIns="456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13" y="6356986"/>
            <a:ext cx="4104620" cy="365125"/>
          </a:xfrm>
          <a:prstGeom prst="rect">
            <a:avLst/>
          </a:prstGeom>
        </p:spPr>
        <p:txBody>
          <a:bodyPr vert="horz" lIns="91292" tIns="45648" rIns="91292" bIns="456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986"/>
            <a:ext cx="2736414" cy="365125"/>
          </a:xfrm>
          <a:prstGeom prst="rect">
            <a:avLst/>
          </a:prstGeom>
        </p:spPr>
        <p:txBody>
          <a:bodyPr vert="horz" lIns="91292" tIns="45648" rIns="91292" bIns="456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52"/>
          <a:stretch>
            <a:fillRect/>
          </a:stretch>
        </p:blipFill>
        <p:spPr>
          <a:xfrm>
            <a:off x="-368" y="-36877"/>
            <a:ext cx="12162574" cy="69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6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4082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9" r:id="rId44"/>
    <p:sldLayoutId id="2147484180" r:id="rId45"/>
    <p:sldLayoutId id="2147484181" r:id="rId46"/>
    <p:sldLayoutId id="2147484182" r:id="rId47"/>
    <p:sldLayoutId id="2147484183" r:id="rId48"/>
    <p:sldLayoutId id="2147484184" r:id="rId49"/>
    <p:sldLayoutId id="2147484185" r:id="rId50"/>
    <p:sldLayoutId id="2147484186" r:id="rId51"/>
    <p:sldLayoutId id="2147484187" r:id="rId52"/>
    <p:sldLayoutId id="2147484188" r:id="rId53"/>
    <p:sldLayoutId id="2147484189" r:id="rId54"/>
    <p:sldLayoutId id="2147484190" r:id="rId55"/>
    <p:sldLayoutId id="2147484191" r:id="rId56"/>
    <p:sldLayoutId id="2147484192" r:id="rId57"/>
    <p:sldLayoutId id="2147484193" r:id="rId58"/>
    <p:sldLayoutId id="2147484194" r:id="rId59"/>
    <p:sldLayoutId id="2147484209" r:id="rId60"/>
    <p:sldLayoutId id="2147484210" r:id="rId61"/>
    <p:sldLayoutId id="2147484211" r:id="rId62"/>
    <p:sldLayoutId id="2147484212" r:id="rId63"/>
    <p:sldLayoutId id="2147484213" r:id="rId64"/>
    <p:sldLayoutId id="2147484214" r:id="rId65"/>
    <p:sldLayoutId id="2147484240" r:id="rId66"/>
    <p:sldLayoutId id="2147484241" r:id="rId67"/>
    <p:sldLayoutId id="2147484242" r:id="rId68"/>
    <p:sldLayoutId id="2147484243" r:id="rId69"/>
    <p:sldLayoutId id="2147484244" r:id="rId70"/>
    <p:sldLayoutId id="2147484245" r:id="rId71"/>
    <p:sldLayoutId id="2147484246" r:id="rId72"/>
    <p:sldLayoutId id="2147484247" r:id="rId73"/>
    <p:sldLayoutId id="2147484248" r:id="rId74"/>
    <p:sldLayoutId id="2147484249" r:id="rId75"/>
    <p:sldLayoutId id="2147484250" r:id="rId76"/>
    <p:sldLayoutId id="2147484251" r:id="rId77"/>
    <p:sldLayoutId id="2147484252" r:id="rId78"/>
    <p:sldLayoutId id="2147484253" r:id="rId79"/>
    <p:sldLayoutId id="2147484254" r:id="rId80"/>
    <p:sldLayoutId id="2147484255" r:id="rId81"/>
    <p:sldLayoutId id="2147484256" r:id="rId82"/>
    <p:sldLayoutId id="2147484257" r:id="rId83"/>
    <p:sldLayoutId id="2147484258" r:id="rId84"/>
    <p:sldLayoutId id="2147484259" r:id="rId85"/>
    <p:sldLayoutId id="2147484260" r:id="rId86"/>
    <p:sldLayoutId id="2147484309" r:id="rId87"/>
    <p:sldLayoutId id="2147484310" r:id="rId88"/>
    <p:sldLayoutId id="2147484311" r:id="rId89"/>
    <p:sldLayoutId id="2147484312" r:id="rId90"/>
    <p:sldLayoutId id="2147484313" r:id="rId91"/>
    <p:sldLayoutId id="2147484314" r:id="rId92"/>
    <p:sldLayoutId id="2147484315" r:id="rId93"/>
    <p:sldLayoutId id="2147484316" r:id="rId94"/>
    <p:sldLayoutId id="2147484317" r:id="rId95"/>
    <p:sldLayoutId id="2147484318" r:id="rId96"/>
    <p:sldLayoutId id="2147484319" r:id="rId97"/>
    <p:sldLayoutId id="2147484320" r:id="rId98"/>
    <p:sldLayoutId id="2147484321" r:id="rId99"/>
    <p:sldLayoutId id="2147484322" r:id="rId100"/>
    <p:sldLayoutId id="2147484323" r:id="rId101"/>
    <p:sldLayoutId id="2147484324" r:id="rId102"/>
    <p:sldLayoutId id="2147484325" r:id="rId103"/>
    <p:sldLayoutId id="2147484326" r:id="rId104"/>
    <p:sldLayoutId id="2147484327" r:id="rId105"/>
    <p:sldLayoutId id="2147484328" r:id="rId106"/>
    <p:sldLayoutId id="2147484329" r:id="rId107"/>
    <p:sldLayoutId id="2147484330" r:id="rId108"/>
    <p:sldLayoutId id="2147484331" r:id="rId109"/>
    <p:sldLayoutId id="2147484332" r:id="rId110"/>
    <p:sldLayoutId id="2147484333" r:id="rId111"/>
    <p:sldLayoutId id="2147484334" r:id="rId112"/>
    <p:sldLayoutId id="2147484335" r:id="rId113"/>
    <p:sldLayoutId id="2147484337" r:id="rId114"/>
    <p:sldLayoutId id="2147484338" r:id="rId115"/>
    <p:sldLayoutId id="2147484339" r:id="rId116"/>
    <p:sldLayoutId id="2147484340" r:id="rId117"/>
    <p:sldLayoutId id="2147484341" r:id="rId118"/>
    <p:sldLayoutId id="2147484342" r:id="rId119"/>
    <p:sldLayoutId id="2147484343" r:id="rId120"/>
    <p:sldLayoutId id="2147484344" r:id="rId121"/>
    <p:sldLayoutId id="2147484345" r:id="rId122"/>
    <p:sldLayoutId id="2147484346" r:id="rId123"/>
    <p:sldLayoutId id="2147484347" r:id="rId124"/>
    <p:sldLayoutId id="2147484348" r:id="rId125"/>
    <p:sldLayoutId id="2147484349" r:id="rId126"/>
    <p:sldLayoutId id="2147484350" r:id="rId127"/>
    <p:sldLayoutId id="2147484351" r:id="rId128"/>
    <p:sldLayoutId id="2147484352" r:id="rId129"/>
    <p:sldLayoutId id="2147484353" r:id="rId130"/>
    <p:sldLayoutId id="2147484354" r:id="rId131"/>
    <p:sldLayoutId id="2147484355" r:id="rId132"/>
    <p:sldLayoutId id="2147484356" r:id="rId133"/>
    <p:sldLayoutId id="2147484357" r:id="rId134"/>
    <p:sldLayoutId id="2147484274" r:id="rId135"/>
    <p:sldLayoutId id="2147484275" r:id="rId136"/>
    <p:sldLayoutId id="2147484276" r:id="rId137"/>
    <p:sldLayoutId id="2147484277" r:id="rId138"/>
    <p:sldLayoutId id="2147484278" r:id="rId139"/>
    <p:sldLayoutId id="2147484280" r:id="rId140"/>
    <p:sldLayoutId id="2147484281" r:id="rId141"/>
    <p:sldLayoutId id="2147484282" r:id="rId142"/>
    <p:sldLayoutId id="2147484283" r:id="rId143"/>
    <p:sldLayoutId id="2147484284" r:id="rId144"/>
    <p:sldLayoutId id="2147484285" r:id="rId145"/>
    <p:sldLayoutId id="2147484286" r:id="rId146"/>
    <p:sldLayoutId id="2147484287" r:id="rId147"/>
    <p:sldLayoutId id="2147484288" r:id="rId148"/>
    <p:sldLayoutId id="2147484289" r:id="rId149"/>
    <p:sldLayoutId id="2147484290" r:id="rId150"/>
    <p:sldLayoutId id="2147484291" r:id="rId151"/>
    <p:sldLayoutId id="2147484292" r:id="rId152"/>
    <p:sldLayoutId id="2147484293" r:id="rId153"/>
    <p:sldLayoutId id="2147484294" r:id="rId154"/>
    <p:sldLayoutId id="2147484295" r:id="rId155"/>
    <p:sldLayoutId id="2147484376" r:id="rId156"/>
    <p:sldLayoutId id="2147484377" r:id="rId157"/>
    <p:sldLayoutId id="2147484378" r:id="rId158"/>
    <p:sldLayoutId id="2147484379" r:id="rId159"/>
    <p:sldLayoutId id="2147484380" r:id="rId160"/>
    <p:sldLayoutId id="2147484381" r:id="rId161"/>
    <p:sldLayoutId id="2147484382" r:id="rId162"/>
    <p:sldLayoutId id="2147484383" r:id="rId163"/>
    <p:sldLayoutId id="2147484384" r:id="rId164"/>
    <p:sldLayoutId id="2147484385" r:id="rId165"/>
    <p:sldLayoutId id="2147484386" r:id="rId166"/>
    <p:sldLayoutId id="2147484387" r:id="rId167"/>
    <p:sldLayoutId id="2147484388" r:id="rId168"/>
    <p:sldLayoutId id="2147484389" r:id="rId169"/>
    <p:sldLayoutId id="2147484390" r:id="rId170"/>
    <p:sldLayoutId id="2147484391" r:id="rId171"/>
    <p:sldLayoutId id="2147484392" r:id="rId172"/>
    <p:sldLayoutId id="2147484393" r:id="rId173"/>
    <p:sldLayoutId id="2147484394" r:id="rId174"/>
    <p:sldLayoutId id="2147484395" r:id="rId175"/>
    <p:sldLayoutId id="2147484396" r:id="rId176"/>
    <p:sldLayoutId id="2147484397" r:id="rId177"/>
    <p:sldLayoutId id="2147484398" r:id="rId178"/>
    <p:sldLayoutId id="2147484399" r:id="rId179"/>
    <p:sldLayoutId id="2147484400" r:id="rId180"/>
    <p:sldLayoutId id="2147484401" r:id="rId181"/>
    <p:sldLayoutId id="2147484402" r:id="rId182"/>
    <p:sldLayoutId id="2147484403" r:id="rId183"/>
    <p:sldLayoutId id="2147484404" r:id="rId184"/>
    <p:sldLayoutId id="2147484405" r:id="rId185"/>
    <p:sldLayoutId id="2147484406" r:id="rId186"/>
    <p:sldLayoutId id="2147484407" r:id="rId187"/>
    <p:sldLayoutId id="2147484408" r:id="rId188"/>
    <p:sldLayoutId id="2147484409" r:id="rId189"/>
    <p:sldLayoutId id="2147484410" r:id="rId190"/>
    <p:sldLayoutId id="2147484411" r:id="rId191"/>
    <p:sldLayoutId id="2147484412" r:id="rId192"/>
    <p:sldLayoutId id="2147484413" r:id="rId193"/>
    <p:sldLayoutId id="2147484414" r:id="rId194"/>
    <p:sldLayoutId id="2147484415" r:id="rId195"/>
    <p:sldLayoutId id="2147484416" r:id="rId196"/>
    <p:sldLayoutId id="2147484417" r:id="rId197"/>
    <p:sldLayoutId id="2147484418" r:id="rId198"/>
    <p:sldLayoutId id="2147484419" r:id="rId199"/>
    <p:sldLayoutId id="2147484420" r:id="rId200"/>
    <p:sldLayoutId id="2147484421" r:id="rId201"/>
    <p:sldLayoutId id="2147484422" r:id="rId202"/>
    <p:sldLayoutId id="2147484423" r:id="rId203"/>
    <p:sldLayoutId id="2147484424" r:id="rId204"/>
    <p:sldLayoutId id="2147484425" r:id="rId205"/>
    <p:sldLayoutId id="2147484426" r:id="rId206"/>
    <p:sldLayoutId id="2147484427" r:id="rId207"/>
    <p:sldLayoutId id="2147484428" r:id="rId208"/>
    <p:sldLayoutId id="2147484429" r:id="rId209"/>
    <p:sldLayoutId id="2147484430" r:id="rId210"/>
    <p:sldLayoutId id="2147484431" r:id="rId211"/>
    <p:sldLayoutId id="2147484432" r:id="rId212"/>
    <p:sldLayoutId id="2147484433" r:id="rId213"/>
    <p:sldLayoutId id="2147484434" r:id="rId214"/>
    <p:sldLayoutId id="2147484435" r:id="rId215"/>
    <p:sldLayoutId id="2147484436" r:id="rId216"/>
    <p:sldLayoutId id="2147484437" r:id="rId217"/>
    <p:sldLayoutId id="2147484438" r:id="rId218"/>
    <p:sldLayoutId id="2147484439" r:id="rId219"/>
    <p:sldLayoutId id="2147484440" r:id="rId220"/>
    <p:sldLayoutId id="2147484441" r:id="rId221"/>
    <p:sldLayoutId id="2147484442" r:id="rId222"/>
    <p:sldLayoutId id="2147484443" r:id="rId223"/>
    <p:sldLayoutId id="2147484444" r:id="rId224"/>
    <p:sldLayoutId id="2147484445" r:id="rId225"/>
    <p:sldLayoutId id="2147484446" r:id="rId226"/>
    <p:sldLayoutId id="2147484447" r:id="rId227"/>
    <p:sldLayoutId id="2147484448" r:id="rId228"/>
    <p:sldLayoutId id="2147484449" r:id="rId229"/>
    <p:sldLayoutId id="2147484450" r:id="rId230"/>
    <p:sldLayoutId id="2147484451" r:id="rId231"/>
    <p:sldLayoutId id="2147484452" r:id="rId232"/>
    <p:sldLayoutId id="2147484453" r:id="rId233"/>
    <p:sldLayoutId id="2147484454" r:id="rId234"/>
    <p:sldLayoutId id="2147484455" r:id="rId235"/>
    <p:sldLayoutId id="2147484456" r:id="rId236"/>
    <p:sldLayoutId id="2147484457" r:id="rId237"/>
    <p:sldLayoutId id="2147484458" r:id="rId238"/>
    <p:sldLayoutId id="2147484459" r:id="rId239"/>
    <p:sldLayoutId id="2147484460" r:id="rId240"/>
    <p:sldLayoutId id="2147484461" r:id="rId241"/>
    <p:sldLayoutId id="2147484462" r:id="rId242"/>
    <p:sldLayoutId id="2147484463" r:id="rId243"/>
    <p:sldLayoutId id="2147484464" r:id="rId244"/>
    <p:sldLayoutId id="2147484465" r:id="rId245"/>
    <p:sldLayoutId id="2147484466" r:id="rId246"/>
    <p:sldLayoutId id="2147484467" r:id="rId247"/>
    <p:sldLayoutId id="2147484468" r:id="rId248"/>
    <p:sldLayoutId id="2147484469" r:id="rId249"/>
    <p:sldLayoutId id="2147484470" r:id="rId250"/>
  </p:sldLayoutIdLst>
  <p:transition spd="slow"/>
  <p:txStyles>
    <p:titleStyle>
      <a:lvl1pPr algn="l" defTabSz="9128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4" indent="-228214" algn="l" defTabSz="912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43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67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95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8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47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73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02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27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8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2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81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07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2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59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88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14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45812" cy="1143000"/>
          </a:xfrm>
          <a:prstGeom prst="rect">
            <a:avLst/>
          </a:prstGeom>
        </p:spPr>
        <p:txBody>
          <a:bodyPr vert="horz" lIns="91292" tIns="45648" rIns="91292" bIns="4564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13" y="1600220"/>
            <a:ext cx="10945812" cy="4525963"/>
          </a:xfrm>
          <a:prstGeom prst="rect">
            <a:avLst/>
          </a:prstGeom>
        </p:spPr>
        <p:txBody>
          <a:bodyPr vert="horz" lIns="91292" tIns="45648" rIns="91292" bIns="4564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13" y="6356392"/>
            <a:ext cx="2838450" cy="365125"/>
          </a:xfrm>
          <a:prstGeom prst="rect">
            <a:avLst/>
          </a:prstGeom>
        </p:spPr>
        <p:txBody>
          <a:bodyPr vert="horz" lIns="91292" tIns="45648" rIns="91292" bIns="4564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3951-B81D-47D9-A8C8-233B3CCE0F8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6088" y="6356392"/>
            <a:ext cx="3849688" cy="365125"/>
          </a:xfrm>
          <a:prstGeom prst="rect">
            <a:avLst/>
          </a:prstGeom>
        </p:spPr>
        <p:txBody>
          <a:bodyPr vert="horz" lIns="91292" tIns="45648" rIns="91292" bIns="4564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375" y="6356392"/>
            <a:ext cx="2838450" cy="365125"/>
          </a:xfrm>
          <a:prstGeom prst="rect">
            <a:avLst/>
          </a:prstGeom>
        </p:spPr>
        <p:txBody>
          <a:bodyPr vert="horz" lIns="91292" tIns="45648" rIns="91292" bIns="4564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DDD52-A2CC-4136-81CF-EE4DDEC48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6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 spd="slow"/>
  <p:txStyles>
    <p:titleStyle>
      <a:lvl1pPr algn="ctr" defTabSz="91285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19" indent="-342319" algn="l" defTabSz="91285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95" indent="-285267" algn="l" defTabSz="91285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67" indent="-228214" algn="l" defTabSz="91285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95" indent="-228214" algn="l" defTabSz="91285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8" indent="-228214" algn="l" defTabSz="91285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47" indent="-228214" algn="l" defTabSz="9128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73" indent="-228214" algn="l" defTabSz="9128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02" indent="-228214" algn="l" defTabSz="9128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27" indent="-228214" algn="l" defTabSz="9128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8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2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81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07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2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59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88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14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38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</p:sldLayoutIdLst>
  <p:transition spd="slow"/>
  <p:txStyles>
    <p:titleStyle>
      <a:lvl1pPr algn="l" defTabSz="9128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4" indent="-228214" algn="l" defTabSz="912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43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67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95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28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47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73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02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27" indent="-228214" algn="l" defTabSz="912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8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2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81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07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2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59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88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14" algn="l" defTabSz="912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4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  <p:sldLayoutId id="2147484116" r:id="rId18"/>
    <p:sldLayoutId id="2147484117" r:id="rId19"/>
    <p:sldLayoutId id="2147484118" r:id="rId20"/>
    <p:sldLayoutId id="2147484119" r:id="rId21"/>
    <p:sldLayoutId id="2147484120" r:id="rId22"/>
    <p:sldLayoutId id="2147484121" r:id="rId23"/>
    <p:sldLayoutId id="2147484122" r:id="rId24"/>
    <p:sldLayoutId id="2147484123" r:id="rId25"/>
    <p:sldLayoutId id="2147484124" r:id="rId26"/>
    <p:sldLayoutId id="2147484125" r:id="rId27"/>
    <p:sldLayoutId id="2147484126" r:id="rId28"/>
    <p:sldLayoutId id="2147484127" r:id="rId29"/>
    <p:sldLayoutId id="2147484128" r:id="rId30"/>
    <p:sldLayoutId id="2147484129" r:id="rId31"/>
    <p:sldLayoutId id="2147484130" r:id="rId32"/>
    <p:sldLayoutId id="2147484131" r:id="rId33"/>
    <p:sldLayoutId id="2147484132" r:id="rId34"/>
    <p:sldLayoutId id="2147484133" r:id="rId35"/>
    <p:sldLayoutId id="2147484134" r:id="rId36"/>
    <p:sldLayoutId id="2147484135" r:id="rId37"/>
    <p:sldLayoutId id="2147484136" r:id="rId38"/>
    <p:sldLayoutId id="2147484137" r:id="rId39"/>
    <p:sldLayoutId id="2147484138" r:id="rId40"/>
    <p:sldLayoutId id="2147484139" r:id="rId41"/>
    <p:sldLayoutId id="2147484140" r:id="rId42"/>
    <p:sldLayoutId id="2147484141" r:id="rId43"/>
    <p:sldLayoutId id="2147484142" r:id="rId44"/>
    <p:sldLayoutId id="2147484143" r:id="rId45"/>
    <p:sldLayoutId id="2147484144" r:id="rId46"/>
    <p:sldLayoutId id="2147484145" r:id="rId47"/>
    <p:sldLayoutId id="2147484146" r:id="rId48"/>
    <p:sldLayoutId id="2147484147" r:id="rId49"/>
    <p:sldLayoutId id="2147484148" r:id="rId50"/>
    <p:sldLayoutId id="2147484149" r:id="rId51"/>
    <p:sldLayoutId id="2147484150" r:id="rId52"/>
    <p:sldLayoutId id="2147484151" r:id="rId53"/>
    <p:sldLayoutId id="2147484152" r:id="rId54"/>
    <p:sldLayoutId id="2147484153" r:id="rId55"/>
    <p:sldLayoutId id="2147484154" r:id="rId56"/>
    <p:sldLayoutId id="2147484155" r:id="rId57"/>
    <p:sldLayoutId id="2147484156" r:id="rId58"/>
    <p:sldLayoutId id="2147484157" r:id="rId59"/>
    <p:sldLayoutId id="2147484158" r:id="rId60"/>
    <p:sldLayoutId id="2147484159" r:id="rId61"/>
  </p:sldLayoutIdLst>
  <p:transition spd="slow"/>
  <p:txStyles>
    <p:titleStyle>
      <a:lvl1pPr algn="l" defTabSz="873815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457" indent="-218457" algn="l" defTabSz="873815" rtl="0" eaLnBrk="1" latinLnBrk="0" hangingPunct="1">
        <a:lnSpc>
          <a:spcPct val="90000"/>
        </a:lnSpc>
        <a:spcBef>
          <a:spcPts val="9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5362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262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9170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66085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02982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886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76793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13699" indent="-218457" algn="l" defTabSz="873815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6909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3815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0719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615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4529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430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8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243" algn="l" defTabSz="87381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4AADB94-01A7-4190-AA06-36614C87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34"/>
            <a:ext cx="10489585" cy="1325563"/>
          </a:xfrm>
          <a:prstGeom prst="rect">
            <a:avLst/>
          </a:prstGeom>
        </p:spPr>
        <p:txBody>
          <a:bodyPr vert="horz" lIns="91346" tIns="45675" rIns="91346" bIns="4567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962AAE-3A45-40AE-85AB-420BE69BA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346" tIns="45675" rIns="91346" bIns="4567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A3B25A2-5EAB-43E9-B72D-60FFAFE88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85"/>
            <a:ext cx="2736414" cy="365125"/>
          </a:xfrm>
          <a:prstGeom prst="rect">
            <a:avLst/>
          </a:prstGeom>
        </p:spPr>
        <p:txBody>
          <a:bodyPr vert="horz" lIns="91346" tIns="45675" rIns="91346" bIns="456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2"/>
            <a:fld id="{4923B236-392E-4040-987B-EAECDCED8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32"/>
              <a:t>2024/4/8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F1E36F-77B2-483A-8676-68F476878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13" y="6356385"/>
            <a:ext cx="4104620" cy="365125"/>
          </a:xfrm>
          <a:prstGeom prst="rect">
            <a:avLst/>
          </a:prstGeom>
        </p:spPr>
        <p:txBody>
          <a:bodyPr vert="horz" lIns="91346" tIns="45675" rIns="91346" bIns="456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B715390-0E79-4B17-AA41-6BE17F54B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85"/>
            <a:ext cx="2736414" cy="365125"/>
          </a:xfrm>
          <a:prstGeom prst="rect">
            <a:avLst/>
          </a:prstGeom>
        </p:spPr>
        <p:txBody>
          <a:bodyPr vert="horz" lIns="91346" tIns="45675" rIns="91346" bIns="456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2"/>
            <a:fld id="{DF067359-14CA-443C-9590-3036F60380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ransition spd="slow"/>
  <p:txStyles>
    <p:titleStyle>
      <a:lvl1pPr algn="l" defTabSz="9134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9" indent="-228359" algn="l" defTabSz="9134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7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1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9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30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57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4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90" indent="-228359" algn="l" defTabSz="9134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7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2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0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6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83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9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16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32" algn="l" defTabSz="913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0128" y="2025667"/>
            <a:ext cx="4718413" cy="1476375"/>
          </a:xfrm>
          <a:prstGeom prst="rect">
            <a:avLst/>
          </a:prstGeom>
          <a:noFill/>
        </p:spPr>
        <p:txBody>
          <a:bodyPr wrap="square" lIns="91382" tIns="45693" rIns="91382" bIns="45693" rtlCol="0" anchor="t">
            <a:spAutoFit/>
          </a:bodyPr>
          <a:lstStyle/>
          <a:p>
            <a:pPr defTabSz="913819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作品，</a:t>
            </a:r>
          </a:p>
          <a:p>
            <a:pPr defTabSz="913819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913819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913819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913819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80532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</p:sldLayoutIdLst>
  <p:transition spd="slow"/>
  <p:txStyles>
    <p:titleStyle>
      <a:lvl1pPr algn="l" defTabSz="9138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8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75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85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98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04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4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3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34" indent="-228456" algn="l" defTabSz="9138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9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0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0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49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59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69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79" algn="l" defTabSz="913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00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  <p:sldLayoutId id="2147484485" r:id="rId14"/>
    <p:sldLayoutId id="2147484486" r:id="rId15"/>
    <p:sldLayoutId id="2147484487" r:id="rId16"/>
    <p:sldLayoutId id="2147484488" r:id="rId17"/>
    <p:sldLayoutId id="2147484489" r:id="rId18"/>
    <p:sldLayoutId id="2147484490" r:id="rId19"/>
    <p:sldLayoutId id="2147484491" r:id="rId20"/>
    <p:sldLayoutId id="2147484492" r:id="rId21"/>
    <p:sldLayoutId id="2147484493" r:id="rId22"/>
    <p:sldLayoutId id="2147484494" r:id="rId23"/>
    <p:sldLayoutId id="2147484495" r:id="rId24"/>
    <p:sldLayoutId id="2147484496" r:id="rId25"/>
    <p:sldLayoutId id="2147484497" r:id="rId26"/>
    <p:sldLayoutId id="2147484498" r:id="rId27"/>
    <p:sldLayoutId id="2147484499" r:id="rId28"/>
    <p:sldLayoutId id="2147484500" r:id="rId29"/>
    <p:sldLayoutId id="2147484501" r:id="rId30"/>
    <p:sldLayoutId id="2147484502" r:id="rId31"/>
    <p:sldLayoutId id="2147484503" r:id="rId32"/>
    <p:sldLayoutId id="2147484504" r:id="rId33"/>
    <p:sldLayoutId id="2147484505" r:id="rId34"/>
    <p:sldLayoutId id="2147484506" r:id="rId35"/>
    <p:sldLayoutId id="2147484507" r:id="rId36"/>
    <p:sldLayoutId id="2147484508" r:id="rId37"/>
    <p:sldLayoutId id="2147484509" r:id="rId38"/>
    <p:sldLayoutId id="2147484510" r:id="rId39"/>
    <p:sldLayoutId id="2147484511" r:id="rId40"/>
    <p:sldLayoutId id="2147484512" r:id="rId41"/>
    <p:sldLayoutId id="2147484513" r:id="rId42"/>
    <p:sldLayoutId id="2147484514" r:id="rId43"/>
    <p:sldLayoutId id="2147484515" r:id="rId44"/>
    <p:sldLayoutId id="2147484516" r:id="rId45"/>
    <p:sldLayoutId id="2147484517" r:id="rId46"/>
    <p:sldLayoutId id="2147484518" r:id="rId47"/>
    <p:sldLayoutId id="2147484519" r:id="rId48"/>
    <p:sldLayoutId id="2147484520" r:id="rId49"/>
    <p:sldLayoutId id="2147484521" r:id="rId50"/>
    <p:sldLayoutId id="2147484522" r:id="rId51"/>
    <p:sldLayoutId id="2147484523" r:id="rId52"/>
    <p:sldLayoutId id="2147484524" r:id="rId53"/>
    <p:sldLayoutId id="2147484525" r:id="rId54"/>
    <p:sldLayoutId id="2147484526" r:id="rId55"/>
    <p:sldLayoutId id="2147484527" r:id="rId56"/>
    <p:sldLayoutId id="2147484528" r:id="rId57"/>
    <p:sldLayoutId id="2147484529" r:id="rId58"/>
    <p:sldLayoutId id="2147484530" r:id="rId59"/>
    <p:sldLayoutId id="2147484531" r:id="rId60"/>
    <p:sldLayoutId id="2147484532" r:id="rId61"/>
  </p:sldLayoutIdLst>
  <p:transition spd="slow"/>
  <p:txStyles>
    <p:titleStyle>
      <a:lvl1pPr algn="l" defTabSz="875201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803" indent="-218803" algn="l" defTabSz="875201" rtl="0" eaLnBrk="1" latinLnBrk="0" hangingPunct="1">
        <a:lnSpc>
          <a:spcPct val="90000"/>
        </a:lnSpc>
        <a:spcBef>
          <a:spcPts val="9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6402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999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600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205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06797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4397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1998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598" indent="-218803" algn="l" defTabSz="875201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601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5201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2800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0393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7996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5594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3195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0798" algn="l" defTabSz="8752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.xml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30.xml"/><Relationship Id="rId4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6.png"/><Relationship Id="rId10" Type="http://schemas.microsoft.com/office/2007/relationships/hdphoto" Target="../media/hdphoto5.wdp"/><Relationship Id="rId4" Type="http://schemas.microsoft.com/office/2007/relationships/hdphoto" Target="../media/hdphoto16.wdp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4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9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8483"/>
            <a:ext cx="12169756" cy="6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18" y="-127704"/>
            <a:ext cx="12177674" cy="380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" y="2"/>
            <a:ext cx="1252818" cy="158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-472278" y="4038631"/>
            <a:ext cx="12717270" cy="246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34" tIns="48522" rIns="97034" bIns="48522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83967" lvl="1" algn="ctr" defTabSz="967937"/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ǥin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l-GR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Έ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ào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Ǉất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đến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vƞ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tiết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hǌ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Tiếng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7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Việt</a:t>
            </a:r>
            <a:r>
              <a:rPr lang="en-US" altLang="zh-CN" sz="7700" b="1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!</a:t>
            </a:r>
            <a:endParaRPr lang="zh-CN" altLang="en-US" sz="7700" b="1" dirty="0">
              <a:solidFill>
                <a:prstClr val="black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664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890919" y="197343"/>
            <a:ext cx="2057400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ĐỌC MẪU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7361" y="429488"/>
            <a:ext cx="3886200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519" y="905229"/>
            <a:ext cx="3733800" cy="4401059"/>
          </a:xfrm>
          <a:prstGeom prst="rect">
            <a:avLst/>
          </a:prstGeom>
          <a:noFill/>
        </p:spPr>
        <p:txBody>
          <a:bodyPr wrap="square" lIns="91292" tIns="45648" rIns="91292" bIns="45648" rtlCol="0" anchor="ctr">
            <a:spAutoFit/>
          </a:bodyPr>
          <a:lstStyle/>
          <a:p>
            <a:r>
              <a:rPr lang="vi-VN" sz="2800" dirty="0" smtClean="0"/>
              <a:t>Ồ, đây giống quá</a:t>
            </a:r>
          </a:p>
          <a:p>
            <a:r>
              <a:rPr lang="vi-VN" sz="2800" dirty="0" smtClean="0"/>
              <a:t>Chiều </a:t>
            </a:r>
            <a:r>
              <a:rPr lang="vi-VN" sz="2800" dirty="0"/>
              <a:t>hè hôm nao</a:t>
            </a:r>
          </a:p>
          <a:p>
            <a:r>
              <a:rPr lang="vi-VN" sz="2800" dirty="0"/>
              <a:t>Cò bay ngược gió</a:t>
            </a:r>
          </a:p>
          <a:p>
            <a:r>
              <a:rPr lang="vi-VN" sz="2800" dirty="0"/>
              <a:t>Trong veo trời cao.</a:t>
            </a:r>
          </a:p>
          <a:p>
            <a:endParaRPr lang="en-GB" sz="2800" dirty="0" smtClean="0"/>
          </a:p>
          <a:p>
            <a:r>
              <a:rPr lang="vi-VN" sz="2800" dirty="0" smtClean="0"/>
              <a:t>Bé </a:t>
            </a:r>
            <a:r>
              <a:rPr lang="vi-VN" sz="2800" dirty="0"/>
              <a:t>ngồi ngắm nghía</a:t>
            </a:r>
          </a:p>
          <a:p>
            <a:r>
              <a:rPr lang="vi-VN" sz="2800" dirty="0"/>
              <a:t>Bức tranh mẹ mua</a:t>
            </a:r>
          </a:p>
          <a:p>
            <a:r>
              <a:rPr lang="vi-VN" sz="2800" dirty="0"/>
              <a:t>Đúng rồi, ai đó</a:t>
            </a:r>
          </a:p>
          <a:p>
            <a:r>
              <a:rPr lang="vi-VN" sz="2800" dirty="0"/>
              <a:t>Vẽ về làng ta.</a:t>
            </a:r>
          </a:p>
          <a:p>
            <a:r>
              <a:rPr lang="en-GB" sz="2800" dirty="0" smtClean="0"/>
              <a:t>              </a:t>
            </a:r>
            <a:r>
              <a:rPr lang="vi-VN" sz="2400" dirty="0" smtClean="0"/>
              <a:t>KIM CHUÔNG</a:t>
            </a:r>
            <a:endParaRPr lang="vi-VN" sz="2400" dirty="0"/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Bé xem bức tranh</a:t>
            </a:r>
          </a:p>
          <a:p>
            <a:r>
              <a:rPr lang="vi-VN" sz="2800" dirty="0"/>
              <a:t>Mẹ mua ngoài tỉnh</a:t>
            </a:r>
          </a:p>
          <a:p>
            <a:r>
              <a:rPr lang="vi-VN" sz="2800" dirty="0"/>
              <a:t>Mắt bé long </a:t>
            </a:r>
            <a:r>
              <a:rPr lang="vi-VN" sz="2800" dirty="0" smtClean="0"/>
              <a:t>lanh</a:t>
            </a:r>
            <a:endParaRPr lang="en-GB" sz="2800" dirty="0" smtClean="0"/>
          </a:p>
          <a:p>
            <a:r>
              <a:rPr lang="vi-VN" sz="2800" dirty="0" smtClean="0"/>
              <a:t>Chợt </a:t>
            </a:r>
            <a:r>
              <a:rPr lang="vi-VN" sz="2800" dirty="0"/>
              <a:t>cười ngộ nghĩnh.</a:t>
            </a:r>
          </a:p>
          <a:p>
            <a:endParaRPr lang="en-GB" sz="2800" dirty="0"/>
          </a:p>
          <a:p>
            <a:r>
              <a:rPr lang="vi-VN" sz="2800" dirty="0" smtClean="0"/>
              <a:t>Đây </a:t>
            </a:r>
            <a:r>
              <a:rPr lang="vi-VN" sz="2800" dirty="0"/>
              <a:t>là đồng lúa</a:t>
            </a:r>
          </a:p>
          <a:p>
            <a:r>
              <a:rPr lang="vi-VN" sz="2800" dirty="0"/>
              <a:t>Chín cong đuôi gà</a:t>
            </a:r>
          </a:p>
          <a:p>
            <a:r>
              <a:rPr lang="vi-VN" sz="2800" dirty="0"/>
              <a:t>Hôm nào mẹ gặt</a:t>
            </a:r>
          </a:p>
          <a:p>
            <a:r>
              <a:rPr lang="vi-VN" sz="2800" dirty="0"/>
              <a:t>Thơm vàng trời xa.</a:t>
            </a:r>
          </a:p>
          <a:p>
            <a:endParaRPr lang="en-GB" sz="2800" dirty="0" smtClean="0"/>
          </a:p>
          <a:p>
            <a:r>
              <a:rPr lang="vi-VN" sz="2800" dirty="0" smtClean="0"/>
              <a:t>Đây </a:t>
            </a:r>
            <a:r>
              <a:rPr lang="vi-VN" sz="2800" dirty="0"/>
              <a:t>đò cập bến</a:t>
            </a:r>
          </a:p>
          <a:p>
            <a:r>
              <a:rPr lang="vi-VN" sz="2800" dirty="0"/>
              <a:t>Trăng ngợp đôi bờ</a:t>
            </a:r>
          </a:p>
          <a:p>
            <a:r>
              <a:rPr lang="vi-VN" sz="2800" dirty="0"/>
              <a:t>Thuyền ai kéo </a:t>
            </a:r>
            <a:r>
              <a:rPr lang="vi-VN" sz="2800" dirty="0" smtClean="0"/>
              <a:t>lưới</a:t>
            </a:r>
            <a:endParaRPr lang="en-GB" sz="2800" dirty="0" smtClean="0"/>
          </a:p>
          <a:p>
            <a:r>
              <a:rPr lang="vi-VN" sz="2800" dirty="0"/>
              <a:t>Đằm trong tiếng hò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34" y="1207412"/>
            <a:ext cx="3760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55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66" y="5208298"/>
            <a:ext cx="12166905" cy="1725295"/>
          </a:xfrm>
          <a:prstGeom prst="rect">
            <a:avLst/>
          </a:prstGeom>
        </p:spPr>
      </p:pic>
      <p:pic>
        <p:nvPicPr>
          <p:cNvPr id="41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6" y="2977279"/>
            <a:ext cx="3631838" cy="3777832"/>
          </a:xfrm>
          <a:prstGeom prst="rect">
            <a:avLst/>
          </a:prstGeom>
        </p:spPr>
      </p:pic>
      <p:pic>
        <p:nvPicPr>
          <p:cNvPr id="4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4806" y="42"/>
            <a:ext cx="2523207" cy="2364357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3837" y="298818"/>
            <a:ext cx="3395451" cy="89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3" tIns="45354" rIns="90723" bIns="4535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0434" eaLnBrk="1" hangingPunct="1">
              <a:defRPr/>
            </a:pPr>
            <a:r>
              <a:rPr lang="en-US" altLang="zh-CN" sz="50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5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altLang="zh-CN" sz="5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 </a:t>
            </a:r>
            <a:r>
              <a:rPr lang="en-US" altLang="zh-CN" sz="5000" b="1" dirty="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altLang="zh-CN" sz="5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altLang="zh-CN" sz="5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en-US" altLang="zh-CN" sz="5000" b="1" dirty="0">
                <a:solidFill>
                  <a:srgbClr val="F6A0A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zh-CN" altLang="en-US" sz="5000" b="1" dirty="0">
              <a:solidFill>
                <a:srgbClr val="F6A0A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0119" y="4999135"/>
            <a:ext cx="7294226" cy="1230145"/>
          </a:xfrm>
          <a:prstGeom prst="rect">
            <a:avLst/>
          </a:prstGeom>
          <a:noFill/>
        </p:spPr>
        <p:txBody>
          <a:bodyPr wrap="square" lIns="120963" tIns="60484" rIns="120963" bIns="60484" rtlCol="0">
            <a:spAutoFit/>
          </a:bodyPr>
          <a:lstStyle/>
          <a:p>
            <a:pPr algn="ctr" defTabSz="786351"/>
            <a:r>
              <a:rPr lang="vi-VN" sz="3600" dirty="0"/>
              <a:t>đầy khắp, như bao trùm cả không gian</a:t>
            </a:r>
            <a:r>
              <a:rPr lang="vi-VN" sz="3600" dirty="0" smtClean="0"/>
              <a:t>.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2" name="AutoShape 14"/>
          <p:cNvSpPr/>
          <p:nvPr>
            <p:custDataLst>
              <p:tags r:id="rId2"/>
            </p:custDataLst>
          </p:nvPr>
        </p:nvSpPr>
        <p:spPr>
          <a:xfrm>
            <a:off x="4785519" y="4299770"/>
            <a:ext cx="4191078" cy="594784"/>
          </a:xfrm>
          <a:prstGeom prst="homePlate">
            <a:avLst>
              <a:gd name="adj" fmla="val 115909"/>
            </a:avLst>
          </a:prstGeom>
          <a:noFill/>
          <a:ln w="2857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90723" tIns="45354" rIns="90723" bIns="45354" anchor="ctr"/>
          <a:lstStyle/>
          <a:p>
            <a:pPr algn="ctr" defTabSz="786351"/>
            <a:r>
              <a:rPr lang="en-US" altLang="zh-CN" sz="37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Ngợp</a:t>
            </a:r>
            <a:endParaRPr lang="zh-CN" altLang="en-US" sz="37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Huế và những con đường rợp bóng cây xanh - Kênh truyền hình Đài Tiếng nói  Việt Nam - VOVT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19" y="917679"/>
            <a:ext cx="6392202" cy="33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65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66919" y="197343"/>
            <a:ext cx="3390563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TÌM TỪ KHÓ ĐỌC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719" y="197343"/>
            <a:ext cx="3733800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519" y="905229"/>
            <a:ext cx="3733800" cy="4401059"/>
          </a:xfrm>
          <a:prstGeom prst="rect">
            <a:avLst/>
          </a:prstGeom>
          <a:noFill/>
        </p:spPr>
        <p:txBody>
          <a:bodyPr wrap="square" lIns="91292" tIns="45648" rIns="91292" bIns="45648" rtlCol="0" anchor="ctr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</a:rPr>
              <a:t>Ồ, đây giống quá</a:t>
            </a:r>
          </a:p>
          <a:p>
            <a:r>
              <a:rPr lang="vi-VN" sz="2800" dirty="0" smtClean="0">
                <a:solidFill>
                  <a:prstClr val="black"/>
                </a:solidFill>
              </a:rPr>
              <a:t>Chiều </a:t>
            </a:r>
            <a:r>
              <a:rPr lang="vi-VN" sz="2800" dirty="0">
                <a:solidFill>
                  <a:prstClr val="black"/>
                </a:solidFill>
              </a:rPr>
              <a:t>hè hôm nao</a:t>
            </a:r>
          </a:p>
          <a:p>
            <a:r>
              <a:rPr lang="vi-VN" sz="2800" dirty="0">
                <a:solidFill>
                  <a:prstClr val="black"/>
                </a:solidFill>
              </a:rPr>
              <a:t>Cò bay ngược gió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Trong veo trời cao.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Bé </a:t>
            </a:r>
            <a:r>
              <a:rPr lang="vi-VN" sz="2800" dirty="0">
                <a:solidFill>
                  <a:prstClr val="black"/>
                </a:solidFill>
              </a:rPr>
              <a:t>ngồi ngắm nghía</a:t>
            </a:r>
          </a:p>
          <a:p>
            <a:r>
              <a:rPr lang="vi-VN" sz="2800" dirty="0">
                <a:solidFill>
                  <a:prstClr val="black"/>
                </a:solidFill>
              </a:rPr>
              <a:t>Bức tranh mẹ mua</a:t>
            </a:r>
          </a:p>
          <a:p>
            <a:r>
              <a:rPr lang="vi-VN" sz="2800" dirty="0">
                <a:solidFill>
                  <a:prstClr val="black"/>
                </a:solidFill>
              </a:rPr>
              <a:t>Đúng rồi, ai đó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Vẽ về làng ta.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              </a:t>
            </a:r>
            <a:r>
              <a:rPr lang="vi-VN" sz="2400" dirty="0" smtClean="0">
                <a:solidFill>
                  <a:prstClr val="black"/>
                </a:solidFill>
              </a:rPr>
              <a:t>KIM CHUÔNG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bức tranh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Mẹ mua ngoài tỉnh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long </a:t>
            </a:r>
            <a:r>
              <a:rPr lang="vi-VN" sz="2800" dirty="0" smtClean="0">
                <a:solidFill>
                  <a:prstClr val="black"/>
                </a:solidFill>
              </a:rPr>
              <a:t>lanh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r>
              <a:rPr lang="vi-VN" sz="2800" dirty="0">
                <a:solidFill>
                  <a:prstClr val="black"/>
                </a:solidFill>
              </a:rPr>
              <a:t>cười ngộ nghĩnh.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đồng lúa</a:t>
            </a:r>
          </a:p>
          <a:p>
            <a:r>
              <a:rPr lang="vi-VN" sz="2800" dirty="0">
                <a:solidFill>
                  <a:prstClr val="black"/>
                </a:solidFill>
              </a:rPr>
              <a:t>Chín cong đuôi gà</a:t>
            </a:r>
          </a:p>
          <a:p>
            <a:r>
              <a:rPr lang="vi-VN" sz="2800" dirty="0">
                <a:solidFill>
                  <a:prstClr val="black"/>
                </a:solidFill>
              </a:rPr>
              <a:t>Hôm nào mẹ gặt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Thơm vàng trời xa.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đò cập bến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Trăng ngợp đôi bờ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Thuyền ai kéo </a:t>
            </a:r>
            <a:r>
              <a:rPr lang="vi-VN" sz="2800" dirty="0" smtClean="0">
                <a:solidFill>
                  <a:prstClr val="black"/>
                </a:solidFill>
              </a:rPr>
              <a:t>lưới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Đằm 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428" y="1207412"/>
            <a:ext cx="3508461" cy="48768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922337" y="2514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32919" y="4648200"/>
            <a:ext cx="720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205119" y="22860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51719" y="63246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434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D2795E7-C767-4FAF-8A48-5397D6E607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34860" b="3146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DAD19874-4939-4E14-AE70-F8D5B0EAF591}"/>
              </a:ext>
            </a:extLst>
          </p:cNvPr>
          <p:cNvSpPr txBox="1"/>
          <p:nvPr/>
        </p:nvSpPr>
        <p:spPr>
          <a:xfrm>
            <a:off x="3261531" y="205208"/>
            <a:ext cx="6629388" cy="769441"/>
          </a:xfrm>
          <a:prstGeom prst="rect">
            <a:avLst/>
          </a:prstGeom>
          <a:noFill/>
        </p:spPr>
        <p:txBody>
          <a:bodyPr wrap="square" lIns="91346" tIns="45675" rIns="91346" bIns="45675" rtlCol="0">
            <a:spAutoFit/>
          </a:bodyPr>
          <a:lstStyle/>
          <a:p>
            <a:pPr marL="0" lvl="1" algn="ctr" defTabSz="913432">
              <a:defRPr/>
            </a:pPr>
            <a:r>
              <a:rPr lang="en-US" altLang="zh-CN" sz="4400" b="1" spc="3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Century Gothic" panose="020B0502020202020204" pitchFamily="34" charset="0"/>
              </a:rPr>
              <a:t>LUYỆN ĐỌC TỪ KHÓ</a:t>
            </a:r>
            <a:endParaRPr lang="zh-CN" altLang="en-US" sz="4400" spc="3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Century Gothic" panose="020B0502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9206D29-1285-416A-BF6C-7C4263E628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253" y="691619"/>
            <a:ext cx="5598041" cy="5611924"/>
          </a:xfrm>
          <a:prstGeom prst="rect">
            <a:avLst/>
          </a:prstGeom>
        </p:spPr>
      </p:pic>
      <p:sp>
        <p:nvSpPr>
          <p:cNvPr id="19" name="MH_Text_1">
            <a:extLst>
              <a:ext uri="{FF2B5EF4-FFF2-40B4-BE49-F238E27FC236}">
                <a16:creationId xmlns="" xmlns:a16="http://schemas.microsoft.com/office/drawing/2014/main" id="{B876447C-916F-443B-9864-AB3C01A6BB7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0719" y="1295411"/>
            <a:ext cx="1855719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432">
              <a:defRPr/>
            </a:pP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Ngộ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nghĩnh</a:t>
            </a:r>
            <a:endParaRPr lang="zh-CN" alt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3E65DA6-61D3-4392-88C2-1043EC65A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31" y="1505843"/>
            <a:ext cx="5598041" cy="5611924"/>
          </a:xfrm>
          <a:prstGeom prst="rect">
            <a:avLst/>
          </a:prstGeom>
        </p:spPr>
      </p:pic>
      <p:sp>
        <p:nvSpPr>
          <p:cNvPr id="22" name="MH_Text_1">
            <a:extLst>
              <a:ext uri="{FF2B5EF4-FFF2-40B4-BE49-F238E27FC236}">
                <a16:creationId xmlns="" xmlns:a16="http://schemas.microsoft.com/office/drawing/2014/main" id="{4F5BB5D4-8669-4296-A10C-B43FD2E5C9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49321" y="2128075"/>
            <a:ext cx="184537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432">
              <a:lnSpc>
                <a:spcPct val="130000"/>
              </a:lnSpc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zh-CN" altLang="en-US" sz="4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6B9E45A-B562-4907-ABEB-27473549FE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6" y="1676400"/>
            <a:ext cx="5598041" cy="5611924"/>
          </a:xfrm>
          <a:prstGeom prst="rect">
            <a:avLst/>
          </a:prstGeom>
        </p:spPr>
      </p:pic>
      <p:sp>
        <p:nvSpPr>
          <p:cNvPr id="25" name="MH_Text_1">
            <a:extLst>
              <a:ext uri="{FF2B5EF4-FFF2-40B4-BE49-F238E27FC236}">
                <a16:creationId xmlns="" xmlns:a16="http://schemas.microsoft.com/office/drawing/2014/main" id="{38030047-008D-4D38-8A32-96E55C55614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23111" y="2306272"/>
            <a:ext cx="208853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432">
              <a:lnSpc>
                <a:spcPct val="130000"/>
              </a:lnSpc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  <a:endParaRPr lang="zh-CN" altLang="en-US" sz="4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2AB1A86-E22E-4C29-B204-53AD262252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60" y="800896"/>
            <a:ext cx="5598041" cy="5611924"/>
          </a:xfrm>
          <a:prstGeom prst="rect">
            <a:avLst/>
          </a:prstGeom>
        </p:spPr>
      </p:pic>
      <p:sp>
        <p:nvSpPr>
          <p:cNvPr id="28" name="MH_Text_1">
            <a:extLst>
              <a:ext uri="{FF2B5EF4-FFF2-40B4-BE49-F238E27FC236}">
                <a16:creationId xmlns="" xmlns:a16="http://schemas.microsoft.com/office/drawing/2014/main" id="{E6C0DFCE-8722-487A-8AF1-AD95231ED46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86903" y="1535938"/>
            <a:ext cx="188041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3432"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Ngược</a:t>
            </a:r>
            <a:r>
              <a:rPr lang="en-US" altLang="zh-CN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zh-CN" altLang="en-US" sz="4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32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818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818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818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8" presetClass="entr" presetSubtype="0" accel="5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6818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2" grpId="0"/>
      <p:bldP spid="25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" y="4546"/>
            <a:ext cx="2651919" cy="73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76700" y="146731"/>
            <a:ext cx="3604419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4604" y="1536327"/>
            <a:ext cx="3733800" cy="4401059"/>
          </a:xfrm>
          <a:prstGeom prst="rect">
            <a:avLst/>
          </a:prstGeom>
          <a:noFill/>
        </p:spPr>
        <p:txBody>
          <a:bodyPr wrap="square" lIns="91292" tIns="45648" rIns="91292" bIns="45648" rtlCol="0" anchor="ctr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</a:rPr>
              <a:t>Ồ, đây giống quá</a:t>
            </a:r>
          </a:p>
          <a:p>
            <a:r>
              <a:rPr lang="vi-VN" sz="2800" dirty="0" smtClean="0">
                <a:solidFill>
                  <a:prstClr val="black"/>
                </a:solidFill>
              </a:rPr>
              <a:t>Chiều </a:t>
            </a:r>
            <a:r>
              <a:rPr lang="vi-VN" sz="2800" dirty="0">
                <a:solidFill>
                  <a:prstClr val="black"/>
                </a:solidFill>
              </a:rPr>
              <a:t>hè hôm nao</a:t>
            </a:r>
          </a:p>
          <a:p>
            <a:r>
              <a:rPr lang="vi-VN" sz="2800" dirty="0">
                <a:solidFill>
                  <a:prstClr val="black"/>
                </a:solidFill>
              </a:rPr>
              <a:t>Cò bay ngược gió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Trong veo trời cao.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Bé </a:t>
            </a:r>
            <a:r>
              <a:rPr lang="vi-VN" sz="2800" dirty="0">
                <a:solidFill>
                  <a:prstClr val="black"/>
                </a:solidFill>
              </a:rPr>
              <a:t>ngồi ngắm nghía</a:t>
            </a:r>
          </a:p>
          <a:p>
            <a:r>
              <a:rPr lang="vi-VN" sz="2800" dirty="0">
                <a:solidFill>
                  <a:prstClr val="black"/>
                </a:solidFill>
              </a:rPr>
              <a:t>Bức tranh mẹ mua</a:t>
            </a:r>
          </a:p>
          <a:p>
            <a:r>
              <a:rPr lang="vi-VN" sz="2800" dirty="0">
                <a:solidFill>
                  <a:prstClr val="black"/>
                </a:solidFill>
              </a:rPr>
              <a:t>Đúng rồi, ai đó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Vẽ về làng ta.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              </a:t>
            </a:r>
            <a:r>
              <a:rPr lang="vi-VN" sz="2400" dirty="0" smtClean="0">
                <a:solidFill>
                  <a:prstClr val="black"/>
                </a:solidFill>
              </a:rPr>
              <a:t>KIM CHUÔNG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794" y="733246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bức tranh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Mẹ mua ngoài tỉnh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long </a:t>
            </a:r>
            <a:r>
              <a:rPr lang="vi-VN" sz="2800" dirty="0" smtClean="0">
                <a:solidFill>
                  <a:prstClr val="black"/>
                </a:solidFill>
              </a:rPr>
              <a:t>lanh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r>
              <a:rPr lang="vi-VN" sz="2800" dirty="0">
                <a:solidFill>
                  <a:prstClr val="black"/>
                </a:solidFill>
              </a:rPr>
              <a:t>cười ngộ nghĩnh.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đồng lúa</a:t>
            </a:r>
          </a:p>
          <a:p>
            <a:r>
              <a:rPr lang="vi-VN" sz="2800" dirty="0">
                <a:solidFill>
                  <a:prstClr val="black"/>
                </a:solidFill>
              </a:rPr>
              <a:t>Chín cong đuôi gà</a:t>
            </a:r>
          </a:p>
          <a:p>
            <a:r>
              <a:rPr lang="vi-VN" sz="2800" dirty="0">
                <a:solidFill>
                  <a:prstClr val="black"/>
                </a:solidFill>
              </a:rPr>
              <a:t>Hôm nào mẹ gặt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Thơm vàng trời xa.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đò cập bến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Trăng ngợp đôi bờ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Thuyền ai kéo </a:t>
            </a:r>
            <a:r>
              <a:rPr lang="vi-VN" sz="2800" dirty="0" smtClean="0">
                <a:solidFill>
                  <a:prstClr val="black"/>
                </a:solidFill>
              </a:rPr>
              <a:t>lưới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Đằm 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5066" y="1024908"/>
            <a:ext cx="3557509" cy="4876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81119" y="1469971"/>
            <a:ext cx="3794601" cy="1960561"/>
            <a:chOff x="707868" y="730875"/>
            <a:chExt cx="3794601" cy="1960561"/>
          </a:xfrm>
        </p:grpSpPr>
        <p:sp>
          <p:nvSpPr>
            <p:cNvPr id="10" name="Rounded Rectangle 9"/>
            <p:cNvSpPr/>
            <p:nvPr/>
          </p:nvSpPr>
          <p:spPr>
            <a:xfrm>
              <a:off x="940469" y="751696"/>
              <a:ext cx="3562000" cy="1939740"/>
            </a:xfrm>
            <a:prstGeom prst="roundRect">
              <a:avLst>
                <a:gd name="adj" fmla="val 10463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7868" y="730875"/>
              <a:ext cx="465202" cy="4765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</a:rPr>
                <a:t>4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185" y="2761231"/>
            <a:ext cx="3794601" cy="1960561"/>
            <a:chOff x="707868" y="730875"/>
            <a:chExt cx="3794601" cy="1960561"/>
          </a:xfrm>
        </p:grpSpPr>
        <p:sp>
          <p:nvSpPr>
            <p:cNvPr id="14" name="Rounded Rectangle 13"/>
            <p:cNvSpPr/>
            <p:nvPr/>
          </p:nvSpPr>
          <p:spPr>
            <a:xfrm>
              <a:off x="940469" y="751696"/>
              <a:ext cx="3562000" cy="1939740"/>
            </a:xfrm>
            <a:prstGeom prst="roundRect">
              <a:avLst>
                <a:gd name="adj" fmla="val 10463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07868" y="730875"/>
              <a:ext cx="465202" cy="4765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</a:rPr>
                <a:t>2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5571" y="4770766"/>
            <a:ext cx="3794601" cy="1960561"/>
            <a:chOff x="707868" y="730875"/>
            <a:chExt cx="3794601" cy="1960561"/>
          </a:xfrm>
        </p:grpSpPr>
        <p:sp>
          <p:nvSpPr>
            <p:cNvPr id="17" name="Rounded Rectangle 16"/>
            <p:cNvSpPr/>
            <p:nvPr/>
          </p:nvSpPr>
          <p:spPr>
            <a:xfrm>
              <a:off x="940469" y="751696"/>
              <a:ext cx="3562000" cy="1939740"/>
            </a:xfrm>
            <a:prstGeom prst="roundRect">
              <a:avLst>
                <a:gd name="adj" fmla="val 10463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07868" y="730875"/>
              <a:ext cx="465202" cy="4765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</a:rPr>
                <a:t>3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4312" y="751696"/>
            <a:ext cx="3794601" cy="1960561"/>
            <a:chOff x="707868" y="730875"/>
            <a:chExt cx="3794601" cy="1960561"/>
          </a:xfrm>
        </p:grpSpPr>
        <p:sp>
          <p:nvSpPr>
            <p:cNvPr id="20" name="Rounded Rectangle 19"/>
            <p:cNvSpPr/>
            <p:nvPr/>
          </p:nvSpPr>
          <p:spPr>
            <a:xfrm>
              <a:off x="940469" y="751696"/>
              <a:ext cx="3562000" cy="1939740"/>
            </a:xfrm>
            <a:prstGeom prst="roundRect">
              <a:avLst>
                <a:gd name="adj" fmla="val 10463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07868" y="730875"/>
              <a:ext cx="465202" cy="4765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81119" y="3494550"/>
            <a:ext cx="3848157" cy="1960561"/>
            <a:chOff x="707868" y="730875"/>
            <a:chExt cx="3794601" cy="1960561"/>
          </a:xfrm>
        </p:grpSpPr>
        <p:sp>
          <p:nvSpPr>
            <p:cNvPr id="23" name="Rounded Rectangle 22"/>
            <p:cNvSpPr/>
            <p:nvPr/>
          </p:nvSpPr>
          <p:spPr>
            <a:xfrm>
              <a:off x="940469" y="751696"/>
              <a:ext cx="3562000" cy="1939740"/>
            </a:xfrm>
            <a:prstGeom prst="roundRect">
              <a:avLst>
                <a:gd name="adj" fmla="val 10463"/>
              </a:avLst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07868" y="730875"/>
              <a:ext cx="465202" cy="47653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894" tIns="45444" rIns="90894" bIns="45444" rtlCol="0" anchor="ctr"/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</a:rPr>
                <a:t>5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704138" y="441583"/>
            <a:ext cx="4084266" cy="5833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1" tIns="45616" rIns="91211" bIns="45616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Bài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khổ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522262" y="411414"/>
            <a:ext cx="4448018" cy="6406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1" tIns="45616" rIns="91211" bIns="45616" rtlCol="0" anchor="ctr"/>
          <a:lstStyle/>
          <a:p>
            <a:pPr algn="ctr"/>
            <a:r>
              <a:rPr lang="en-US" sz="2700" b="1" dirty="0" err="1">
                <a:solidFill>
                  <a:schemeClr val="tx1"/>
                </a:solidFill>
              </a:rPr>
              <a:t>Luyện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đọc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từng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khổ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thơ</a:t>
            </a:r>
            <a:r>
              <a:rPr lang="en-US" sz="27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4478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707AF94C-9CBF-4324-86F1-0E553BEE3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7" y="303427"/>
            <a:ext cx="8958892" cy="6735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488" y="776434"/>
            <a:ext cx="9918178" cy="4725779"/>
          </a:xfrm>
          <a:prstGeom prst="rect">
            <a:avLst/>
          </a:prstGeom>
          <a:noFill/>
        </p:spPr>
        <p:txBody>
          <a:bodyPr wrap="square" lIns="91211" tIns="45616" rIns="91211" bIns="45616" rtlCol="0">
            <a:prstTxWarp prst="textArchUp">
              <a:avLst>
                <a:gd name="adj" fmla="val 10831471"/>
              </a:avLst>
            </a:prstTxWarp>
            <a:spAutoFit/>
          </a:bodyPr>
          <a:lstStyle/>
          <a:p>
            <a:pPr algn="ctr" defTabSz="912076"/>
            <a:r>
              <a:rPr lang="en-US" sz="4800" dirty="0">
                <a:solidFill>
                  <a:srgbClr val="F37D91"/>
                </a:solidFill>
              </a:rPr>
              <a:t>L</a:t>
            </a:r>
            <a:r>
              <a:rPr lang="en-US" sz="4800" dirty="0">
                <a:solidFill>
                  <a:srgbClr val="70AD47">
                    <a:lumMod val="75000"/>
                  </a:srgbClr>
                </a:solidFill>
              </a:rPr>
              <a:t>U</a:t>
            </a:r>
            <a:r>
              <a:rPr lang="en-US" sz="4800" dirty="0">
                <a:solidFill>
                  <a:srgbClr val="5B9BD5">
                    <a:lumMod val="75000"/>
                  </a:srgbClr>
                </a:solidFill>
              </a:rPr>
              <a:t>Y</a:t>
            </a:r>
            <a:r>
              <a:rPr lang="en-US" sz="4800" dirty="0">
                <a:solidFill>
                  <a:srgbClr val="ED7D31"/>
                </a:solidFill>
              </a:rPr>
              <a:t>Ệ</a:t>
            </a:r>
            <a:r>
              <a:rPr lang="en-US" sz="4800" dirty="0">
                <a:solidFill>
                  <a:srgbClr val="A5A5A5">
                    <a:lumMod val="60000"/>
                    <a:lumOff val="40000"/>
                  </a:srgbClr>
                </a:solidFill>
              </a:rPr>
              <a:t>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>
                <a:solidFill>
                  <a:srgbClr val="660066"/>
                </a:solidFill>
              </a:rPr>
              <a:t>Đ</a:t>
            </a:r>
            <a:r>
              <a:rPr lang="en-US" sz="48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Ọ</a:t>
            </a:r>
            <a:r>
              <a:rPr lang="en-US" sz="4800" dirty="0">
                <a:solidFill>
                  <a:srgbClr val="92D050"/>
                </a:solidFill>
              </a:rPr>
              <a:t>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>
                <a:solidFill>
                  <a:srgbClr val="CC3300"/>
                </a:solidFill>
              </a:rPr>
              <a:t>T</a:t>
            </a:r>
            <a:r>
              <a:rPr lang="en-US" sz="4800" dirty="0">
                <a:solidFill>
                  <a:srgbClr val="FF9966"/>
                </a:solidFill>
              </a:rPr>
              <a:t>R</a:t>
            </a:r>
            <a:r>
              <a:rPr lang="en-US" sz="4800" dirty="0">
                <a:solidFill>
                  <a:srgbClr val="FF0000"/>
                </a:solidFill>
              </a:rPr>
              <a:t>O</a:t>
            </a:r>
            <a:r>
              <a:rPr lang="en-US" sz="4800" dirty="0">
                <a:solidFill>
                  <a:srgbClr val="FFC000">
                    <a:lumMod val="75000"/>
                  </a:srgbClr>
                </a:solidFill>
              </a:rPr>
              <a:t>N</a:t>
            </a:r>
            <a:r>
              <a:rPr lang="en-US" sz="48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>
                <a:solidFill>
                  <a:srgbClr val="FF0066"/>
                </a:solidFill>
              </a:rPr>
              <a:t>N</a:t>
            </a:r>
            <a:r>
              <a:rPr lang="en-US" sz="4800" dirty="0">
                <a:solidFill>
                  <a:srgbClr val="CC66FF"/>
                </a:solidFill>
              </a:rPr>
              <a:t>H</a:t>
            </a:r>
            <a:r>
              <a:rPr lang="en-US" sz="4800" dirty="0">
                <a:solidFill>
                  <a:srgbClr val="3399FF"/>
                </a:solidFill>
              </a:rPr>
              <a:t>Ó</a:t>
            </a:r>
            <a:r>
              <a:rPr lang="en-US" sz="4800" dirty="0">
                <a:solidFill>
                  <a:prstClr val="black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85265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76518" y="197343"/>
            <a:ext cx="3185319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ĐỌC </a:t>
            </a:r>
            <a:r>
              <a:rPr lang="en-US" sz="2800" b="1" dirty="0" smtClean="0">
                <a:solidFill>
                  <a:prstClr val="black"/>
                </a:solidFill>
              </a:rPr>
              <a:t>TOÀN BÀI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719" y="197343"/>
            <a:ext cx="3733800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519" y="905229"/>
            <a:ext cx="3733800" cy="4401059"/>
          </a:xfrm>
          <a:prstGeom prst="rect">
            <a:avLst/>
          </a:prstGeom>
          <a:noFill/>
        </p:spPr>
        <p:txBody>
          <a:bodyPr wrap="square" lIns="91292" tIns="45648" rIns="91292" bIns="45648" rtlCol="0" anchor="ctr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</a:rPr>
              <a:t>Ồ, đây giống quá</a:t>
            </a:r>
          </a:p>
          <a:p>
            <a:r>
              <a:rPr lang="vi-VN" sz="2800" dirty="0" smtClean="0">
                <a:solidFill>
                  <a:prstClr val="black"/>
                </a:solidFill>
              </a:rPr>
              <a:t>Chiều </a:t>
            </a:r>
            <a:r>
              <a:rPr lang="vi-VN" sz="2800" dirty="0">
                <a:solidFill>
                  <a:prstClr val="black"/>
                </a:solidFill>
              </a:rPr>
              <a:t>hè hôm nao</a:t>
            </a:r>
          </a:p>
          <a:p>
            <a:r>
              <a:rPr lang="vi-VN" sz="2800" dirty="0">
                <a:solidFill>
                  <a:prstClr val="black"/>
                </a:solidFill>
              </a:rPr>
              <a:t>Cò bay ngược gió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Trong veo trời cao.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Bé </a:t>
            </a:r>
            <a:r>
              <a:rPr lang="vi-VN" sz="2800" dirty="0">
                <a:solidFill>
                  <a:prstClr val="black"/>
                </a:solidFill>
              </a:rPr>
              <a:t>ngồi ngắm nghía</a:t>
            </a:r>
          </a:p>
          <a:p>
            <a:r>
              <a:rPr lang="vi-VN" sz="2800" dirty="0">
                <a:solidFill>
                  <a:prstClr val="black"/>
                </a:solidFill>
              </a:rPr>
              <a:t>Bức tranh mẹ mua</a:t>
            </a:r>
          </a:p>
          <a:p>
            <a:r>
              <a:rPr lang="vi-VN" sz="2800" dirty="0">
                <a:solidFill>
                  <a:prstClr val="black"/>
                </a:solidFill>
              </a:rPr>
              <a:t>Đúng rồi, ai đó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Vẽ về làng ta.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              </a:t>
            </a:r>
            <a:r>
              <a:rPr lang="vi-VN" sz="2400" dirty="0" smtClean="0">
                <a:solidFill>
                  <a:prstClr val="black"/>
                </a:solidFill>
              </a:rPr>
              <a:t>KIM CHUÔNG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bức tranh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Mẹ mua ngoài tỉnh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long </a:t>
            </a:r>
            <a:r>
              <a:rPr lang="vi-VN" sz="2800" dirty="0" smtClean="0">
                <a:solidFill>
                  <a:prstClr val="black"/>
                </a:solidFill>
              </a:rPr>
              <a:t>lanh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r>
              <a:rPr lang="vi-VN" sz="2800" dirty="0">
                <a:solidFill>
                  <a:prstClr val="black"/>
                </a:solidFill>
              </a:rPr>
              <a:t>cười ngộ nghĩnh.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đồng lúa</a:t>
            </a:r>
          </a:p>
          <a:p>
            <a:r>
              <a:rPr lang="vi-VN" sz="2800" dirty="0">
                <a:solidFill>
                  <a:prstClr val="black"/>
                </a:solidFill>
              </a:rPr>
              <a:t>Chín cong đuôi gà</a:t>
            </a:r>
          </a:p>
          <a:p>
            <a:r>
              <a:rPr lang="vi-VN" sz="2800" dirty="0">
                <a:solidFill>
                  <a:prstClr val="black"/>
                </a:solidFill>
              </a:rPr>
              <a:t>Hôm nào mẹ gặt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Thơm vàng trời xa.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đò cập bến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Trăng ngợp đôi bờ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Thuyền ai kéo </a:t>
            </a:r>
            <a:r>
              <a:rPr lang="vi-VN" sz="2800" dirty="0" smtClean="0">
                <a:solidFill>
                  <a:prstClr val="black"/>
                </a:solidFill>
              </a:rPr>
              <a:t>lưới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Đằm 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34" y="1207412"/>
            <a:ext cx="3760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76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04538" y="2122446"/>
            <a:ext cx="147271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0232" y="2127763"/>
            <a:ext cx="5754500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55294" y="2040601"/>
              <a:ext cx="3140214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300" b="1" dirty="0" err="1">
                  <a:solidFill>
                    <a:srgbClr val="0418AC"/>
                  </a:solidFill>
                </a:rPr>
                <a:t>Trả</a:t>
              </a:r>
              <a:r>
                <a:rPr lang="en-US" sz="5300" b="1" dirty="0">
                  <a:solidFill>
                    <a:srgbClr val="0418AC"/>
                  </a:solidFill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</a:rPr>
                <a:t>lời</a:t>
              </a:r>
              <a:r>
                <a:rPr lang="en-US" sz="5300" b="1" dirty="0">
                  <a:solidFill>
                    <a:srgbClr val="0418AC"/>
                  </a:solidFill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</a:rPr>
                <a:t>câu</a:t>
              </a:r>
              <a:r>
                <a:rPr lang="en-US" sz="5300" b="1" dirty="0">
                  <a:solidFill>
                    <a:srgbClr val="0418AC"/>
                  </a:solidFill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</a:rPr>
                <a:t>hỏi</a:t>
              </a:r>
              <a:endParaRPr lang="en-US" sz="53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1307" y="2376616"/>
            <a:ext cx="1563838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4" y="2227633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685" y="2931930"/>
            <a:ext cx="3267379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0843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76519" y="197343"/>
            <a:ext cx="2971800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ĐỌC </a:t>
            </a:r>
            <a:r>
              <a:rPr lang="en-US" sz="2800" b="1" dirty="0" smtClean="0">
                <a:solidFill>
                  <a:prstClr val="black"/>
                </a:solidFill>
              </a:rPr>
              <a:t>TOÀN BÀI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719" y="197343"/>
            <a:ext cx="3505200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519" y="905229"/>
            <a:ext cx="3733800" cy="4401059"/>
          </a:xfrm>
          <a:prstGeom prst="rect">
            <a:avLst/>
          </a:prstGeom>
          <a:noFill/>
        </p:spPr>
        <p:txBody>
          <a:bodyPr wrap="square" lIns="91292" tIns="45648" rIns="91292" bIns="45648" rtlCol="0" anchor="ctr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</a:rPr>
              <a:t>Ồ, đây giống quá</a:t>
            </a:r>
          </a:p>
          <a:p>
            <a:r>
              <a:rPr lang="vi-VN" sz="2800" dirty="0" smtClean="0">
                <a:solidFill>
                  <a:prstClr val="black"/>
                </a:solidFill>
              </a:rPr>
              <a:t>Chiều </a:t>
            </a:r>
            <a:r>
              <a:rPr lang="vi-VN" sz="2800" dirty="0">
                <a:solidFill>
                  <a:prstClr val="black"/>
                </a:solidFill>
              </a:rPr>
              <a:t>hè hôm nao</a:t>
            </a:r>
          </a:p>
          <a:p>
            <a:r>
              <a:rPr lang="vi-VN" sz="2800" dirty="0">
                <a:solidFill>
                  <a:prstClr val="black"/>
                </a:solidFill>
              </a:rPr>
              <a:t>Cò bay ngược gió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Trong veo trời cao.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Bé </a:t>
            </a:r>
            <a:r>
              <a:rPr lang="vi-VN" sz="2800" dirty="0">
                <a:solidFill>
                  <a:prstClr val="black"/>
                </a:solidFill>
              </a:rPr>
              <a:t>ngồi ngắm nghía</a:t>
            </a:r>
          </a:p>
          <a:p>
            <a:r>
              <a:rPr lang="vi-VN" sz="2800" dirty="0">
                <a:solidFill>
                  <a:prstClr val="black"/>
                </a:solidFill>
              </a:rPr>
              <a:t>Bức tranh mẹ mua</a:t>
            </a:r>
          </a:p>
          <a:p>
            <a:r>
              <a:rPr lang="vi-VN" sz="2800" dirty="0">
                <a:solidFill>
                  <a:prstClr val="black"/>
                </a:solidFill>
              </a:rPr>
              <a:t>Đúng rồi, ai đó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Vẽ về làng ta.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              </a:t>
            </a:r>
            <a:r>
              <a:rPr lang="vi-VN" sz="2400" dirty="0" smtClean="0">
                <a:solidFill>
                  <a:prstClr val="black"/>
                </a:solidFill>
              </a:rPr>
              <a:t>KIM CHUÔNG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bức tranh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Mẹ mua ngoài tỉnh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long </a:t>
            </a:r>
            <a:r>
              <a:rPr lang="vi-VN" sz="2800" dirty="0" smtClean="0">
                <a:solidFill>
                  <a:prstClr val="black"/>
                </a:solidFill>
              </a:rPr>
              <a:t>lanh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r>
              <a:rPr lang="vi-VN" sz="2800" dirty="0">
                <a:solidFill>
                  <a:prstClr val="black"/>
                </a:solidFill>
              </a:rPr>
              <a:t>cười ngộ nghĩnh.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đồng lúa</a:t>
            </a:r>
          </a:p>
          <a:p>
            <a:r>
              <a:rPr lang="vi-VN" sz="2800" dirty="0">
                <a:solidFill>
                  <a:prstClr val="black"/>
                </a:solidFill>
              </a:rPr>
              <a:t>Chín cong đuôi gà</a:t>
            </a:r>
          </a:p>
          <a:p>
            <a:r>
              <a:rPr lang="vi-VN" sz="2800" dirty="0">
                <a:solidFill>
                  <a:prstClr val="black"/>
                </a:solidFill>
              </a:rPr>
              <a:t>Hôm nào mẹ gặt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Thơm vàng trời xa.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đò cập bến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Trăng ngợp đôi bờ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Thuyền ai kéo </a:t>
            </a:r>
            <a:r>
              <a:rPr lang="vi-VN" sz="2800" dirty="0" smtClean="0">
                <a:solidFill>
                  <a:prstClr val="black"/>
                </a:solidFill>
              </a:rPr>
              <a:t>lưới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Đằm 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8319" y="1207412"/>
            <a:ext cx="3760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94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645" y="220731"/>
            <a:ext cx="10643789" cy="707795"/>
          </a:xfrm>
          <a:prstGeom prst="rect">
            <a:avLst/>
          </a:prstGeom>
          <a:noFill/>
        </p:spPr>
        <p:txBody>
          <a:bodyPr wrap="square" lIns="91346" tIns="45675" rIns="91346" bIns="45675" rtlCol="0">
            <a:spAutoFit/>
          </a:bodyPr>
          <a:lstStyle/>
          <a:p>
            <a:pPr defTabSz="913432"/>
            <a:r>
              <a:rPr lang="en-US" sz="40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000" dirty="0" err="1"/>
              <a:t>Bức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xem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 smtClean="0"/>
              <a:t>?</a:t>
            </a:r>
            <a:endParaRPr lang="en-US" sz="4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5959" y="928526"/>
            <a:ext cx="10985160" cy="1700048"/>
            <a:chOff x="-339226" y="-286427"/>
            <a:chExt cx="11012405" cy="1700048"/>
          </a:xfrm>
        </p:grpSpPr>
        <p:sp>
          <p:nvSpPr>
            <p:cNvPr id="16" name="Rounded Rectangle 15"/>
            <p:cNvSpPr/>
            <p:nvPr/>
          </p:nvSpPr>
          <p:spPr>
            <a:xfrm>
              <a:off x="94327" y="246973"/>
              <a:ext cx="10578852" cy="11666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vi-VN" sz="3600" dirty="0">
                  <a:solidFill>
                    <a:schemeClr val="accent1"/>
                  </a:solidFill>
                </a:rPr>
                <a:t>Bức tranh mà bạn nhỏ xem vẽ: đồng lúa chín, đò cập bến, trăng, thuyền kéo lưới, cò bay</a:t>
              </a:r>
              <a:r>
                <a:rPr lang="vi-VN" sz="3600" dirty="0" smtClean="0">
                  <a:solidFill>
                    <a:schemeClr val="accent1"/>
                  </a:solidFill>
                </a:rPr>
                <a:t>.</a:t>
              </a:r>
              <a:endParaRPr lang="en-US" sz="3600" dirty="0">
                <a:solidFill>
                  <a:schemeClr val="accen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-339226" y="-286427"/>
              <a:ext cx="867104" cy="8513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2"/>
              <a:endParaRPr lang="en-US" sz="44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539" y="3048000"/>
            <a:ext cx="6667500" cy="3495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75167" l="10000" r="94500">
                        <a14:foregroundMark x1="18167" y1="50750" x2="25250" y2="53583"/>
                        <a14:foregroundMark x1="34917" y1="62083" x2="83500" y2="63250"/>
                        <a14:foregroundMark x1="53667" y1="28000" x2="53417" y2="53000"/>
                        <a14:foregroundMark x1="50500" y1="37917" x2="47417" y2="48417"/>
                        <a14:foregroundMark x1="56833" y1="36250" x2="59333" y2="49583"/>
                        <a14:foregroundMark x1="71000" y1="64917" x2="59917" y2="660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3161974"/>
            <a:ext cx="4572000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50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6" y="149186"/>
            <a:ext cx="6229776" cy="622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328695" y="329158"/>
            <a:ext cx="6361212" cy="571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hape 233"/>
          <p:cNvSpPr>
            <a:spLocks noChangeArrowheads="1"/>
          </p:cNvSpPr>
          <p:nvPr/>
        </p:nvSpPr>
        <p:spPr bwMode="auto">
          <a:xfrm>
            <a:off x="5347725" y="2098588"/>
            <a:ext cx="5574176" cy="164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297" tIns="25297" rIns="25297" bIns="25297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sz="8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Chia </a:t>
            </a:r>
            <a:r>
              <a:rPr lang="en-US" sz="8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sẻ</a:t>
            </a:r>
            <a:r>
              <a:rPr lang="en-US" sz="8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Lato Regular"/>
              </a:rPr>
              <a:t>.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30503" y="1549300"/>
            <a:ext cx="465570" cy="421230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764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764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8073054" y="4315801"/>
            <a:ext cx="467154" cy="421230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764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03" tIns="22803" rIns="22803" bIns="22803" anchor="ctr"/>
            <a:lstStyle/>
            <a:p>
              <a:pPr defTabSz="22764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339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9" b="97500" l="1681" r="96919">
                        <a14:foregroundMark x1="7563" y1="9643" x2="13725" y2="16786"/>
                        <a14:foregroundMark x1="17087" y1="4643" x2="17087" y2="15357"/>
                        <a14:foregroundMark x1="3361" y1="21071" x2="10924" y2="22143"/>
                        <a14:foregroundMark x1="25770" y1="18571" x2="27171" y2="37143"/>
                        <a14:foregroundMark x1="14846" y1="25357" x2="32213" y2="37143"/>
                        <a14:foregroundMark x1="21289" y1="20357" x2="17647" y2="35357"/>
                        <a14:foregroundMark x1="15966" y1="22857" x2="15126" y2="36429"/>
                        <a14:foregroundMark x1="19048" y1="35357" x2="29972" y2="43571"/>
                        <a14:foregroundMark x1="30532" y1="23214" x2="34734" y2="41786"/>
                        <a14:foregroundMark x1="28011" y1="32857" x2="35574" y2="48214"/>
                        <a14:foregroundMark x1="27171" y1="32143" x2="32213" y2="46786"/>
                        <a14:foregroundMark x1="29412" y1="29643" x2="34174" y2="44286"/>
                        <a14:foregroundMark x1="26611" y1="16429" x2="38095" y2="41429"/>
                        <a14:foregroundMark x1="58543" y1="56786" x2="58543" y2="70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066495" cy="31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529" y="152420"/>
            <a:ext cx="10643789" cy="1077127"/>
          </a:xfrm>
          <a:prstGeom prst="rect">
            <a:avLst/>
          </a:prstGeom>
          <a:noFill/>
        </p:spPr>
        <p:txBody>
          <a:bodyPr wrap="square" lIns="91346" tIns="45675" rIns="91346" bIns="45675" rtlCol="0">
            <a:spAutoFit/>
          </a:bodyPr>
          <a:lstStyle/>
          <a:p>
            <a:pPr defTabSz="913432"/>
            <a:r>
              <a:rPr lang="en-US" sz="3200" b="1" dirty="0" smtClean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rằng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 smtClean="0"/>
              <a:t>?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94">
                        <a14:foregroundMark x1="6640" y1="13092" x2="47284" y2="46797"/>
                        <a14:foregroundMark x1="11469" y1="22563" x2="6640" y2="39276"/>
                        <a14:foregroundMark x1="52918" y1="50139" x2="63179" y2="52089"/>
                        <a14:foregroundMark x1="66600" y1="42061" x2="83903" y2="47632"/>
                        <a14:foregroundMark x1="65996" y1="50696" x2="80282" y2="66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6919" y="2514600"/>
            <a:ext cx="7139609" cy="4105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529" y="1229547"/>
            <a:ext cx="11049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Wingdings" panose="05000000000000000000" pitchFamily="2" charset="2"/>
              </a:rPr>
              <a:t></a:t>
            </a:r>
            <a:r>
              <a:rPr lang="en-US" sz="3200" dirty="0" err="1" smtClean="0"/>
              <a:t>Bạn</a:t>
            </a:r>
            <a:r>
              <a:rPr lang="en-US" sz="3200" dirty="0" smtClean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rằng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17871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4B4D69F-E638-433F-AA36-6BAA73C07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63" y="-685800"/>
            <a:ext cx="11982191" cy="8133789"/>
          </a:xfrm>
          <a:prstGeom prst="rect">
            <a:avLst/>
          </a:prstGeom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B5AE2A-1E4B-41F8-8F59-E786ADA212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41350"/>
          <a:stretch/>
        </p:blipFill>
        <p:spPr>
          <a:xfrm>
            <a:off x="7585232" y="1723185"/>
            <a:ext cx="4396982" cy="51695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EACB6E0-8996-4158-97FE-E9BAF0CBC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46693" r="38681" b="12862"/>
          <a:stretch/>
        </p:blipFill>
        <p:spPr>
          <a:xfrm rot="21268414">
            <a:off x="6973006" y="4109023"/>
            <a:ext cx="1024363" cy="11681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558DA8D-9B91-459A-82B6-D89A5A0470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7" t="51518" r="5809" b="14558"/>
          <a:stretch/>
        </p:blipFill>
        <p:spPr>
          <a:xfrm rot="18077357">
            <a:off x="1204649" y="1280575"/>
            <a:ext cx="1370593" cy="9541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7021" y="1893024"/>
            <a:ext cx="7620000" cy="5846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lIns="91292" tIns="45648" rIns="91292" bIns="45648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một hình ảnh em thích trong bài thơ</a:t>
            </a:r>
            <a:r>
              <a:rPr lang="vi-V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119" y="2985339"/>
            <a:ext cx="7350755" cy="1077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29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042" y="-19334"/>
            <a:ext cx="1206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280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76519" y="197343"/>
            <a:ext cx="2780962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ĐỌC </a:t>
            </a:r>
            <a:r>
              <a:rPr lang="en-US" sz="2800" b="1" dirty="0" smtClean="0">
                <a:solidFill>
                  <a:prstClr val="black"/>
                </a:solidFill>
              </a:rPr>
              <a:t>LẠI BÀI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719" y="197343"/>
            <a:ext cx="3298691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519" y="905229"/>
            <a:ext cx="3733800" cy="4401059"/>
          </a:xfrm>
          <a:prstGeom prst="rect">
            <a:avLst/>
          </a:prstGeom>
          <a:noFill/>
        </p:spPr>
        <p:txBody>
          <a:bodyPr wrap="square" lIns="91292" tIns="45648" rIns="91292" bIns="45648" rtlCol="0" anchor="ctr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</a:rPr>
              <a:t>Ồ, đây giống quá</a:t>
            </a:r>
          </a:p>
          <a:p>
            <a:r>
              <a:rPr lang="vi-VN" sz="2800" dirty="0" smtClean="0">
                <a:solidFill>
                  <a:prstClr val="black"/>
                </a:solidFill>
              </a:rPr>
              <a:t>Chiều </a:t>
            </a:r>
            <a:r>
              <a:rPr lang="vi-VN" sz="2800" dirty="0">
                <a:solidFill>
                  <a:prstClr val="black"/>
                </a:solidFill>
              </a:rPr>
              <a:t>hè hôm nao</a:t>
            </a:r>
          </a:p>
          <a:p>
            <a:r>
              <a:rPr lang="vi-VN" sz="2800" dirty="0">
                <a:solidFill>
                  <a:prstClr val="black"/>
                </a:solidFill>
              </a:rPr>
              <a:t>Cò bay ngược gió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Trong veo trời cao.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Bé </a:t>
            </a:r>
            <a:r>
              <a:rPr lang="vi-VN" sz="2800" dirty="0">
                <a:solidFill>
                  <a:prstClr val="black"/>
                </a:solidFill>
              </a:rPr>
              <a:t>ngồi ngắm nghía</a:t>
            </a:r>
          </a:p>
          <a:p>
            <a:r>
              <a:rPr lang="vi-VN" sz="2800" dirty="0">
                <a:solidFill>
                  <a:prstClr val="black"/>
                </a:solidFill>
              </a:rPr>
              <a:t>Bức tranh mẹ mua</a:t>
            </a:r>
          </a:p>
          <a:p>
            <a:r>
              <a:rPr lang="vi-VN" sz="2800" dirty="0">
                <a:solidFill>
                  <a:prstClr val="black"/>
                </a:solidFill>
              </a:rPr>
              <a:t>Đúng rồi, ai đó</a:t>
            </a:r>
          </a:p>
          <a:p>
            <a:r>
              <a:rPr lang="vi-VN" sz="2800" dirty="0">
                <a:solidFill>
                  <a:prstClr val="black"/>
                </a:solidFill>
              </a:rPr>
              <a:t>Vẽ về làng ta.</a:t>
            </a:r>
          </a:p>
          <a:p>
            <a:r>
              <a:rPr lang="en-GB" sz="2800" dirty="0" smtClean="0">
                <a:solidFill>
                  <a:prstClr val="black"/>
                </a:solidFill>
              </a:rPr>
              <a:t>              </a:t>
            </a:r>
            <a:r>
              <a:rPr lang="vi-VN" sz="2400" dirty="0" smtClean="0">
                <a:solidFill>
                  <a:prstClr val="black"/>
                </a:solidFill>
              </a:rPr>
              <a:t>KIM CHUÔNG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bức tranh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Mẹ mua ngoài tỉnh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long </a:t>
            </a:r>
            <a:r>
              <a:rPr lang="vi-VN" sz="2800" dirty="0" smtClean="0">
                <a:solidFill>
                  <a:prstClr val="black"/>
                </a:solidFill>
              </a:rPr>
              <a:t>lanh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r>
              <a:rPr lang="vi-VN" sz="2800" dirty="0">
                <a:solidFill>
                  <a:prstClr val="black"/>
                </a:solidFill>
              </a:rPr>
              <a:t>cười ngộ nghĩnh.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đồng lúa</a:t>
            </a:r>
          </a:p>
          <a:p>
            <a:r>
              <a:rPr lang="vi-VN" sz="2800" dirty="0">
                <a:solidFill>
                  <a:prstClr val="black"/>
                </a:solidFill>
              </a:rPr>
              <a:t>Chín cong đuôi gà</a:t>
            </a:r>
          </a:p>
          <a:p>
            <a:r>
              <a:rPr lang="vi-VN" sz="2800" dirty="0">
                <a:solidFill>
                  <a:prstClr val="black"/>
                </a:solidFill>
              </a:rPr>
              <a:t>Hôm nào mẹ gặt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Thơm vàng trời xa.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đò cập bến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Trăng ngợp đôi bờ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Thuyền ai kéo </a:t>
            </a:r>
            <a:r>
              <a:rPr lang="vi-VN" sz="2800" dirty="0" smtClean="0">
                <a:solidFill>
                  <a:prstClr val="black"/>
                </a:solidFill>
              </a:rPr>
              <a:t>lưới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Đằm 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34" y="1207412"/>
            <a:ext cx="3760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27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ce1ed7f935192fceca30dfb2bcebe602"/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384043" y="-57150"/>
            <a:ext cx="9111244" cy="6972300"/>
          </a:xfrm>
          <a:prstGeom prst="rect">
            <a:avLst/>
          </a:prstGeom>
        </p:spPr>
      </p:pic>
      <p:pic>
        <p:nvPicPr>
          <p:cNvPr id="4" name="图片 3" descr="a7ae80940d566a7f75b71fa4fa6f4ee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930" y="3200416"/>
            <a:ext cx="5332839" cy="39985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642523" y="763250"/>
            <a:ext cx="5486400" cy="1446550"/>
          </a:xfrm>
          <a:prstGeom prst="rect">
            <a:avLst/>
          </a:prstGeom>
          <a:noFill/>
        </p:spPr>
        <p:txBody>
          <a:bodyPr wrap="square" lIns="91382" tIns="45693" rIns="91382" bIns="45693" rtlCol="0">
            <a:spAutoFit/>
          </a:bodyPr>
          <a:lstStyle/>
          <a:p>
            <a:pPr defTabSz="913819"/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400" b="1" dirty="0" err="1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4400" b="1" dirty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4400" b="1" dirty="0">
              <a:solidFill>
                <a:srgbClr val="40749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32973" y="2209800"/>
            <a:ext cx="7613403" cy="1661939"/>
          </a:xfrm>
          <a:prstGeom prst="rect">
            <a:avLst/>
          </a:prstGeom>
          <a:noFill/>
        </p:spPr>
        <p:txBody>
          <a:bodyPr wrap="square" lIns="91382" tIns="45693" rIns="91382" bIns="45693" rtlCol="0">
            <a:spAutoFit/>
          </a:bodyPr>
          <a:lstStyle/>
          <a:p>
            <a:pPr algn="ctr" defTabSz="913819"/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ngợi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400" dirty="0" err="1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altLang="zh-CN" sz="3400" dirty="0" smtClean="0">
                <a:solidFill>
                  <a:srgbClr val="40749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zh-CN" altLang="en-US" sz="3400" dirty="0">
              <a:solidFill>
                <a:srgbClr val="40749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图片 23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99519" y="1022036"/>
            <a:ext cx="1016020" cy="9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739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85919" y="197343"/>
            <a:ext cx="3771562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ĐỌC </a:t>
            </a:r>
            <a:r>
              <a:rPr lang="en-US" sz="2800" b="1" dirty="0" smtClean="0">
                <a:solidFill>
                  <a:prstClr val="black"/>
                </a:solidFill>
              </a:rPr>
              <a:t>THUỘCLÒNG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719" y="197343"/>
            <a:ext cx="3298691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bức tranh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Mẹ mua ngoài tỉnh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long </a:t>
            </a:r>
            <a:r>
              <a:rPr lang="vi-VN" sz="2800" dirty="0" smtClean="0">
                <a:solidFill>
                  <a:prstClr val="black"/>
                </a:solidFill>
              </a:rPr>
              <a:t>lanh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r>
              <a:rPr lang="vi-VN" sz="2800" dirty="0">
                <a:solidFill>
                  <a:prstClr val="black"/>
                </a:solidFill>
              </a:rPr>
              <a:t>cười ngộ nghĩnh.</a:t>
            </a: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đồng lúa</a:t>
            </a:r>
          </a:p>
          <a:p>
            <a:r>
              <a:rPr lang="vi-VN" sz="2800" dirty="0">
                <a:solidFill>
                  <a:prstClr val="black"/>
                </a:solidFill>
              </a:rPr>
              <a:t>Chín cong đuôi gà</a:t>
            </a:r>
          </a:p>
          <a:p>
            <a:r>
              <a:rPr lang="vi-VN" sz="2800" dirty="0">
                <a:solidFill>
                  <a:prstClr val="black"/>
                </a:solidFill>
              </a:rPr>
              <a:t>Hôm nào mẹ gặt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Thơm vàng trời xa.</a:t>
            </a: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đò cập bến</a:t>
            </a:r>
          </a:p>
          <a:p>
            <a:r>
              <a:rPr lang="vi-VN" sz="2800" dirty="0">
                <a:solidFill>
                  <a:prstClr val="black"/>
                </a:solidFill>
              </a:rPr>
              <a:t>Trăng ngợp đôi bờ</a:t>
            </a:r>
          </a:p>
          <a:p>
            <a:r>
              <a:rPr lang="vi-VN" sz="2800" dirty="0">
                <a:solidFill>
                  <a:prstClr val="black"/>
                </a:solidFill>
              </a:rPr>
              <a:t>Thuyền ai kéo </a:t>
            </a:r>
            <a:r>
              <a:rPr lang="vi-VN" sz="2800" dirty="0" smtClean="0">
                <a:solidFill>
                  <a:prstClr val="black"/>
                </a:solidFill>
              </a:rPr>
              <a:t>lưới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Đằm 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5491" y="1267675"/>
            <a:ext cx="3760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0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-47049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85919" y="197343"/>
            <a:ext cx="3771562" cy="5335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77" rIns="90766" bIns="45377"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ĐỌC </a:t>
            </a:r>
            <a:r>
              <a:rPr lang="en-US" sz="2800" b="1" dirty="0" smtClean="0">
                <a:solidFill>
                  <a:prstClr val="black"/>
                </a:solidFill>
              </a:rPr>
              <a:t>THUỘCLÒNG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719" y="197343"/>
            <a:ext cx="3298691" cy="707886"/>
          </a:xfrm>
          <a:prstGeom prst="rect">
            <a:avLst/>
          </a:prstGeom>
          <a:noFill/>
        </p:spPr>
        <p:txBody>
          <a:bodyPr wrap="square" lIns="91292" tIns="45648" rIns="91292" bIns="45648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465" y="730875"/>
            <a:ext cx="426719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Bé xem 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Mẹ </a:t>
            </a:r>
            <a:r>
              <a:rPr lang="vi-VN" sz="2800" dirty="0">
                <a:solidFill>
                  <a:prstClr val="black"/>
                </a:solidFill>
              </a:rPr>
              <a:t>mua </a:t>
            </a:r>
          </a:p>
          <a:p>
            <a:r>
              <a:rPr lang="vi-VN" sz="2800" dirty="0">
                <a:solidFill>
                  <a:prstClr val="black"/>
                </a:solidFill>
              </a:rPr>
              <a:t>Mắt bé 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Chợt </a:t>
            </a:r>
            <a:endParaRPr lang="en-GB" sz="2800" dirty="0" smtClean="0">
              <a:solidFill>
                <a:prstClr val="black"/>
              </a:solidFill>
            </a:endParaRPr>
          </a:p>
          <a:p>
            <a:endParaRPr lang="en-GB" sz="2800" dirty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r>
              <a:rPr lang="vi-VN" sz="2800" dirty="0">
                <a:solidFill>
                  <a:prstClr val="black"/>
                </a:solidFill>
              </a:rPr>
              <a:t>là 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Chín 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Hôm </a:t>
            </a:r>
            <a:endParaRPr lang="vi-VN" sz="2800" dirty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Thơm 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  <a:p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Đây </a:t>
            </a:r>
            <a:endParaRPr lang="vi-VN" sz="2800" dirty="0">
              <a:solidFill>
                <a:prstClr val="black"/>
              </a:solidFill>
            </a:endParaRPr>
          </a:p>
          <a:p>
            <a:r>
              <a:rPr lang="vi-VN" sz="2800" dirty="0">
                <a:solidFill>
                  <a:prstClr val="black"/>
                </a:solidFill>
              </a:rPr>
              <a:t>Trăng 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Thuyền </a:t>
            </a:r>
            <a:endParaRPr lang="en-GB" sz="2800" dirty="0" smtClean="0">
              <a:solidFill>
                <a:prstClr val="black"/>
              </a:solidFill>
            </a:endParaRPr>
          </a:p>
          <a:p>
            <a:r>
              <a:rPr lang="vi-VN" sz="2800" dirty="0" smtClean="0">
                <a:solidFill>
                  <a:prstClr val="black"/>
                </a:solidFill>
              </a:rPr>
              <a:t>Đằm </a:t>
            </a:r>
            <a:r>
              <a:rPr lang="vi-VN" sz="2800" dirty="0">
                <a:solidFill>
                  <a:prstClr val="black"/>
                </a:solidFill>
              </a:rPr>
              <a:t>trong tiếng hò</a:t>
            </a:r>
            <a:r>
              <a:rPr lang="vi-VN" sz="2800" dirty="0" smtClean="0">
                <a:solidFill>
                  <a:prstClr val="black"/>
                </a:solidFill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" b="97561" l="1187" r="95846">
                        <a14:foregroundMark x1="38279" y1="40732" x2="48961" y2="42927"/>
                        <a14:foregroundMark x1="73591" y1="50244" x2="74777" y2="52927"/>
                        <a14:foregroundMark x1="67062" y1="52195" x2="65579" y2="55610"/>
                        <a14:foregroundMark x1="67062" y1="50488" x2="65875" y2="54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5491" y="1267675"/>
            <a:ext cx="376085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1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02481" y="1937161"/>
            <a:ext cx="8037944" cy="2131189"/>
            <a:chOff x="2744315" y="1595348"/>
            <a:chExt cx="6043408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043408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0158"/>
              <a:endParaRPr lang="en-US" sz="22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2" y="2071374"/>
              <a:ext cx="5440431" cy="6232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790158"/>
              <a:r>
                <a:rPr lang="en-US" sz="4800" b="1" dirty="0" err="1">
                  <a:solidFill>
                    <a:srgbClr val="0418AC"/>
                  </a:solidFill>
                </a:rPr>
                <a:t>Luyện</a:t>
              </a:r>
              <a:r>
                <a:rPr lang="en-US" sz="4800" b="1" dirty="0">
                  <a:solidFill>
                    <a:srgbClr val="0418AC"/>
                  </a:solidFill>
                </a:rPr>
                <a:t> </a:t>
              </a:r>
              <a:r>
                <a:rPr lang="en-US" sz="4800" b="1" dirty="0" err="1">
                  <a:solidFill>
                    <a:srgbClr val="0418AC"/>
                  </a:solidFill>
                </a:rPr>
                <a:t>tập</a:t>
              </a:r>
              <a:r>
                <a:rPr lang="en-US" sz="4800" b="1" dirty="0">
                  <a:solidFill>
                    <a:srgbClr val="0418AC"/>
                  </a:solidFill>
                </a:rPr>
                <a:t> </a:t>
              </a:r>
              <a:r>
                <a:rPr lang="en-US" sz="4800" b="1" dirty="0" err="1">
                  <a:solidFill>
                    <a:srgbClr val="0418AC"/>
                  </a:solidFill>
                </a:rPr>
                <a:t>theo</a:t>
              </a:r>
              <a:r>
                <a:rPr lang="en-US" sz="4800" b="1" dirty="0">
                  <a:solidFill>
                    <a:srgbClr val="0418AC"/>
                  </a:solidFill>
                </a:rPr>
                <a:t> </a:t>
              </a:r>
              <a:r>
                <a:rPr lang="en-US" sz="4800" b="1" dirty="0" err="1">
                  <a:solidFill>
                    <a:srgbClr val="0418AC"/>
                  </a:solidFill>
                </a:rPr>
                <a:t>văn</a:t>
              </a:r>
              <a:r>
                <a:rPr lang="en-US" sz="4800" b="1" dirty="0">
                  <a:solidFill>
                    <a:srgbClr val="0418AC"/>
                  </a:solidFill>
                </a:rPr>
                <a:t> </a:t>
              </a:r>
              <a:r>
                <a:rPr lang="en-US" sz="4800" b="1" dirty="0" err="1">
                  <a:solidFill>
                    <a:srgbClr val="0418AC"/>
                  </a:solidFill>
                </a:rPr>
                <a:t>bản</a:t>
              </a:r>
              <a:r>
                <a:rPr lang="en-US" sz="4800" b="1" dirty="0">
                  <a:solidFill>
                    <a:srgbClr val="0418AC"/>
                  </a:solidFill>
                </a:rPr>
                <a:t> </a:t>
              </a:r>
              <a:r>
                <a:rPr lang="en-US" sz="4800" b="1" dirty="0" err="1">
                  <a:solidFill>
                    <a:srgbClr val="0418AC"/>
                  </a:solidFill>
                </a:rPr>
                <a:t>đọc</a:t>
              </a:r>
              <a:endParaRPr lang="en-US" sz="48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3767" y="2185986"/>
            <a:ext cx="1563839" cy="1633484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90158"/>
              <a:endParaRPr lang="en-US" sz="22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3" y="3358000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97" y="3607922"/>
            <a:ext cx="3267378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838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0109" y="160088"/>
            <a:ext cx="1981427" cy="162335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9081" y="4691430"/>
            <a:ext cx="2623726" cy="2305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4853" y="276021"/>
            <a:ext cx="10407119" cy="1077153"/>
          </a:xfrm>
          <a:prstGeom prst="rect">
            <a:avLst/>
          </a:prstGeom>
          <a:noFill/>
        </p:spPr>
        <p:txBody>
          <a:bodyPr wrap="square" lIns="91364" tIns="45688" rIns="91364" bIns="45688" rtlCol="0">
            <a:spAutoFit/>
          </a:bodyPr>
          <a:lstStyle/>
          <a:p>
            <a:pPr defTabSz="912463"/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vi-VN" sz="3200" dirty="0"/>
              <a:t>Tìm trong bài thơ một câu thể hiện sự ngạc nhiên, thích thú của bạn nhỏ khi xem tranh</a:t>
            </a:r>
            <a:r>
              <a:rPr lang="vi-VN" sz="3200" dirty="0" smtClean="0"/>
              <a:t>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356519" y="1588367"/>
            <a:ext cx="9310097" cy="1529757"/>
          </a:xfrm>
          <a:prstGeom prst="round2DiagRect">
            <a:avLst>
              <a:gd name="adj1" fmla="val 45519"/>
              <a:gd name="adj2" fmla="val 0"/>
            </a:avLst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8" rIns="91364" bIns="45688" spcCol="0" rtlCol="0" anchor="ctr"/>
          <a:lstStyle/>
          <a:p>
            <a:pPr algn="ctr" defTabSz="912463"/>
            <a:r>
              <a:rPr lang="en-GB" sz="3200" dirty="0" smtClean="0">
                <a:solidFill>
                  <a:schemeClr val="accent1"/>
                </a:solidFill>
              </a:rPr>
              <a:t> </a:t>
            </a:r>
          </a:p>
          <a:p>
            <a:pPr algn="ctr" defTabSz="912463"/>
            <a:r>
              <a:rPr lang="vi-VN" sz="3200" dirty="0" smtClean="0">
                <a:solidFill>
                  <a:schemeClr val="accent1"/>
                </a:solidFill>
              </a:rPr>
              <a:t>Câu thơ thể hiện sự ngạc nhiên, thích thú của bạn nhỏ khi xem tranh là: Ồ, đây giống quá</a:t>
            </a:r>
            <a:r>
              <a:rPr lang="en-GB" sz="3200" dirty="0" smtClean="0">
                <a:solidFill>
                  <a:schemeClr val="accent1"/>
                </a:solidFill>
              </a:rPr>
              <a:t>!</a:t>
            </a:r>
            <a:r>
              <a:rPr lang="vi-VN" sz="3200" dirty="0" smtClean="0">
                <a:solidFill>
                  <a:schemeClr val="accent1"/>
                </a:solidFill>
              </a:rPr>
              <a:t/>
            </a:r>
            <a:br>
              <a:rPr lang="vi-VN" sz="3200" dirty="0" smtClean="0">
                <a:solidFill>
                  <a:schemeClr val="accent1"/>
                </a:solidFill>
              </a:rPr>
            </a:br>
            <a:r>
              <a:rPr lang="vi-VN" sz="4000" dirty="0" smtClean="0"/>
              <a:t>Xem </a:t>
            </a:r>
            <a:r>
              <a:rPr lang="vi-VN" sz="4000" dirty="0"/>
              <a:t>thêm tại: </a:t>
            </a:r>
            <a:endParaRPr lang="en-US" sz="38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084" y="3403116"/>
            <a:ext cx="11148640" cy="1569596"/>
          </a:xfrm>
          <a:prstGeom prst="rect">
            <a:avLst/>
          </a:prstGeom>
          <a:noFill/>
        </p:spPr>
        <p:txBody>
          <a:bodyPr wrap="square" lIns="91364" tIns="45688" rIns="91364" bIns="45688" rtlCol="0">
            <a:spAutoFit/>
          </a:bodyPr>
          <a:lstStyle/>
          <a:p>
            <a:pPr defTabSz="912463"/>
            <a:r>
              <a:rPr lang="en-US" sz="3200" b="1" dirty="0">
                <a:solidFill>
                  <a:srgbClr val="C00000"/>
                </a:solidFill>
              </a:rPr>
              <a:t>2. </a:t>
            </a:r>
            <a:r>
              <a:rPr lang="vi-VN" sz="3200" dirty="0"/>
              <a:t>Đặt một câu thể hiện sự ngạc nhiên, thích thú của em trước một bức tranh hoặc một cảnh đẹp</a:t>
            </a:r>
            <a:r>
              <a:rPr lang="vi-VN" sz="3200" dirty="0" smtClean="0"/>
              <a:t>.</a:t>
            </a:r>
            <a:endParaRPr lang="en-GB" sz="3200" dirty="0" smtClean="0"/>
          </a:p>
          <a:p>
            <a:pPr defTabSz="912463"/>
            <a:r>
              <a:rPr lang="en-US" sz="3200" dirty="0">
                <a:solidFill>
                  <a:srgbClr val="FF0000"/>
                </a:solidFill>
              </a:rPr>
              <a:t>M:</a:t>
            </a:r>
            <a:r>
              <a:rPr lang="en-US" sz="3200" dirty="0"/>
              <a:t> Ồ,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!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786379" y="5168066"/>
            <a:ext cx="8696441" cy="1232734"/>
          </a:xfrm>
          <a:prstGeom prst="round2DiagRect">
            <a:avLst>
              <a:gd name="adj1" fmla="val 38610"/>
              <a:gd name="adj2" fmla="val 0"/>
            </a:avLst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8" rIns="91364" bIns="45688" spcCol="0" rtlCol="0" anchor="ctr"/>
          <a:lstStyle/>
          <a:p>
            <a:pPr algn="ctr" defTabSz="912463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Ồ,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bức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tranh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thật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đẹp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00724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8"/>
            <a:ext cx="12161838" cy="6854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19" y="1230145"/>
            <a:ext cx="5651583" cy="458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2A99F589-E17B-4DA1-BD39-285DC6DE3A95}"/>
              </a:ext>
            </a:extLst>
          </p:cNvPr>
          <p:cNvSpPr txBox="1"/>
          <p:nvPr/>
        </p:nvSpPr>
        <p:spPr>
          <a:xfrm>
            <a:off x="4381226" y="1518385"/>
            <a:ext cx="3651561" cy="1927944"/>
          </a:xfrm>
          <a:prstGeom prst="rect">
            <a:avLst/>
          </a:prstGeom>
          <a:noFill/>
        </p:spPr>
        <p:txBody>
          <a:bodyPr wrap="square" lIns="91272" tIns="45635" rIns="91272" bIns="45635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912729"/>
            <a:r>
              <a:rPr lang="en-US" altLang="zh-CN" sz="5900" dirty="0">
                <a:latin typeface="Arial-Rounded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5900" dirty="0">
              <a:latin typeface="Arial-Rounded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889" y="1598483"/>
            <a:ext cx="825776" cy="469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1" y="1769321"/>
            <a:ext cx="3488791" cy="3497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5116159"/>
            <a:ext cx="12161838" cy="174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8170148" y="439427"/>
            <a:ext cx="2777513" cy="1055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4205387" y="4340526"/>
            <a:ext cx="717748" cy="6745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7909843" y="5139828"/>
            <a:ext cx="717748" cy="6745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88" y="5068028"/>
            <a:ext cx="1258332" cy="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02950"/>
      </p:ext>
    </p:extLst>
  </p:cSld>
  <p:clrMapOvr>
    <a:masterClrMapping/>
  </p:clrMapOvr>
  <p:transition spd="slow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9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67939" y="839740"/>
            <a:ext cx="8025968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272" tIns="45635" rIns="91272" bIns="45635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5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0925170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8665496" y="2383837"/>
            <a:ext cx="147271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650038" y="2127769"/>
            <a:ext cx="4869278" cy="2131189"/>
            <a:chOff x="2744315" y="1595348"/>
            <a:chExt cx="3661016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3661016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5330" y="2027703"/>
              <a:ext cx="1727877" cy="68475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300" b="1" dirty="0">
                  <a:solidFill>
                    <a:srgbClr val="0418AC"/>
                  </a:solidFill>
                </a:rPr>
                <a:t>Chia </a:t>
              </a:r>
              <a:r>
                <a:rPr lang="en-US" sz="5300" b="1" dirty="0" err="1">
                  <a:solidFill>
                    <a:srgbClr val="0418AC"/>
                  </a:solidFill>
                </a:rPr>
                <a:t>sẻ</a:t>
              </a:r>
              <a:endParaRPr lang="en-US" sz="53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2919" y="2403662"/>
            <a:ext cx="1563838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2532425"/>
            <a:ext cx="2684250" cy="358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43" y="3193321"/>
            <a:ext cx="3267379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1014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880" y="228600"/>
            <a:ext cx="6324600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0" r="97215">
                        <a14:foregroundMark x1="22025" y1="59859" x2="63038" y2="58451"/>
                        <a14:foregroundMark x1="64810" y1="42254" x2="64051" y2="66901"/>
                        <a14:foregroundMark x1="65570" y1="45775" x2="29114" y2="52817"/>
                        <a14:foregroundMark x1="28861" y1="71127" x2="65570" y2="71127"/>
                        <a14:foregroundMark x1="64810" y1="47183" x2="73924" y2="77465"/>
                        <a14:foregroundMark x1="94937" y1="79577" x2="1013" y2="87324"/>
                        <a14:foregroundMark x1="53418" y1="83803" x2="94937" y2="83099"/>
                        <a14:foregroundMark x1="30886" y1="53521" x2="48101" y2="408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34912"/>
            <a:ext cx="2470900" cy="88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919" y="1600200"/>
            <a:ext cx="167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1"/>
                </a:solidFill>
              </a:rPr>
              <a:t>EM YÊU TỔ QUỐC VIỆT NAM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1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6319" y="90207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Hãy nói với bạn về quê hương em. Giới thiệu một hình ảnh quê hương</a:t>
            </a:r>
            <a:r>
              <a:rPr lang="vi-VN" sz="2400" dirty="0" smtClean="0"/>
              <a:t>.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55" b="89437" l="0" r="97215">
                        <a14:foregroundMark x1="22025" y1="59859" x2="63038" y2="58451"/>
                        <a14:foregroundMark x1="64810" y1="42254" x2="64051" y2="66901"/>
                        <a14:foregroundMark x1="65570" y1="45775" x2="29114" y2="52817"/>
                        <a14:foregroundMark x1="28861" y1="71127" x2="65570" y2="71127"/>
                        <a14:foregroundMark x1="64810" y1="47183" x2="73924" y2="77465"/>
                        <a14:foregroundMark x1="94937" y1="79577" x2="1013" y2="87324"/>
                        <a14:foregroundMark x1="53418" y1="83803" x2="94937" y2="83099"/>
                        <a14:foregroundMark x1="30886" y1="53521" x2="48101" y2="408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90207"/>
            <a:ext cx="2470900" cy="88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394" y="1023125"/>
            <a:ext cx="4895850" cy="2952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367" y="899665"/>
            <a:ext cx="4800600" cy="2834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394" y="3975875"/>
            <a:ext cx="4724400" cy="2767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367" y="3657600"/>
            <a:ext cx="48672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5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0" r="97215">
                        <a14:foregroundMark x1="22025" y1="59859" x2="63038" y2="58451"/>
                        <a14:foregroundMark x1="64810" y1="42254" x2="64051" y2="66901"/>
                        <a14:foregroundMark x1="65570" y1="45775" x2="29114" y2="52817"/>
                        <a14:foregroundMark x1="28861" y1="71127" x2="65570" y2="71127"/>
                        <a14:foregroundMark x1="64810" y1="47183" x2="73924" y2="77465"/>
                        <a14:foregroundMark x1="94937" y1="79577" x2="1013" y2="87324"/>
                        <a14:foregroundMark x1="53418" y1="83803" x2="94937" y2="83099"/>
                        <a14:foregroundMark x1="30886" y1="53521" x2="48101" y2="408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" y="34912"/>
            <a:ext cx="2470900" cy="88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519" y="1089032"/>
            <a:ext cx="11049000" cy="590434"/>
          </a:xfrm>
          <a:prstGeom prst="rect">
            <a:avLst/>
          </a:prstGeom>
          <a:noFill/>
        </p:spPr>
        <p:txBody>
          <a:bodyPr wrap="square" lIns="97034" tIns="48522" rIns="97034" bIns="48522" rtlCol="0">
            <a:spAutoFit/>
          </a:bodyPr>
          <a:lstStyle/>
          <a:p>
            <a:r>
              <a:rPr lang="en-GB" sz="3200" dirty="0" smtClean="0"/>
              <a:t>E</a:t>
            </a:r>
            <a:r>
              <a:rPr lang="vi-VN" sz="3200" dirty="0" smtClean="0"/>
              <a:t>m </a:t>
            </a:r>
            <a:r>
              <a:rPr lang="vi-VN" sz="3200" dirty="0"/>
              <a:t>dựa vào gợi ý ở những bức tranh để </a:t>
            </a:r>
            <a:r>
              <a:rPr lang="en-GB" sz="3200" dirty="0" err="1" smtClean="0"/>
              <a:t>nói</a:t>
            </a:r>
            <a:r>
              <a:rPr lang="en-GB" sz="3200" dirty="0" smtClean="0"/>
              <a:t> </a:t>
            </a:r>
            <a:r>
              <a:rPr lang="vi-VN" sz="3200" dirty="0" smtClean="0"/>
              <a:t>về </a:t>
            </a:r>
            <a:r>
              <a:rPr lang="vi-VN" sz="3200" dirty="0"/>
              <a:t>quê hương mình</a:t>
            </a:r>
            <a:r>
              <a:rPr lang="vi-VN" sz="3200" dirty="0" smtClean="0"/>
              <a:t>.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833519" y="2819400"/>
            <a:ext cx="4328346" cy="416183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42119" y="2438400"/>
            <a:ext cx="7946401" cy="2057400"/>
          </a:xfrm>
          <a:prstGeom prst="wedgeRoundRectCallout">
            <a:avLst>
              <a:gd name="adj1" fmla="val 55730"/>
              <a:gd name="adj2" fmla="val 49301"/>
              <a:gd name="adj3" fmla="val 16667"/>
            </a:avLst>
          </a:prstGeom>
          <a:solidFill>
            <a:schemeClr val="bg1"/>
          </a:solidFill>
          <a:ln w="38100">
            <a:solidFill>
              <a:srgbClr val="96E1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643" rIns="91274" bIns="45643" rtlCol="0" anchor="ctr"/>
          <a:lstStyle/>
          <a:p>
            <a:pPr algn="ctr"/>
            <a:endParaRPr lang="en-GB" sz="3200" dirty="0" smtClean="0">
              <a:solidFill>
                <a:schemeClr val="accent1"/>
              </a:solidFill>
            </a:endParaRPr>
          </a:p>
          <a:p>
            <a:pPr algn="ctr"/>
            <a:endParaRPr lang="en-GB" sz="3200" dirty="0">
              <a:solidFill>
                <a:schemeClr val="accent1"/>
              </a:solidFill>
            </a:endParaRPr>
          </a:p>
          <a:p>
            <a:pPr algn="ctr"/>
            <a:r>
              <a:rPr lang="en-GB" sz="3200" dirty="0" err="1" smtClean="0">
                <a:solidFill>
                  <a:schemeClr val="accent1"/>
                </a:solidFill>
              </a:rPr>
              <a:t>Ví</a:t>
            </a:r>
            <a:r>
              <a:rPr lang="en-GB" sz="3200" dirty="0" smtClean="0">
                <a:solidFill>
                  <a:schemeClr val="accent1"/>
                </a:solidFill>
              </a:rPr>
              <a:t> </a:t>
            </a:r>
            <a:r>
              <a:rPr lang="en-GB" sz="3200" dirty="0" err="1" smtClean="0">
                <a:solidFill>
                  <a:schemeClr val="accent1"/>
                </a:solidFill>
              </a:rPr>
              <a:t>dụ</a:t>
            </a:r>
            <a:r>
              <a:rPr lang="en-GB" sz="3200" dirty="0" smtClean="0">
                <a:solidFill>
                  <a:schemeClr val="accent1"/>
                </a:solidFill>
              </a:rPr>
              <a:t>: </a:t>
            </a:r>
            <a:r>
              <a:rPr lang="vi-VN" sz="3200" dirty="0" smtClean="0">
                <a:solidFill>
                  <a:schemeClr val="accent1"/>
                </a:solidFill>
              </a:rPr>
              <a:t>Em </a:t>
            </a:r>
            <a:r>
              <a:rPr lang="vi-VN" sz="3200" dirty="0">
                <a:solidFill>
                  <a:schemeClr val="accent1"/>
                </a:solidFill>
              </a:rPr>
              <a:t>sinh ra và lớn lên tại Hà Nội – thủ đô của đất nước Việt Nam. Hà Nội có chùa Một Cột rất nổi tiếng.</a:t>
            </a:r>
            <a:br>
              <a:rPr lang="vi-VN" sz="3200" dirty="0">
                <a:solidFill>
                  <a:schemeClr val="accent1"/>
                </a:solidFill>
              </a:rPr>
            </a:br>
            <a:r>
              <a:rPr lang="vi-VN" sz="3200" dirty="0">
                <a:solidFill>
                  <a:schemeClr val="accent1"/>
                </a:solidFill>
              </a:rPr>
              <a:t/>
            </a:r>
            <a:br>
              <a:rPr lang="vi-VN" sz="3200" dirty="0">
                <a:solidFill>
                  <a:schemeClr val="accent1"/>
                </a:solidFill>
              </a:rPr>
            </a:br>
            <a:endParaRPr lang="en-US" sz="3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337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5" y="4007800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425216" y="1381005"/>
            <a:ext cx="9311407" cy="225562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87369" tIns="43691" rIns="87369" bIns="43691" anchor="ctr"/>
          <a:lstStyle/>
          <a:p>
            <a:pPr algn="ctr" defTabSz="1164935">
              <a:lnSpc>
                <a:spcPct val="120000"/>
              </a:lnSpc>
              <a:defRPr/>
            </a:pPr>
            <a:r>
              <a:rPr lang="en-US" sz="5500" u="sng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500" u="sng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u="sng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500" u="sng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algn="ctr" defTabSz="1164935">
              <a:lnSpc>
                <a:spcPct val="120000"/>
              </a:lnSpc>
              <a:defRPr/>
            </a:pPr>
            <a:r>
              <a:rPr lang="en-US" sz="61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1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1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61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100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61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61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341" y="3757376"/>
            <a:ext cx="3102715" cy="299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54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39">
            <a:extLst>
              <a:ext uri="{FF2B5EF4-FFF2-40B4-BE49-F238E27FC236}">
                <a16:creationId xmlns=""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289719" y="175820"/>
            <a:ext cx="1896078" cy="1662673"/>
            <a:chOff x="1353570" y="1860082"/>
            <a:chExt cx="1425587" cy="1247005"/>
          </a:xfrm>
        </p:grpSpPr>
        <p:sp>
          <p:nvSpPr>
            <p:cNvPr id="12" name="16">
              <a:extLst>
                <a:ext uri="{FF2B5EF4-FFF2-40B4-BE49-F238E27FC236}">
                  <a16:creationId xmlns=""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964"/>
              <a:endParaRPr lang="zh-CN" altLang="en-US" sz="2700">
                <a:solidFill>
                  <a:prstClr val="white"/>
                </a:solidFill>
                <a:sym typeface="+mn-lt"/>
              </a:endParaRPr>
            </a:p>
          </p:txBody>
        </p:sp>
        <p:sp>
          <p:nvSpPr>
            <p:cNvPr id="13" name="24">
              <a:extLst>
                <a:ext uri="{FF2B5EF4-FFF2-40B4-BE49-F238E27FC236}">
                  <a16:creationId xmlns=""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5964"/>
              <a:r>
                <a:rPr lang="en-US" altLang="zh-CN" sz="3200" b="1" dirty="0" err="1">
                  <a:solidFill>
                    <a:prstClr val="black"/>
                  </a:solidFill>
                  <a:sym typeface="+mn-lt"/>
                </a:rPr>
                <a:t>Khởi</a:t>
              </a:r>
              <a:r>
                <a:rPr lang="en-US" altLang="zh-CN" sz="3200" b="1" dirty="0">
                  <a:solidFill>
                    <a:prstClr val="black"/>
                  </a:solidFill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sym typeface="+mn-lt"/>
                </a:rPr>
                <a:t>động</a:t>
              </a:r>
              <a:endParaRPr lang="zh-CN" altLang="en-US" sz="3200" b="1" dirty="0">
                <a:solidFill>
                  <a:prstClr val="black"/>
                </a:solidFill>
                <a:sym typeface="+mn-lt"/>
              </a:endParaRPr>
            </a:p>
          </p:txBody>
        </p:sp>
        <p:sp>
          <p:nvSpPr>
            <p:cNvPr id="14" name="AutoShape 3">
              <a:extLst>
                <a:ext uri="{FF2B5EF4-FFF2-40B4-BE49-F238E27FC236}">
                  <a16:creationId xmlns=""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05964"/>
              <a:endParaRPr lang="zh-CN" altLang="en-US" sz="2700">
                <a:solidFill>
                  <a:prstClr val="black"/>
                </a:solidFill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319" y="131095"/>
            <a:ext cx="6172200" cy="5393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719" y="4953000"/>
            <a:ext cx="746824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2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68360" y="2706190"/>
            <a:ext cx="4165131" cy="41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46862" y="2282220"/>
            <a:ext cx="5486661" cy="2167980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10" tIns="60705" rIns="121410" bIns="60705"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1</a:t>
            </a:r>
          </a:p>
        </p:txBody>
      </p:sp>
      <p:sp>
        <p:nvSpPr>
          <p:cNvPr id="3" name="Oval 2"/>
          <p:cNvSpPr/>
          <p:nvPr/>
        </p:nvSpPr>
        <p:spPr>
          <a:xfrm>
            <a:off x="2745359" y="2606093"/>
            <a:ext cx="1612765" cy="152023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10" tIns="60705" rIns="121410" bIns="60705" rtlCol="0" anchor="ctr"/>
          <a:lstStyle/>
          <a:p>
            <a:pPr algn="ctr"/>
            <a:endParaRPr lang="en-US" sz="6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5" y="8515"/>
            <a:ext cx="2745328" cy="27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34" y="-38590"/>
            <a:ext cx="2323048" cy="26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590203" y="227124"/>
            <a:ext cx="518904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779219" y="227124"/>
            <a:ext cx="0" cy="252802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0455" y="6540348"/>
            <a:ext cx="841516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6569" y="2282261"/>
            <a:ext cx="0" cy="41808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114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Text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Text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1390</Words>
  <Application>Microsoft Office PowerPoint</Application>
  <PresentationFormat>Custom</PresentationFormat>
  <Paragraphs>291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宋体</vt:lpstr>
      <vt:lpstr>Arial</vt:lpstr>
      <vt:lpstr>Arial-Rounded</vt:lpstr>
      <vt:lpstr>Calibri</vt:lpstr>
      <vt:lpstr>Century Gothic</vt:lpstr>
      <vt:lpstr>等线</vt:lpstr>
      <vt:lpstr>等线 Light</vt:lpstr>
      <vt:lpstr>HP001 4 hàng</vt:lpstr>
      <vt:lpstr>Lato Regular</vt:lpstr>
      <vt:lpstr>Times New Roman</vt:lpstr>
      <vt:lpstr>Wingdings</vt:lpstr>
      <vt:lpstr>字魂17号-萌趣果冻体</vt:lpstr>
      <vt:lpstr>字魂59号-创粗黑</vt:lpstr>
      <vt:lpstr>22_Office Theme</vt:lpstr>
      <vt:lpstr>Custom Design</vt:lpstr>
      <vt:lpstr>Office Theme</vt:lpstr>
      <vt:lpstr>4_Office Theme</vt:lpstr>
      <vt:lpstr>Office 主题​​</vt:lpstr>
      <vt:lpstr>Office 主题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ICT</cp:lastModifiedBy>
  <cp:revision>333</cp:revision>
  <dcterms:created xsi:type="dcterms:W3CDTF">2021-07-11T13:05:04Z</dcterms:created>
  <dcterms:modified xsi:type="dcterms:W3CDTF">2024-04-08T02:51:36Z</dcterms:modified>
</cp:coreProperties>
</file>