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4" r:id="rId3"/>
    <p:sldMasterId id="2147483730" r:id="rId4"/>
    <p:sldMasterId id="2147483816" r:id="rId5"/>
    <p:sldMasterId id="2147483864" r:id="rId6"/>
  </p:sldMasterIdLst>
  <p:notesMasterIdLst>
    <p:notesMasterId r:id="rId23"/>
  </p:notesMasterIdLst>
  <p:sldIdLst>
    <p:sldId id="317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16" r:id="rId16"/>
    <p:sldId id="318" r:id="rId17"/>
    <p:sldId id="351" r:id="rId18"/>
    <p:sldId id="368" r:id="rId19"/>
    <p:sldId id="341" r:id="rId20"/>
    <p:sldId id="335" r:id="rId21"/>
    <p:sldId id="320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852"/>
    <a:srgbClr val="F63688"/>
    <a:srgbClr val="EF8D9D"/>
    <a:srgbClr val="82D2E9"/>
    <a:srgbClr val="F06858"/>
    <a:srgbClr val="F15441"/>
    <a:srgbClr val="CCECFB"/>
    <a:srgbClr val="FFD653"/>
    <a:srgbClr val="FFC000"/>
    <a:srgbClr val="F89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383" autoAdjust="0"/>
  </p:normalViewPr>
  <p:slideViewPr>
    <p:cSldViewPr snapToGrid="0">
      <p:cViewPr varScale="1">
        <p:scale>
          <a:sx n="63" d="100"/>
          <a:sy n="63" d="100"/>
        </p:scale>
        <p:origin x="102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6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9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28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0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1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06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9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305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569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36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9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9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8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043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8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83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83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34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6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0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8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2023/4/10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37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9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2023/4/10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2023/4/10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2023/4/10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4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3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744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3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2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5" r:id="rId2"/>
    <p:sldLayoutId id="2147483696" r:id="rId3"/>
    <p:sldLayoutId id="2147483697" r:id="rId4"/>
    <p:sldLayoutId id="2147483698" r:id="rId5"/>
    <p:sldLayoutId id="2147483701" r:id="rId6"/>
    <p:sldLayoutId id="2147483815" r:id="rId7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7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3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0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0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499DC-EB9D-4F10-9A99-F669D350BEC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6BF3-75A5-4324-95F7-01CDF5835E2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3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gif"/><Relationship Id="rId10" Type="http://schemas.openxmlformats.org/officeDocument/2006/relationships/slide" Target="slide3.xml"/><Relationship Id="rId4" Type="http://schemas.openxmlformats.org/officeDocument/2006/relationships/image" Target="../media/image13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.gif"/><Relationship Id="rId11" Type="http://schemas.openxmlformats.org/officeDocument/2006/relationships/slide" Target="slide4.xml"/><Relationship Id="rId5" Type="http://schemas.openxmlformats.org/officeDocument/2006/relationships/image" Target="../media/image22.gif"/><Relationship Id="rId10" Type="http://schemas.openxmlformats.org/officeDocument/2006/relationships/image" Target="../media/image24.png"/><Relationship Id="rId4" Type="http://schemas.openxmlformats.org/officeDocument/2006/relationships/image" Target="../media/image13.jp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1.gif"/><Relationship Id="rId10" Type="http://schemas.openxmlformats.org/officeDocument/2006/relationships/slide" Target="slide5.xml"/><Relationship Id="rId4" Type="http://schemas.openxmlformats.org/officeDocument/2006/relationships/image" Target="../media/image13.jp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1.gif"/><Relationship Id="rId10" Type="http://schemas.openxmlformats.org/officeDocument/2006/relationships/slide" Target="slide6.xml"/><Relationship Id="rId4" Type="http://schemas.openxmlformats.org/officeDocument/2006/relationships/image" Target="../media/image13.jp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11.gif"/><Relationship Id="rId12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0.png"/><Relationship Id="rId11" Type="http://schemas.openxmlformats.org/officeDocument/2006/relationships/image" Target="../media/image22.gif"/><Relationship Id="rId5" Type="http://schemas.openxmlformats.org/officeDocument/2006/relationships/image" Target="../media/image13.jpg"/><Relationship Id="rId10" Type="http://schemas.openxmlformats.org/officeDocument/2006/relationships/image" Target="../media/image19.jpeg"/><Relationship Id="rId4" Type="http://schemas.openxmlformats.org/officeDocument/2006/relationships/audio" Target="../media/audio2.wav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4" y="2501908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60" y="4409317"/>
            <a:ext cx="4079557" cy="22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67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" y="73085"/>
            <a:ext cx="2096379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3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-108461" y="1520804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83: Ki – </a:t>
            </a:r>
            <a:r>
              <a:rPr lang="en-GB" sz="4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GB" sz="4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GB" sz="44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GB" sz="44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8" y="3481042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47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7"/>
            <a:ext cx="6624736" cy="2918537"/>
            <a:chOff x="2647247" y="-39334"/>
            <a:chExt cx="4968552" cy="2188903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87947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lang="en-US" altLang="zh-CN" sz="5400" b="1" kern="0" dirty="0" smtClean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41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86246" y="4695825"/>
            <a:ext cx="624131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F8D9D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 –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6246" y="5704343"/>
            <a:ext cx="293919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 km = 1000 m         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546651" y="5704342"/>
            <a:ext cx="288496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1000 m = 1 </a:t>
            </a:r>
            <a:r>
              <a:rPr lang="en-GB" sz="3200" dirty="0"/>
              <a:t>k</a:t>
            </a:r>
            <a:r>
              <a:rPr lang="en-GB" sz="3200" dirty="0" smtClean="0"/>
              <a:t>m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018" y="0"/>
            <a:ext cx="11424019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0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8251" y="303754"/>
            <a:ext cx="761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đo</a:t>
            </a:r>
            <a:r>
              <a:rPr lang="en-US" sz="3600" dirty="0"/>
              <a:t> </a:t>
            </a:r>
            <a:r>
              <a:rPr lang="en-US" sz="3600" dirty="0" err="1"/>
              <a:t>độ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 smtClean="0"/>
              <a:t>hợp</a:t>
            </a:r>
            <a:r>
              <a:rPr lang="en-US" sz="3600" dirty="0" smtClean="0"/>
              <a:t>:</a:t>
            </a:r>
            <a:endParaRPr lang="en-US" sz="3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42696" y="320227"/>
            <a:ext cx="695555" cy="635000"/>
            <a:chOff x="7934325" y="85725"/>
            <a:chExt cx="654049" cy="635000"/>
          </a:xfrm>
        </p:grpSpPr>
        <p:sp>
          <p:nvSpPr>
            <p:cNvPr id="11" name="Oval 10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52450" y="1302253"/>
            <a:ext cx="625238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a)  </a:t>
            </a:r>
            <a:r>
              <a:rPr lang="en-GB" sz="3600" dirty="0" err="1" smtClean="0"/>
              <a:t>Cầu</a:t>
            </a:r>
            <a:r>
              <a:rPr lang="en-GB" sz="3600" dirty="0" smtClean="0"/>
              <a:t> </a:t>
            </a:r>
            <a:r>
              <a:rPr lang="en-GB" sz="3600" dirty="0" err="1" smtClean="0"/>
              <a:t>Nhật</a:t>
            </a:r>
            <a:r>
              <a:rPr lang="en-GB" sz="3600" dirty="0" smtClean="0"/>
              <a:t> </a:t>
            </a:r>
            <a:r>
              <a:rPr lang="en-GB" sz="3600" dirty="0" err="1" smtClean="0"/>
              <a:t>Tân</a:t>
            </a:r>
            <a:r>
              <a:rPr lang="en-GB" sz="3600" dirty="0" smtClean="0"/>
              <a:t> </a:t>
            </a:r>
            <a:r>
              <a:rPr lang="en-GB" sz="3600" dirty="0" err="1" smtClean="0"/>
              <a:t>dài</a:t>
            </a:r>
            <a:r>
              <a:rPr lang="en-GB" sz="3600" dirty="0" smtClean="0"/>
              <a:t> </a:t>
            </a:r>
            <a:r>
              <a:rPr lang="en-GB" sz="3600" dirty="0" err="1" smtClean="0"/>
              <a:t>khoảng</a:t>
            </a:r>
            <a:r>
              <a:rPr lang="en-GB" sz="3600" dirty="0" smtClean="0"/>
              <a:t>: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6634716" y="1335123"/>
            <a:ext cx="495477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b) </a:t>
            </a:r>
            <a:r>
              <a:rPr lang="en-GB" sz="3600" dirty="0" err="1" smtClean="0"/>
              <a:t>Xe</a:t>
            </a:r>
            <a:r>
              <a:rPr lang="en-GB" sz="3600" dirty="0" smtClean="0"/>
              <a:t> </a:t>
            </a:r>
            <a:r>
              <a:rPr lang="en-GB" sz="3600" dirty="0" err="1" smtClean="0"/>
              <a:t>buýt</a:t>
            </a:r>
            <a:r>
              <a:rPr lang="en-GB" sz="3600" dirty="0" smtClean="0"/>
              <a:t> </a:t>
            </a:r>
            <a:r>
              <a:rPr lang="en-GB" sz="3600" dirty="0" err="1" smtClean="0"/>
              <a:t>dài</a:t>
            </a:r>
            <a:r>
              <a:rPr lang="en-GB" sz="3600" dirty="0" smtClean="0"/>
              <a:t> </a:t>
            </a:r>
            <a:r>
              <a:rPr lang="en-GB" sz="3600" dirty="0" err="1" smtClean="0"/>
              <a:t>khoảng</a:t>
            </a:r>
            <a:r>
              <a:rPr lang="en-GB" sz="3600" dirty="0" smtClean="0"/>
              <a:t>: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1747284" y="5188367"/>
            <a:ext cx="210170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GB" sz="3600" dirty="0" smtClean="0"/>
              <a:t> 4 m</a:t>
            </a:r>
          </a:p>
          <a:p>
            <a:r>
              <a:rPr lang="en-GB" sz="3600" dirty="0" smtClean="0"/>
              <a:t>B. 4 km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04837" y="5188367"/>
            <a:ext cx="205208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GB" sz="3600" dirty="0" smtClean="0"/>
              <a:t> 10 m </a:t>
            </a:r>
          </a:p>
          <a:p>
            <a:r>
              <a:rPr lang="en-GB" sz="3600" dirty="0" smtClean="0"/>
              <a:t>B. 10 km</a:t>
            </a:r>
          </a:p>
        </p:txBody>
      </p:sp>
      <p:sp>
        <p:nvSpPr>
          <p:cNvPr id="19" name="Oval 18"/>
          <p:cNvSpPr/>
          <p:nvPr/>
        </p:nvSpPr>
        <p:spPr>
          <a:xfrm>
            <a:off x="6634716" y="5188367"/>
            <a:ext cx="574158" cy="5954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662224" y="5788531"/>
            <a:ext cx="574158" cy="5954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72" y="2300752"/>
            <a:ext cx="4391558" cy="2721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716" y="2456121"/>
            <a:ext cx="4274289" cy="2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4810" y="1184334"/>
            <a:ext cx="5327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200 km + 140 km =                   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6818" y="331595"/>
            <a:ext cx="161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a) Tính</a:t>
            </a:r>
            <a:r>
              <a:rPr lang="pt-BR" sz="2800" dirty="0" smtClean="0"/>
              <a:t>:</a:t>
            </a:r>
            <a:endParaRPr lang="pt-BR" sz="28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172633" y="127048"/>
            <a:ext cx="695555" cy="635000"/>
            <a:chOff x="7934325" y="85725"/>
            <a:chExt cx="654049" cy="635000"/>
          </a:xfrm>
        </p:grpSpPr>
        <p:sp>
          <p:nvSpPr>
            <p:cNvPr id="44" name="Oval 43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72807" y="1220207"/>
            <a:ext cx="440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2 </a:t>
            </a:r>
            <a:r>
              <a:rPr lang="pt-BR" sz="2800" dirty="0" smtClean="0"/>
              <a:t>km </a:t>
            </a:r>
            <a:r>
              <a:rPr lang="pt-BR" sz="2800" dirty="0"/>
              <a:t>x </a:t>
            </a:r>
            <a:r>
              <a:rPr lang="pt-BR" sz="2800" dirty="0" smtClean="0"/>
              <a:t>9   =</a:t>
            </a:r>
            <a:r>
              <a:rPr lang="pt-BR" sz="2800" dirty="0"/>
              <a:t>                       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416818" y="2104853"/>
            <a:ext cx="505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 </a:t>
            </a:r>
            <a:r>
              <a:rPr lang="pt-BR" sz="2800" dirty="0" smtClean="0"/>
              <a:t>160 km </a:t>
            </a:r>
            <a:r>
              <a:rPr lang="pt-BR" sz="2800" dirty="0"/>
              <a:t>– </a:t>
            </a:r>
            <a:r>
              <a:rPr lang="pt-BR" sz="2800" dirty="0" smtClean="0"/>
              <a:t>60 km    =</a:t>
            </a:r>
            <a:r>
              <a:rPr lang="pt-BR" sz="2800" dirty="0"/>
              <a:t>                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6472808" y="2112513"/>
            <a:ext cx="402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45 km </a:t>
            </a:r>
            <a:r>
              <a:rPr lang="pt-BR" sz="2800" dirty="0"/>
              <a:t>: </a:t>
            </a:r>
            <a:r>
              <a:rPr lang="pt-BR" sz="2800" dirty="0" smtClean="0"/>
              <a:t>5   =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4654088" y="1205237"/>
            <a:ext cx="181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340 km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59927" y="1187627"/>
            <a:ext cx="1830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18 km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12923" y="2112513"/>
            <a:ext cx="141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100 km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578450" y="2133991"/>
            <a:ext cx="1095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9 km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9058" y="3223926"/>
            <a:ext cx="1352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        ? 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1374518" y="3468962"/>
            <a:ext cx="4683130" cy="520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 km           300 m + 600 m</a:t>
            </a:r>
            <a:endParaRPr lang="en-US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1467692" y="4402774"/>
            <a:ext cx="570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980 m + 10 m           1 km</a:t>
            </a:r>
            <a:endParaRPr lang="en-US" sz="2800" dirty="0"/>
          </a:p>
        </p:txBody>
      </p:sp>
      <p:sp>
        <p:nvSpPr>
          <p:cNvPr id="61" name="TextBox 60"/>
          <p:cNvSpPr txBox="1"/>
          <p:nvPr/>
        </p:nvSpPr>
        <p:spPr>
          <a:xfrm>
            <a:off x="7442790" y="3498112"/>
            <a:ext cx="3438089" cy="520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1000 m           1 km</a:t>
            </a:r>
            <a:endParaRPr lang="en-US" sz="2800" dirty="0"/>
          </a:p>
        </p:txBody>
      </p:sp>
      <p:sp>
        <p:nvSpPr>
          <p:cNvPr id="64" name="TextBox 63"/>
          <p:cNvSpPr txBox="1"/>
          <p:nvPr/>
        </p:nvSpPr>
        <p:spPr>
          <a:xfrm>
            <a:off x="7432090" y="4363502"/>
            <a:ext cx="457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315 m + 683 m           1 km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80037" y="3400521"/>
            <a:ext cx="513927" cy="156966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&gt;</a:t>
            </a:r>
          </a:p>
          <a:p>
            <a:pPr algn="ctr"/>
            <a:r>
              <a:rPr lang="en-GB" sz="3200" dirty="0" smtClean="0"/>
              <a:t>&lt;</a:t>
            </a:r>
          </a:p>
          <a:p>
            <a:pPr algn="ctr"/>
            <a:r>
              <a:rPr lang="en-GB" sz="3200" dirty="0" smtClean="0"/>
              <a:t>=</a:t>
            </a:r>
            <a:endParaRPr lang="en-US" sz="3200" dirty="0"/>
          </a:p>
        </p:txBody>
      </p:sp>
      <p:sp>
        <p:nvSpPr>
          <p:cNvPr id="7" name="Oval 6"/>
          <p:cNvSpPr/>
          <p:nvPr/>
        </p:nvSpPr>
        <p:spPr>
          <a:xfrm>
            <a:off x="2441693" y="3360874"/>
            <a:ext cx="710386" cy="74525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962304" y="4252485"/>
            <a:ext cx="710386" cy="74525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8963217" y="3347635"/>
            <a:ext cx="710386" cy="74525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10057836" y="4180740"/>
            <a:ext cx="710386" cy="74525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441693" y="3360874"/>
            <a:ext cx="710386" cy="74525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&gt;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3943702" y="4252485"/>
            <a:ext cx="710386" cy="74525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&lt;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8963217" y="3347635"/>
            <a:ext cx="710386" cy="74525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=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076438" y="4151608"/>
            <a:ext cx="710386" cy="74525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&lt;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8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7" grpId="0"/>
      <p:bldP spid="48" grpId="0"/>
      <p:bldP spid="49" grpId="0"/>
      <p:bldP spid="72" grpId="0" animBg="1"/>
      <p:bldP spid="73" grpId="0" animBg="1"/>
      <p:bldP spid="74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3263" y="185196"/>
            <a:ext cx="557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5000"/>
          <a:stretch/>
        </p:blipFill>
        <p:spPr>
          <a:xfrm>
            <a:off x="820677" y="4724101"/>
            <a:ext cx="5256583" cy="25187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208568" y="16004"/>
            <a:ext cx="1126654" cy="980728"/>
          </a:xfrm>
          <a:prstGeom prst="ellipse">
            <a:avLst/>
          </a:prstGeom>
          <a:solidFill>
            <a:srgbClr val="F6D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1" b="6676"/>
          <a:stretch/>
        </p:blipFill>
        <p:spPr>
          <a:xfrm flipH="1">
            <a:off x="9219389" y="0"/>
            <a:ext cx="5105012" cy="6400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573" y="1198841"/>
            <a:ext cx="7596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895350">
              <a:buFont typeface="Wingdings" pitchFamily="2" charset="2"/>
              <a:buChar char=""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km.</a:t>
            </a:r>
            <a:endParaRPr lang="vi-VN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553" y="2727598"/>
            <a:ext cx="759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895350">
              <a:buFont typeface="Wingdings" pitchFamily="2" charset="2"/>
              <a:buChar char=""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Ki–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km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7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xmlns="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1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8" y="3561231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9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47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AFB8A9BD-5390-446E-A0A5-27517F552C00}"/>
              </a:ext>
            </a:extLst>
          </p:cNvPr>
          <p:cNvSpPr/>
          <p:nvPr/>
        </p:nvSpPr>
        <p:spPr>
          <a:xfrm>
            <a:off x="1487489" y="549577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20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84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8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8" y="1412777"/>
            <a:ext cx="619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451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500" y="3908138"/>
            <a:ext cx="4318417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774" y="274904"/>
            <a:ext cx="8021474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VƯỢT CHƯỚNG</a:t>
            </a:r>
          </a:p>
          <a:p>
            <a:pPr algn="ctr"/>
            <a:r>
              <a:rPr lang="en-US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NGẠI VẬT</a:t>
            </a: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7513" y="209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0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675 -3.7037E-6 " pathEditMode="relative" rAng="0" ptsTypes="AA">
                                      <p:cBhvr>
                                        <p:cTn id="11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94" y="36071"/>
            <a:ext cx="24380826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=""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1" y="4308214"/>
            <a:ext cx="3040347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28" y="2225994"/>
            <a:ext cx="2081947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343" y="4752394"/>
            <a:ext cx="3523733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9" action="ppaction://hlinksldjump"/>
            <a:extLst>
              <a:ext uri="{FF2B5EF4-FFF2-40B4-BE49-F238E27FC236}">
                <a16:creationId xmlns=""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1275" y="5037483"/>
            <a:ext cx="1025267" cy="1062464"/>
          </a:xfrm>
          <a:prstGeom prst="rect">
            <a:avLst/>
          </a:prstGeom>
        </p:spPr>
      </p:pic>
      <p:pic>
        <p:nvPicPr>
          <p:cNvPr id="1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36983" y="-10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794" y="6574"/>
            <a:ext cx="24380826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1" y="4308214"/>
            <a:ext cx="304034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60" y="4884820"/>
            <a:ext cx="3523733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5326" y="876560"/>
            <a:ext cx="5561350" cy="16380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5m = ? cm</a:t>
            </a:r>
            <a:endParaRPr lang="en-US" sz="6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066" y="3371852"/>
            <a:ext cx="4683193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993" y="5045314"/>
            <a:ext cx="4683193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 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066" y="5045315"/>
            <a:ext cx="4683193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775" y="3419934"/>
            <a:ext cx="4683193" cy="1065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984" y="358178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0845" y="527279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514" y="516651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134" y="3525409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090" y="3590124"/>
            <a:ext cx="4003785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553" y="4683009"/>
            <a:ext cx="1285942" cy="1383464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4545" y="2269334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794" y="6574"/>
            <a:ext cx="24380826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760" y="1424967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1" y="4308214"/>
            <a:ext cx="304034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28" y="3640670"/>
            <a:ext cx="4007930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13880" y="552711"/>
            <a:ext cx="5764245" cy="19047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….. cm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7446" y="3324131"/>
            <a:ext cx="4683193" cy="10841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993" y="5026264"/>
            <a:ext cx="4683193" cy="10841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066" y="5026265"/>
            <a:ext cx="4683193" cy="10841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36066" y="3364149"/>
            <a:ext cx="4683193" cy="10841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5275" y="3545050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0845" y="527279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514" y="516651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23514" y="3496738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879" y="3794915"/>
            <a:ext cx="2161169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180" y="4913751"/>
            <a:ext cx="1285942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794" y="6574"/>
            <a:ext cx="24380826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1" y="4308214"/>
            <a:ext cx="304034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38" y="3901194"/>
            <a:ext cx="2161169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06868" y="404664"/>
            <a:ext cx="6778264" cy="20842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+ 6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64138" y="4994668"/>
            <a:ext cx="4683193" cy="11263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19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993" y="4984108"/>
            <a:ext cx="4683193" cy="11263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19 cm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59626" y="3282528"/>
            <a:ext cx="4683193" cy="11263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775" y="3282528"/>
            <a:ext cx="4683193" cy="11263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29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984" y="350558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4405" y="357121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514" y="516651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7618" y="4994668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777" y="4472912"/>
            <a:ext cx="3989808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553" y="4705966"/>
            <a:ext cx="1285942" cy="1337553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7754" y="891829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3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794" y="6574"/>
            <a:ext cx="24380826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1" y="4308214"/>
            <a:ext cx="304034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35" y="4500326"/>
            <a:ext cx="4064563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07431" y="552710"/>
            <a:ext cx="7977141" cy="18582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=; &lt;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85m      90 m</a:t>
            </a:r>
            <a:endParaRPr lang="en-US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83082" y="3437141"/>
            <a:ext cx="2602978" cy="12086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34523" y="3467099"/>
            <a:ext cx="2602978" cy="12086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5479" y="3500128"/>
            <a:ext cx="2602978" cy="12086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A.&gt;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44474" y="3805481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49088" y="3838080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28936" y="3734201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021" y="3818898"/>
            <a:ext cx="3078437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823" y="4879767"/>
            <a:ext cx="1285942" cy="12971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52579" y="1549660"/>
            <a:ext cx="800105" cy="6509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0902" y="2313610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2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794" y="6574"/>
            <a:ext cx="24380826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344" y="3865249"/>
            <a:ext cx="3989808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1" y="4308214"/>
            <a:ext cx="3040347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980" y="3916755"/>
            <a:ext cx="3078526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677229" y="552710"/>
            <a:ext cx="6392188" cy="18582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cm 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25cm 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095" y="4999669"/>
            <a:ext cx="4683193" cy="1110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6065" y="3442011"/>
            <a:ext cx="4683193" cy="1110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066" y="4999669"/>
            <a:ext cx="4683193" cy="1110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 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775" y="3412388"/>
            <a:ext cx="4683193" cy="1110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cm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984" y="361988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0845" y="527279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90585" y="360885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09163" y="5198872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313" y="2092511"/>
            <a:ext cx="4430829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988" y="2290305"/>
            <a:ext cx="4850194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0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339</Words>
  <Application>Microsoft Office PowerPoint</Application>
  <PresentationFormat>Widescreen</PresentationFormat>
  <Paragraphs>89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宋体</vt:lpstr>
      <vt:lpstr>Arial</vt:lpstr>
      <vt:lpstr>Arial-Rounded</vt:lpstr>
      <vt:lpstr>Calibri</vt:lpstr>
      <vt:lpstr>Calibri Light</vt:lpstr>
      <vt:lpstr>inpin heiti</vt:lpstr>
      <vt:lpstr>Times New Roman</vt:lpstr>
      <vt:lpstr>UTM Avo</vt:lpstr>
      <vt:lpstr>Wingdings</vt:lpstr>
      <vt:lpstr>华康方圆体W7</vt:lpstr>
      <vt:lpstr>Office Theme</vt:lpstr>
      <vt:lpstr>1_Office Theme</vt:lpstr>
      <vt:lpstr>1_更多模版请关注:尚佳素材公社shop64427429.taobao.com</vt:lpstr>
      <vt:lpstr>3_Office 主题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ICT</cp:lastModifiedBy>
  <cp:revision>561</cp:revision>
  <dcterms:created xsi:type="dcterms:W3CDTF">2021-06-02T01:34:28Z</dcterms:created>
  <dcterms:modified xsi:type="dcterms:W3CDTF">2023-04-10T01:40:46Z</dcterms:modified>
</cp:coreProperties>
</file>