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583" r:id="rId2"/>
    <p:sldId id="259" r:id="rId3"/>
    <p:sldId id="527" r:id="rId4"/>
    <p:sldId id="528" r:id="rId5"/>
    <p:sldId id="343" r:id="rId6"/>
    <p:sldId id="344" r:id="rId7"/>
    <p:sldId id="345" r:id="rId8"/>
    <p:sldId id="260" r:id="rId9"/>
    <p:sldId id="351" r:id="rId10"/>
    <p:sldId id="426" r:id="rId11"/>
    <p:sldId id="2007577152" r:id="rId12"/>
    <p:sldId id="2007577180" r:id="rId13"/>
    <p:sldId id="2007577179" r:id="rId14"/>
    <p:sldId id="2007577174" r:id="rId15"/>
    <p:sldId id="2007577181" r:id="rId16"/>
    <p:sldId id="417" r:id="rId17"/>
    <p:sldId id="25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20A"/>
    <a:srgbClr val="0000CC"/>
    <a:srgbClr val="000066"/>
    <a:srgbClr val="00B050"/>
    <a:srgbClr val="FF6600"/>
    <a:srgbClr val="FF3399"/>
    <a:srgbClr val="99FF66"/>
    <a:srgbClr val="CCFF99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053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139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504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275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784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356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47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69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61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09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95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26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95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55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37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70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06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2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63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423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52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01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15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67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592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3/29/2022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588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24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31813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649" r:id="rId6"/>
    <p:sldLayoutId id="2147483650" r:id="rId7"/>
    <p:sldLayoutId id="2147483651" r:id="rId8"/>
    <p:sldLayoutId id="2147483652" r:id="rId9"/>
    <p:sldLayoutId id="2147483655" r:id="rId10"/>
    <p:sldLayoutId id="2147483773" r:id="rId11"/>
    <p:sldLayoutId id="2147483771" r:id="rId12"/>
    <p:sldLayoutId id="2147483769" r:id="rId13"/>
    <p:sldLayoutId id="2147483767" r:id="rId14"/>
    <p:sldLayoutId id="2147483760" r:id="rId15"/>
    <p:sldLayoutId id="2147483758" r:id="rId16"/>
    <p:sldLayoutId id="2147483756" r:id="rId17"/>
    <p:sldLayoutId id="2147483657" r:id="rId18"/>
    <p:sldLayoutId id="2147483659" r:id="rId19"/>
    <p:sldLayoutId id="2147483747" r:id="rId20"/>
    <p:sldLayoutId id="2147483765" r:id="rId21"/>
    <p:sldLayoutId id="2147483763" r:id="rId22"/>
    <p:sldLayoutId id="2147483754" r:id="rId23"/>
    <p:sldLayoutId id="2147483753" r:id="rId24"/>
    <p:sldLayoutId id="2147483752" r:id="rId25"/>
    <p:sldLayoutId id="2147483751" r:id="rId26"/>
    <p:sldLayoutId id="2147483750" r:id="rId27"/>
    <p:sldLayoutId id="2147483749" r:id="rId28"/>
    <p:sldLayoutId id="2147483748" r:id="rId29"/>
    <p:sldLayoutId id="214748377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microsoft.com/office/2007/relationships/hdphoto" Target="../media/hdphoto19.wdp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microsoft.com/office/2007/relationships/hdphoto" Target="../media/hdphoto19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4.png"/><Relationship Id="rId4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26" Type="http://schemas.microsoft.com/office/2007/relationships/hdphoto" Target="../media/hdphoto9.wdp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3.gif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5" Type="http://schemas.openxmlformats.org/officeDocument/2006/relationships/image" Target="../media/image26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29" Type="http://schemas.openxmlformats.org/officeDocument/2006/relationships/image" Target="../media/image28.png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microsoft.com/office/2007/relationships/hdphoto" Target="../media/hdphoto4.wdp"/><Relationship Id="rId24" Type="http://schemas.microsoft.com/office/2007/relationships/hdphoto" Target="../media/hdphoto8.wdp"/><Relationship Id="rId32" Type="http://schemas.microsoft.com/office/2007/relationships/hdphoto" Target="../media/hdphoto12.wdp"/><Relationship Id="rId5" Type="http://schemas.openxmlformats.org/officeDocument/2006/relationships/audio" Target="../media/audio2.wav"/><Relationship Id="rId15" Type="http://schemas.microsoft.com/office/2007/relationships/hdphoto" Target="../media/hdphoto6.wdp"/><Relationship Id="rId23" Type="http://schemas.openxmlformats.org/officeDocument/2006/relationships/image" Target="../media/image25.png"/><Relationship Id="rId28" Type="http://schemas.microsoft.com/office/2007/relationships/hdphoto" Target="../media/hdphoto10.wdp"/><Relationship Id="rId10" Type="http://schemas.openxmlformats.org/officeDocument/2006/relationships/image" Target="../media/image16.png"/><Relationship Id="rId19" Type="http://schemas.openxmlformats.org/officeDocument/2006/relationships/image" Target="../media/image21.jpeg"/><Relationship Id="rId31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18.png"/><Relationship Id="rId22" Type="http://schemas.openxmlformats.org/officeDocument/2006/relationships/image" Target="../media/image24.gif"/><Relationship Id="rId27" Type="http://schemas.openxmlformats.org/officeDocument/2006/relationships/image" Target="../media/image27.png"/><Relationship Id="rId30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2.png"/><Relationship Id="rId7" Type="http://schemas.openxmlformats.org/officeDocument/2006/relationships/audio" Target="../media/audio4.wav"/><Relationship Id="rId12" Type="http://schemas.openxmlformats.org/officeDocument/2006/relationships/image" Target="../media/image31.png"/><Relationship Id="rId17" Type="http://schemas.openxmlformats.org/officeDocument/2006/relationships/image" Target="../media/image19.png"/><Relationship Id="rId25" Type="http://schemas.microsoft.com/office/2007/relationships/hdphoto" Target="../media/hdphoto8.wdp"/><Relationship Id="rId33" Type="http://schemas.microsoft.com/office/2007/relationships/hdphoto" Target="../media/hdphoto10.wdp"/><Relationship Id="rId2" Type="http://schemas.openxmlformats.org/officeDocument/2006/relationships/slideLayout" Target="../slideLayouts/slideLayout20.xml"/><Relationship Id="rId16" Type="http://schemas.microsoft.com/office/2007/relationships/hdphoto" Target="../media/hdphoto6.wdp"/><Relationship Id="rId20" Type="http://schemas.openxmlformats.org/officeDocument/2006/relationships/image" Target="../media/image21.jpeg"/><Relationship Id="rId29" Type="http://schemas.microsoft.com/office/2007/relationships/hdphoto" Target="../media/hdphoto12.wdp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microsoft.com/office/2007/relationships/hdphoto" Target="../media/hdphoto13.wdp"/><Relationship Id="rId24" Type="http://schemas.openxmlformats.org/officeDocument/2006/relationships/image" Target="../media/image25.png"/><Relationship Id="rId32" Type="http://schemas.openxmlformats.org/officeDocument/2006/relationships/image" Target="../media/image27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23" Type="http://schemas.openxmlformats.org/officeDocument/2006/relationships/image" Target="../media/image24.gif"/><Relationship Id="rId28" Type="http://schemas.openxmlformats.org/officeDocument/2006/relationships/image" Target="../media/image29.png"/><Relationship Id="rId10" Type="http://schemas.openxmlformats.org/officeDocument/2006/relationships/image" Target="../media/image30.png"/><Relationship Id="rId19" Type="http://schemas.microsoft.com/office/2007/relationships/hdphoto" Target="../media/hdphoto7.wdp"/><Relationship Id="rId31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microsoft.com/office/2007/relationships/hdphoto" Target="../media/hdphoto14.wdp"/><Relationship Id="rId22" Type="http://schemas.openxmlformats.org/officeDocument/2006/relationships/image" Target="../media/image23.gif"/><Relationship Id="rId27" Type="http://schemas.microsoft.com/office/2007/relationships/hdphoto" Target="../media/hdphoto11.wdp"/><Relationship Id="rId30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4.png"/><Relationship Id="rId18" Type="http://schemas.openxmlformats.org/officeDocument/2006/relationships/image" Target="../media/image20.png"/><Relationship Id="rId26" Type="http://schemas.openxmlformats.org/officeDocument/2006/relationships/image" Target="../media/image29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2.png"/><Relationship Id="rId7" Type="http://schemas.openxmlformats.org/officeDocument/2006/relationships/audio" Target="../media/audio4.wav"/><Relationship Id="rId12" Type="http://schemas.openxmlformats.org/officeDocument/2006/relationships/image" Target="../media/image31.png"/><Relationship Id="rId17" Type="http://schemas.openxmlformats.org/officeDocument/2006/relationships/image" Target="../media/image19.png"/><Relationship Id="rId25" Type="http://schemas.microsoft.com/office/2007/relationships/hdphoto" Target="../media/hdphoto11.wdp"/><Relationship Id="rId33" Type="http://schemas.microsoft.com/office/2007/relationships/hdphoto" Target="../media/hdphoto8.wdp"/><Relationship Id="rId2" Type="http://schemas.openxmlformats.org/officeDocument/2006/relationships/slideLayout" Target="../slideLayouts/slideLayout20.xml"/><Relationship Id="rId16" Type="http://schemas.microsoft.com/office/2007/relationships/hdphoto" Target="../media/hdphoto6.wdp"/><Relationship Id="rId20" Type="http://schemas.openxmlformats.org/officeDocument/2006/relationships/image" Target="../media/image21.jpeg"/><Relationship Id="rId29" Type="http://schemas.microsoft.com/office/2007/relationships/hdphoto" Target="../media/hdphoto9.wdp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microsoft.com/office/2007/relationships/hdphoto" Target="../media/hdphoto15.wdp"/><Relationship Id="rId24" Type="http://schemas.openxmlformats.org/officeDocument/2006/relationships/image" Target="../media/image28.png"/><Relationship Id="rId32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23" Type="http://schemas.openxmlformats.org/officeDocument/2006/relationships/image" Target="../media/image24.gif"/><Relationship Id="rId28" Type="http://schemas.openxmlformats.org/officeDocument/2006/relationships/image" Target="../media/image26.png"/><Relationship Id="rId10" Type="http://schemas.openxmlformats.org/officeDocument/2006/relationships/image" Target="../media/image33.png"/><Relationship Id="rId19" Type="http://schemas.microsoft.com/office/2007/relationships/hdphoto" Target="../media/hdphoto7.wdp"/><Relationship Id="rId31" Type="http://schemas.microsoft.com/office/2007/relationships/hdphoto" Target="../media/hdphoto10.wdp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microsoft.com/office/2007/relationships/hdphoto" Target="../media/hdphoto16.wdp"/><Relationship Id="rId22" Type="http://schemas.openxmlformats.org/officeDocument/2006/relationships/image" Target="../media/image23.gif"/><Relationship Id="rId27" Type="http://schemas.microsoft.com/office/2007/relationships/hdphoto" Target="../media/hdphoto12.wdp"/><Relationship Id="rId30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6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2.png"/><Relationship Id="rId7" Type="http://schemas.openxmlformats.org/officeDocument/2006/relationships/audio" Target="../media/audio4.wav"/><Relationship Id="rId12" Type="http://schemas.openxmlformats.org/officeDocument/2006/relationships/image" Target="../media/image31.png"/><Relationship Id="rId17" Type="http://schemas.openxmlformats.org/officeDocument/2006/relationships/image" Target="../media/image19.png"/><Relationship Id="rId25" Type="http://schemas.microsoft.com/office/2007/relationships/hdphoto" Target="../media/hdphoto8.wdp"/><Relationship Id="rId33" Type="http://schemas.microsoft.com/office/2007/relationships/hdphoto" Target="../media/hdphoto10.wdp"/><Relationship Id="rId2" Type="http://schemas.openxmlformats.org/officeDocument/2006/relationships/slideLayout" Target="../slideLayouts/slideLayout20.xml"/><Relationship Id="rId16" Type="http://schemas.microsoft.com/office/2007/relationships/hdphoto" Target="../media/hdphoto6.wdp"/><Relationship Id="rId20" Type="http://schemas.openxmlformats.org/officeDocument/2006/relationships/image" Target="../media/image21.jpeg"/><Relationship Id="rId29" Type="http://schemas.microsoft.com/office/2007/relationships/hdphoto" Target="../media/hdphoto12.wdp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microsoft.com/office/2007/relationships/hdphoto" Target="../media/hdphoto17.wdp"/><Relationship Id="rId24" Type="http://schemas.openxmlformats.org/officeDocument/2006/relationships/image" Target="../media/image25.png"/><Relationship Id="rId32" Type="http://schemas.openxmlformats.org/officeDocument/2006/relationships/image" Target="../media/image27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23" Type="http://schemas.openxmlformats.org/officeDocument/2006/relationships/image" Target="../media/image24.gif"/><Relationship Id="rId28" Type="http://schemas.openxmlformats.org/officeDocument/2006/relationships/image" Target="../media/image29.png"/><Relationship Id="rId10" Type="http://schemas.openxmlformats.org/officeDocument/2006/relationships/image" Target="../media/image35.png"/><Relationship Id="rId19" Type="http://schemas.microsoft.com/office/2007/relationships/hdphoto" Target="../media/hdphoto7.wdp"/><Relationship Id="rId31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microsoft.com/office/2007/relationships/hdphoto" Target="../media/hdphoto18.wdp"/><Relationship Id="rId22" Type="http://schemas.openxmlformats.org/officeDocument/2006/relationships/image" Target="../media/image23.gif"/><Relationship Id="rId27" Type="http://schemas.microsoft.com/office/2007/relationships/hdphoto" Target="../media/hdphoto11.wdp"/><Relationship Id="rId30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9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12" Type="http://schemas.microsoft.com/office/2007/relationships/hdphoto" Target="../media/hdphoto11.wdp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11" Type="http://schemas.openxmlformats.org/officeDocument/2006/relationships/image" Target="../media/image38.png"/><Relationship Id="rId5" Type="http://schemas.openxmlformats.org/officeDocument/2006/relationships/image" Target="../media/image15.png"/><Relationship Id="rId15" Type="http://schemas.openxmlformats.org/officeDocument/2006/relationships/audio" Target="NULL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17302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28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78: Luyện tập chung –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5811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B05DA72-871E-4664-810B-8343FBC68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1"/>
            <a:ext cx="12192000" cy="6466976"/>
          </a:xfrm>
          <a:prstGeom prst="rect">
            <a:avLst/>
          </a:prstGeom>
        </p:spPr>
      </p:pic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xmlns="" id="{75F60F35-5AA8-43C4-B5C3-96889797F672}"/>
              </a:ext>
            </a:extLst>
          </p:cNvPr>
          <p:cNvSpPr/>
          <p:nvPr/>
        </p:nvSpPr>
        <p:spPr>
          <a:xfrm>
            <a:off x="746449" y="416037"/>
            <a:ext cx="10618237" cy="577949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DA9985E-4ECE-4BD1-B2E8-A743022793EC}"/>
              </a:ext>
            </a:extLst>
          </p:cNvPr>
          <p:cNvGrpSpPr/>
          <p:nvPr/>
        </p:nvGrpSpPr>
        <p:grpSpPr>
          <a:xfrm>
            <a:off x="4079512" y="160826"/>
            <a:ext cx="3323237" cy="586205"/>
            <a:chOff x="2102177" y="171346"/>
            <a:chExt cx="3323237" cy="58620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8F4165CF-E7DF-40BC-BDA6-9647A109D89D}"/>
                </a:ext>
              </a:extLst>
            </p:cNvPr>
            <p:cNvSpPr/>
            <p:nvPr/>
          </p:nvSpPr>
          <p:spPr>
            <a:xfrm>
              <a:off x="2408822" y="171346"/>
              <a:ext cx="3016592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Cho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50884F5B-A5D1-43BB-A463-8D23C66ADE89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B0BBD1-938C-4AD6-A503-C1FC78F016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83" b="44733" l="23510" r="36232">
                        <a14:foregroundMark x1="31804" y1="17828" x2="31804" y2="17828"/>
                        <a14:foregroundMark x1="31401" y1="16045" x2="31401" y2="16045"/>
                        <a14:foregroundMark x1="31884" y1="24149" x2="31804" y2="37601"/>
                        <a14:foregroundMark x1="30918" y1="23177" x2="29630" y2="40032"/>
                        <a14:foregroundMark x1="28905" y1="25446" x2="28100" y2="35494"/>
                        <a14:foregroundMark x1="28824" y1="23825" x2="25765" y2="34198"/>
                        <a14:foregroundMark x1="27295" y1="26742" x2="25362" y2="32577"/>
                        <a14:foregroundMark x1="32931" y1="43922" x2="32931" y2="43922"/>
                        <a14:foregroundMark x1="24316" y1="30308" x2="24316" y2="30308"/>
                        <a14:foregroundMark x1="23510" y1="35008" x2="23510" y2="35008"/>
                        <a14:foregroundMark x1="27456" y1="18476" x2="27456" y2="18476"/>
                      </a14:backgroundRemoval>
                    </a14:imgEffect>
                  </a14:imgLayer>
                </a14:imgProps>
              </a:ext>
            </a:extLst>
          </a:blip>
          <a:srcRect l="22182" t="15139" r="62029" b="51966"/>
          <a:stretch/>
        </p:blipFill>
        <p:spPr>
          <a:xfrm>
            <a:off x="2622780" y="1238637"/>
            <a:ext cx="1494477" cy="154669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BC841C8-BC49-4964-9A6F-7CE5BE69774A}"/>
              </a:ext>
            </a:extLst>
          </p:cNvPr>
          <p:cNvSpPr txBox="1"/>
          <p:nvPr/>
        </p:nvSpPr>
        <p:spPr>
          <a:xfrm>
            <a:off x="1525696" y="2922220"/>
            <a:ext cx="9059741" cy="181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endParaRPr lang="en-US" sz="26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endParaRPr lang="en-US" sz="26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Sắp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endParaRPr lang="en-US" sz="26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31BE98F-8835-4690-B4FD-7D84CC2BE4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70" b="44571" l="43559" r="56361">
                        <a14:foregroundMark x1="51369" y1="16370" x2="51369" y2="16370"/>
                        <a14:foregroundMark x1="51610" y1="23015" x2="52496" y2="32091"/>
                        <a14:foregroundMark x1="51530" y1="27391" x2="51530" y2="33549"/>
                        <a14:foregroundMark x1="49356" y1="26580" x2="49758" y2="34684"/>
                        <a14:foregroundMark x1="49034" y1="28363" x2="48068" y2="34846"/>
                        <a14:foregroundMark x1="47826" y1="29498" x2="47907" y2="35170"/>
                        <a14:foregroundMark x1="47987" y1="43436" x2="53462" y2="44571"/>
                        <a14:foregroundMark x1="49839" y1="39870" x2="49839" y2="39870"/>
                        <a14:foregroundMark x1="47987" y1="28687" x2="48068" y2="31442"/>
                        <a14:foregroundMark x1="56361" y1="37115" x2="56361" y2="37115"/>
                      </a14:backgroundRemoval>
                    </a14:imgEffect>
                  </a14:imgLayer>
                </a14:imgProps>
              </a:ext>
            </a:extLst>
          </a:blip>
          <a:srcRect l="42105" t="14280" r="42105" b="52825"/>
          <a:stretch/>
        </p:blipFill>
        <p:spPr>
          <a:xfrm>
            <a:off x="4393033" y="1169419"/>
            <a:ext cx="1494477" cy="15466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D269D6C-A182-4D87-A510-65480E0EC9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83" b="44571" l="63849" r="77456">
                        <a14:foregroundMark x1="71498" y1="16856" x2="71498" y2="16856"/>
                        <a14:foregroundMark x1="76651" y1="37277" x2="76651" y2="37277"/>
                        <a14:foregroundMark x1="68357" y1="25608" x2="69485" y2="34846"/>
                        <a14:foregroundMark x1="73671" y1="16207" x2="73671" y2="16207"/>
                        <a14:foregroundMark x1="71900" y1="16207" x2="71900" y2="16207"/>
                        <a14:foregroundMark x1="64734" y1="34198" x2="64734" y2="34198"/>
                        <a14:foregroundMark x1="69082" y1="42464" x2="76651" y2="44571"/>
                        <a14:foregroundMark x1="77456" y1="36953" x2="77456" y2="36953"/>
                        <a14:foregroundMark x1="70773" y1="26418" x2="71095" y2="33549"/>
                      </a14:backgroundRemoval>
                    </a14:imgEffect>
                  </a14:imgLayer>
                </a14:imgProps>
              </a:ext>
            </a:extLst>
          </a:blip>
          <a:srcRect l="62352" t="14289" r="21858" b="52816"/>
          <a:stretch/>
        </p:blipFill>
        <p:spPr>
          <a:xfrm>
            <a:off x="6126833" y="1169419"/>
            <a:ext cx="1494477" cy="15466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2AB7065-E1F7-49C2-AA70-6865100AD3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73" b="45057" l="83414" r="96860">
                        <a14:foregroundMark x1="90338" y1="15235" x2="90338" y2="15235"/>
                        <a14:foregroundMark x1="96860" y1="37277" x2="96699" y2="37763"/>
                        <a14:foregroundMark x1="90580" y1="41329" x2="90580" y2="41329"/>
                        <a14:foregroundMark x1="89130" y1="44084" x2="89614" y2="44246"/>
                        <a14:foregroundMark x1="88325" y1="45057" x2="88325" y2="45057"/>
                        <a14:foregroundMark x1="88003" y1="41491" x2="88003" y2="41491"/>
                        <a14:foregroundMark x1="91143" y1="24149" x2="91224" y2="35170"/>
                        <a14:foregroundMark x1="92029" y1="28525" x2="92029" y2="32739"/>
                        <a14:foregroundMark x1="90419" y1="25770" x2="89855" y2="32739"/>
                        <a14:foregroundMark x1="90338" y1="35170" x2="90338" y2="41977"/>
                        <a14:foregroundMark x1="85346" y1="26094" x2="85346" y2="26094"/>
                      </a14:backgroundRemoval>
                    </a14:imgEffect>
                  </a14:imgLayer>
                </a14:imgProps>
              </a:ext>
            </a:extLst>
          </a:blip>
          <a:srcRect l="81982" t="14349" r="2228" b="52756"/>
          <a:stretch/>
        </p:blipFill>
        <p:spPr>
          <a:xfrm>
            <a:off x="7860633" y="1169419"/>
            <a:ext cx="1494477" cy="154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B05DA72-871E-4664-810B-8343FBC68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1"/>
            <a:ext cx="12192000" cy="6466976"/>
          </a:xfrm>
          <a:prstGeom prst="rect">
            <a:avLst/>
          </a:prstGeom>
        </p:spPr>
      </p:pic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xmlns="" id="{75F60F35-5AA8-43C4-B5C3-96889797F672}"/>
              </a:ext>
            </a:extLst>
          </p:cNvPr>
          <p:cNvSpPr/>
          <p:nvPr/>
        </p:nvSpPr>
        <p:spPr>
          <a:xfrm>
            <a:off x="612843" y="311286"/>
            <a:ext cx="11011710" cy="602142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DA9985E-4ECE-4BD1-B2E8-A743022793EC}"/>
              </a:ext>
            </a:extLst>
          </p:cNvPr>
          <p:cNvGrpSpPr/>
          <p:nvPr/>
        </p:nvGrpSpPr>
        <p:grpSpPr>
          <a:xfrm>
            <a:off x="4079512" y="160826"/>
            <a:ext cx="3323237" cy="586205"/>
            <a:chOff x="2102177" y="171346"/>
            <a:chExt cx="3323237" cy="58620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8F4165CF-E7DF-40BC-BDA6-9647A109D89D}"/>
                </a:ext>
              </a:extLst>
            </p:cNvPr>
            <p:cNvSpPr/>
            <p:nvPr/>
          </p:nvSpPr>
          <p:spPr>
            <a:xfrm>
              <a:off x="2408822" y="171346"/>
              <a:ext cx="3016592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Cho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50884F5B-A5D1-43BB-A463-8D23C66ADE89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B0BBD1-938C-4AD6-A503-C1FC78F016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83" b="44733" l="23510" r="36232">
                        <a14:foregroundMark x1="31804" y1="17828" x2="31804" y2="17828"/>
                        <a14:foregroundMark x1="31401" y1="16045" x2="31401" y2="16045"/>
                        <a14:foregroundMark x1="31884" y1="24149" x2="31804" y2="37601"/>
                        <a14:foregroundMark x1="30918" y1="23177" x2="29630" y2="40032"/>
                        <a14:foregroundMark x1="28905" y1="25446" x2="28100" y2="35494"/>
                        <a14:foregroundMark x1="28824" y1="23825" x2="25765" y2="34198"/>
                        <a14:foregroundMark x1="27295" y1="26742" x2="25362" y2="32577"/>
                        <a14:foregroundMark x1="32931" y1="43922" x2="32931" y2="43922"/>
                        <a14:foregroundMark x1="24316" y1="30308" x2="24316" y2="30308"/>
                        <a14:foregroundMark x1="23510" y1="35008" x2="23510" y2="35008"/>
                        <a14:foregroundMark x1="27456" y1="18476" x2="27456" y2="18476"/>
                      </a14:backgroundRemoval>
                    </a14:imgEffect>
                  </a14:imgLayer>
                </a14:imgProps>
              </a:ext>
            </a:extLst>
          </a:blip>
          <a:srcRect l="22182" t="15139" r="62029" b="51966"/>
          <a:stretch/>
        </p:blipFill>
        <p:spPr>
          <a:xfrm>
            <a:off x="2620937" y="1063539"/>
            <a:ext cx="1370916" cy="141881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BC841C8-BC49-4964-9A6F-7CE5BE69774A}"/>
              </a:ext>
            </a:extLst>
          </p:cNvPr>
          <p:cNvSpPr txBox="1"/>
          <p:nvPr/>
        </p:nvSpPr>
        <p:spPr>
          <a:xfrm>
            <a:off x="1364581" y="2607119"/>
            <a:ext cx="3596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vi-VN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31BE98F-8835-4690-B4FD-7D84CC2BE4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70" b="44571" l="43559" r="56361">
                        <a14:foregroundMark x1="51369" y1="16370" x2="51369" y2="16370"/>
                        <a14:foregroundMark x1="51610" y1="23015" x2="52496" y2="32091"/>
                        <a14:foregroundMark x1="51530" y1="27391" x2="51530" y2="33549"/>
                        <a14:foregroundMark x1="49356" y1="26580" x2="49758" y2="34684"/>
                        <a14:foregroundMark x1="49034" y1="28363" x2="48068" y2="34846"/>
                        <a14:foregroundMark x1="47826" y1="29498" x2="47907" y2="35170"/>
                        <a14:foregroundMark x1="47987" y1="43436" x2="53462" y2="44571"/>
                        <a14:foregroundMark x1="49839" y1="39870" x2="49839" y2="39870"/>
                        <a14:foregroundMark x1="47987" y1="28687" x2="48068" y2="31442"/>
                        <a14:foregroundMark x1="56361" y1="37115" x2="56361" y2="37115"/>
                      </a14:backgroundRemoval>
                    </a14:imgEffect>
                  </a14:imgLayer>
                </a14:imgProps>
              </a:ext>
            </a:extLst>
          </a:blip>
          <a:srcRect l="42105" t="14280" r="42105" b="52825"/>
          <a:stretch/>
        </p:blipFill>
        <p:spPr>
          <a:xfrm>
            <a:off x="4372963" y="994321"/>
            <a:ext cx="1370916" cy="1418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D269D6C-A182-4D87-A510-65480E0EC9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83" b="44571" l="63849" r="77456">
                        <a14:foregroundMark x1="71498" y1="16856" x2="71498" y2="16856"/>
                        <a14:foregroundMark x1="76651" y1="37277" x2="76651" y2="37277"/>
                        <a14:foregroundMark x1="68357" y1="25608" x2="69485" y2="34846"/>
                        <a14:foregroundMark x1="73671" y1="16207" x2="73671" y2="16207"/>
                        <a14:foregroundMark x1="71900" y1="16207" x2="71900" y2="16207"/>
                        <a14:foregroundMark x1="64734" y1="34198" x2="64734" y2="34198"/>
                        <a14:foregroundMark x1="69082" y1="42464" x2="76651" y2="44571"/>
                        <a14:foregroundMark x1="77456" y1="36953" x2="77456" y2="36953"/>
                        <a14:foregroundMark x1="70773" y1="26418" x2="71095" y2="33549"/>
                      </a14:backgroundRemoval>
                    </a14:imgEffect>
                  </a14:imgLayer>
                </a14:imgProps>
              </a:ext>
            </a:extLst>
          </a:blip>
          <a:srcRect l="62352" t="14289" r="21858" b="52816"/>
          <a:stretch/>
        </p:blipFill>
        <p:spPr>
          <a:xfrm>
            <a:off x="6124990" y="994321"/>
            <a:ext cx="1370916" cy="1418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2AB7065-E1F7-49C2-AA70-6865100AD3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73" b="45057" l="83414" r="96860">
                        <a14:foregroundMark x1="90338" y1="15235" x2="90338" y2="15235"/>
                        <a14:foregroundMark x1="96860" y1="37277" x2="96699" y2="37763"/>
                        <a14:foregroundMark x1="90580" y1="41329" x2="90580" y2="41329"/>
                        <a14:foregroundMark x1="89130" y1="44084" x2="89614" y2="44246"/>
                        <a14:foregroundMark x1="88325" y1="45057" x2="88325" y2="45057"/>
                        <a14:foregroundMark x1="88003" y1="41491" x2="88003" y2="41491"/>
                        <a14:foregroundMark x1="91143" y1="24149" x2="91224" y2="35170"/>
                        <a14:foregroundMark x1="92029" y1="28525" x2="92029" y2="32739"/>
                        <a14:foregroundMark x1="90419" y1="25770" x2="89855" y2="32739"/>
                        <a14:foregroundMark x1="90338" y1="35170" x2="90338" y2="41977"/>
                        <a14:foregroundMark x1="85346" y1="26094" x2="85346" y2="26094"/>
                      </a14:backgroundRemoval>
                    </a14:imgEffect>
                  </a14:imgLayer>
                </a14:imgProps>
              </a:ext>
            </a:extLst>
          </a:blip>
          <a:srcRect l="81982" t="14349" r="2228" b="52756"/>
          <a:stretch/>
        </p:blipFill>
        <p:spPr>
          <a:xfrm>
            <a:off x="7819879" y="994321"/>
            <a:ext cx="1370916" cy="14188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117C41D-38DF-419D-969E-3469B3132F50}"/>
              </a:ext>
            </a:extLst>
          </p:cNvPr>
          <p:cNvSpPr txBox="1"/>
          <p:nvPr/>
        </p:nvSpPr>
        <p:spPr>
          <a:xfrm>
            <a:off x="1364581" y="3727662"/>
            <a:ext cx="3328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vi-VN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339EC86-9B3D-4555-AC96-633E16752641}"/>
              </a:ext>
            </a:extLst>
          </p:cNvPr>
          <p:cNvSpPr txBox="1"/>
          <p:nvPr/>
        </p:nvSpPr>
        <p:spPr>
          <a:xfrm>
            <a:off x="1364581" y="4759459"/>
            <a:ext cx="9059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vi-VN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E565F98-3268-4DCA-B15E-B4B40A6C11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83" b="44733" l="23510" r="36232">
                        <a14:foregroundMark x1="31804" y1="17828" x2="31804" y2="17828"/>
                        <a14:foregroundMark x1="31401" y1="16045" x2="31401" y2="16045"/>
                        <a14:foregroundMark x1="31884" y1="24149" x2="31804" y2="37601"/>
                        <a14:foregroundMark x1="30918" y1="23177" x2="29630" y2="40032"/>
                        <a14:foregroundMark x1="28905" y1="25446" x2="28100" y2="35494"/>
                        <a14:foregroundMark x1="28824" y1="23825" x2="25765" y2="34198"/>
                        <a14:foregroundMark x1="27295" y1="26742" x2="25362" y2="32577"/>
                        <a14:foregroundMark x1="32931" y1="43922" x2="32931" y2="43922"/>
                        <a14:foregroundMark x1="24316" y1="30308" x2="24316" y2="30308"/>
                        <a14:foregroundMark x1="23510" y1="35008" x2="23510" y2="35008"/>
                        <a14:foregroundMark x1="27456" y1="18476" x2="27456" y2="18476"/>
                      </a14:backgroundRemoval>
                    </a14:imgEffect>
                  </a14:imgLayer>
                </a14:imgProps>
              </a:ext>
            </a:extLst>
          </a:blip>
          <a:srcRect l="22182" t="15139" r="62029" b="51966"/>
          <a:stretch/>
        </p:blipFill>
        <p:spPr>
          <a:xfrm>
            <a:off x="2611907" y="1076215"/>
            <a:ext cx="1370916" cy="14188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9583397-9D7C-40D8-B6E5-53256D16ED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70" b="44571" l="43559" r="56361">
                        <a14:foregroundMark x1="51369" y1="16370" x2="51369" y2="16370"/>
                        <a14:foregroundMark x1="51610" y1="23015" x2="52496" y2="32091"/>
                        <a14:foregroundMark x1="51530" y1="27391" x2="51530" y2="33549"/>
                        <a14:foregroundMark x1="49356" y1="26580" x2="49758" y2="34684"/>
                        <a14:foregroundMark x1="49034" y1="28363" x2="48068" y2="34846"/>
                        <a14:foregroundMark x1="47826" y1="29498" x2="47907" y2="35170"/>
                        <a14:foregroundMark x1="47987" y1="43436" x2="53462" y2="44571"/>
                        <a14:foregroundMark x1="49839" y1="39870" x2="49839" y2="39870"/>
                        <a14:foregroundMark x1="47987" y1="28687" x2="48068" y2="31442"/>
                        <a14:foregroundMark x1="56361" y1="37115" x2="56361" y2="37115"/>
                      </a14:backgroundRemoval>
                    </a14:imgEffect>
                  </a14:imgLayer>
                </a14:imgProps>
              </a:ext>
            </a:extLst>
          </a:blip>
          <a:srcRect l="42105" t="14280" r="42105" b="52825"/>
          <a:stretch/>
        </p:blipFill>
        <p:spPr>
          <a:xfrm>
            <a:off x="4377019" y="1008911"/>
            <a:ext cx="1370916" cy="14188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36BE41C-2508-4C7D-ACA2-9A734143E3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83" b="44571" l="63849" r="77456">
                        <a14:foregroundMark x1="71498" y1="16856" x2="71498" y2="16856"/>
                        <a14:foregroundMark x1="76651" y1="37277" x2="76651" y2="37277"/>
                        <a14:foregroundMark x1="68357" y1="25608" x2="69485" y2="34846"/>
                        <a14:foregroundMark x1="73671" y1="16207" x2="73671" y2="16207"/>
                        <a14:foregroundMark x1="71900" y1="16207" x2="71900" y2="16207"/>
                        <a14:foregroundMark x1="64734" y1="34198" x2="64734" y2="34198"/>
                        <a14:foregroundMark x1="69082" y1="42464" x2="76651" y2="44571"/>
                        <a14:foregroundMark x1="77456" y1="36953" x2="77456" y2="36953"/>
                        <a14:foregroundMark x1="70773" y1="26418" x2="71095" y2="33549"/>
                      </a14:backgroundRemoval>
                    </a14:imgEffect>
                  </a14:imgLayer>
                </a14:imgProps>
              </a:ext>
            </a:extLst>
          </a:blip>
          <a:srcRect l="62352" t="14289" r="21858" b="52816"/>
          <a:stretch/>
        </p:blipFill>
        <p:spPr>
          <a:xfrm>
            <a:off x="6128197" y="1008912"/>
            <a:ext cx="1370916" cy="14188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0AE31D0-21F4-45EB-B422-D96D351255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73" b="45057" l="83414" r="96860">
                        <a14:foregroundMark x1="90338" y1="15235" x2="90338" y2="15235"/>
                        <a14:foregroundMark x1="96860" y1="37277" x2="96699" y2="37763"/>
                        <a14:foregroundMark x1="90580" y1="41329" x2="90580" y2="41329"/>
                        <a14:foregroundMark x1="89130" y1="44084" x2="89614" y2="44246"/>
                        <a14:foregroundMark x1="88325" y1="45057" x2="88325" y2="45057"/>
                        <a14:foregroundMark x1="88003" y1="41491" x2="88003" y2="41491"/>
                        <a14:foregroundMark x1="91143" y1="24149" x2="91224" y2="35170"/>
                        <a14:foregroundMark x1="92029" y1="28525" x2="92029" y2="32739"/>
                        <a14:foregroundMark x1="90419" y1="25770" x2="89855" y2="32739"/>
                        <a14:foregroundMark x1="90338" y1="35170" x2="90338" y2="41977"/>
                        <a14:foregroundMark x1="85346" y1="26094" x2="85346" y2="26094"/>
                      </a14:backgroundRemoval>
                    </a14:imgEffect>
                  </a14:imgLayer>
                </a14:imgProps>
              </a:ext>
            </a:extLst>
          </a:blip>
          <a:srcRect l="81982" t="14349" r="2228" b="52756"/>
          <a:stretch/>
        </p:blipFill>
        <p:spPr>
          <a:xfrm>
            <a:off x="7823086" y="994321"/>
            <a:ext cx="1370916" cy="14188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A546491-4B14-41F7-B62F-AD2F7AFF90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70" b="44571" l="43559" r="56361">
                        <a14:foregroundMark x1="51369" y1="16370" x2="51369" y2="16370"/>
                        <a14:foregroundMark x1="51610" y1="23015" x2="52496" y2="32091"/>
                        <a14:foregroundMark x1="51530" y1="27391" x2="51530" y2="33549"/>
                        <a14:foregroundMark x1="49356" y1="26580" x2="49758" y2="34684"/>
                        <a14:foregroundMark x1="49034" y1="28363" x2="48068" y2="34846"/>
                        <a14:foregroundMark x1="47826" y1="29498" x2="47907" y2="35170"/>
                        <a14:foregroundMark x1="47987" y1="43436" x2="53462" y2="44571"/>
                        <a14:foregroundMark x1="49839" y1="39870" x2="49839" y2="39870"/>
                        <a14:foregroundMark x1="47987" y1="28687" x2="48068" y2="31442"/>
                        <a14:foregroundMark x1="56361" y1="37115" x2="56361" y2="37115"/>
                      </a14:backgroundRemoval>
                    </a14:imgEffect>
                  </a14:imgLayer>
                </a14:imgProps>
              </a:ext>
            </a:extLst>
          </a:blip>
          <a:srcRect l="42105" t="14280" r="42105" b="52825"/>
          <a:stretch/>
        </p:blipFill>
        <p:spPr>
          <a:xfrm>
            <a:off x="4386156" y="1005607"/>
            <a:ext cx="1370916" cy="14188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A441DC2-2B06-4B8A-A1FB-2C8FC416DC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83" b="44733" l="23510" r="36232">
                        <a14:foregroundMark x1="31804" y1="17828" x2="31804" y2="17828"/>
                        <a14:foregroundMark x1="31401" y1="16045" x2="31401" y2="16045"/>
                        <a14:foregroundMark x1="31884" y1="24149" x2="31804" y2="37601"/>
                        <a14:foregroundMark x1="30918" y1="23177" x2="29630" y2="40032"/>
                        <a14:foregroundMark x1="28905" y1="25446" x2="28100" y2="35494"/>
                        <a14:foregroundMark x1="28824" y1="23825" x2="25765" y2="34198"/>
                        <a14:foregroundMark x1="27295" y1="26742" x2="25362" y2="32577"/>
                        <a14:foregroundMark x1="32931" y1="43922" x2="32931" y2="43922"/>
                        <a14:foregroundMark x1="24316" y1="30308" x2="24316" y2="30308"/>
                        <a14:foregroundMark x1="23510" y1="35008" x2="23510" y2="35008"/>
                        <a14:foregroundMark x1="27456" y1="18476" x2="27456" y2="18476"/>
                      </a14:backgroundRemoval>
                    </a14:imgEffect>
                  </a14:imgLayer>
                </a14:imgProps>
              </a:ext>
            </a:extLst>
          </a:blip>
          <a:srcRect l="22182" t="15139" r="62029" b="51966"/>
          <a:stretch/>
        </p:blipFill>
        <p:spPr>
          <a:xfrm>
            <a:off x="2617472" y="1077497"/>
            <a:ext cx="1370916" cy="141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72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0.01328 0.2069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1034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15508 0.3527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1763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0.00065 0.5847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923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14479 0.5863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2930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-0.14493 0.5828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2914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30274 0.5879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2939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09341A3E-4009-4BAB-A997-6ABFBB21C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1"/>
            <a:ext cx="12192000" cy="6466976"/>
          </a:xfrm>
          <a:prstGeom prst="rect">
            <a:avLst/>
          </a:prstGeom>
        </p:spPr>
      </p:pic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xmlns="" id="{7B29CE5D-0EB2-4AA5-8A22-612895F133A9}"/>
              </a:ext>
            </a:extLst>
          </p:cNvPr>
          <p:cNvSpPr/>
          <p:nvPr/>
        </p:nvSpPr>
        <p:spPr>
          <a:xfrm>
            <a:off x="418289" y="416037"/>
            <a:ext cx="11381362" cy="577949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73ED11A5-11EA-482B-8D0B-BF6EF55A63FF}"/>
              </a:ext>
            </a:extLst>
          </p:cNvPr>
          <p:cNvGrpSpPr/>
          <p:nvPr/>
        </p:nvGrpSpPr>
        <p:grpSpPr>
          <a:xfrm>
            <a:off x="1409037" y="145280"/>
            <a:ext cx="9233023" cy="1034386"/>
            <a:chOff x="1693121" y="165675"/>
            <a:chExt cx="9150076" cy="934848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xmlns="" id="{ED39ABC4-A317-4185-971E-38DAC92D14CB}"/>
                </a:ext>
              </a:extLst>
            </p:cNvPr>
            <p:cNvSpPr/>
            <p:nvPr/>
          </p:nvSpPr>
          <p:spPr>
            <a:xfrm>
              <a:off x="1851661" y="185387"/>
              <a:ext cx="8991536" cy="91513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ước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158EDC99-C24E-4041-BD17-B0DF63C53E91}"/>
                </a:ext>
              </a:extLst>
            </p:cNvPr>
            <p:cNvSpPr/>
            <p:nvPr/>
          </p:nvSpPr>
          <p:spPr>
            <a:xfrm>
              <a:off x="1693121" y="165675"/>
              <a:ext cx="635669" cy="553107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64DB24-1DBA-40DC-8AA9-53C69670FD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97" t="22040" r="8840" b="10579"/>
          <a:stretch/>
        </p:blipFill>
        <p:spPr>
          <a:xfrm>
            <a:off x="1851306" y="1617476"/>
            <a:ext cx="8489387" cy="331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14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11AC883F-1F1E-4466-9DF7-7CFFB82CB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1"/>
            <a:ext cx="12192000" cy="6466976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106177F1-D804-4DF2-A6E6-95C9386DC2DE}"/>
              </a:ext>
            </a:extLst>
          </p:cNvPr>
          <p:cNvSpPr/>
          <p:nvPr/>
        </p:nvSpPr>
        <p:spPr>
          <a:xfrm>
            <a:off x="397523" y="337392"/>
            <a:ext cx="11391899" cy="577949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5C812F-F7D8-4A20-92AD-B6FFE90B30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474" b="6005"/>
          <a:stretch/>
        </p:blipFill>
        <p:spPr>
          <a:xfrm>
            <a:off x="770440" y="2339502"/>
            <a:ext cx="10646063" cy="2178996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DDC651C-4AC9-4B21-B685-53092C87996E}"/>
              </a:ext>
            </a:extLst>
          </p:cNvPr>
          <p:cNvGrpSpPr/>
          <p:nvPr/>
        </p:nvGrpSpPr>
        <p:grpSpPr>
          <a:xfrm>
            <a:off x="1082601" y="741118"/>
            <a:ext cx="9715101" cy="851010"/>
            <a:chOff x="2102178" y="171346"/>
            <a:chExt cx="9715101" cy="85101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8229C5CB-9E82-437F-B5BD-FA242FD6A3EE}"/>
                </a:ext>
              </a:extLst>
            </p:cNvPr>
            <p:cNvSpPr/>
            <p:nvPr/>
          </p:nvSpPr>
          <p:spPr>
            <a:xfrm>
              <a:off x="2408822" y="171346"/>
              <a:ext cx="9408457" cy="851010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huống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tế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sử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dụng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phạm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vi 1000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415D24C9-7C77-436C-9FC3-86866E974A4C}"/>
                </a:ext>
              </a:extLst>
            </p:cNvPr>
            <p:cNvSpPr/>
            <p:nvPr/>
          </p:nvSpPr>
          <p:spPr>
            <a:xfrm>
              <a:off x="2102178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34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173098" y="3723535"/>
            <a:ext cx="7327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324100" y="3664811"/>
            <a:ext cx="7327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46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668471" y="2372923"/>
            <a:ext cx="545565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38"/>
            <a:ext cx="12192000" cy="6444962"/>
          </a:xfrm>
          <a:prstGeom prst="rect">
            <a:avLst/>
          </a:prstGeom>
        </p:spPr>
      </p:pic>
      <p:grpSp>
        <p:nvGrpSpPr>
          <p:cNvPr id="6" name="1 Grupo">
            <a:extLst>
              <a:ext uri="{FF2B5EF4-FFF2-40B4-BE49-F238E27FC236}">
                <a16:creationId xmlns:a16="http://schemas.microsoft.com/office/drawing/2014/main" xmlns="" id="{DD254D91-5372-484F-9812-787CCE08B0EC}"/>
              </a:ext>
            </a:extLst>
          </p:cNvPr>
          <p:cNvGrpSpPr/>
          <p:nvPr/>
        </p:nvGrpSpPr>
        <p:grpSpPr>
          <a:xfrm>
            <a:off x="3575721" y="287299"/>
            <a:ext cx="5475431" cy="2115247"/>
            <a:chOff x="1835696" y="-18288"/>
            <a:chExt cx="5475431" cy="2115247"/>
          </a:xfrm>
        </p:grpSpPr>
        <p:pic>
          <p:nvPicPr>
            <p:cNvPr id="7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xmlns="" id="{9C41EC0F-D89B-4829-987C-A5CC8BCEBC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7246" t="6513" r="5378" b="3934"/>
            <a:stretch/>
          </p:blipFill>
          <p:spPr bwMode="auto">
            <a:xfrm>
              <a:off x="1835696" y="-18288"/>
              <a:ext cx="5475431" cy="2115247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21 CuadroTexto">
              <a:extLst>
                <a:ext uri="{FF2B5EF4-FFF2-40B4-BE49-F238E27FC236}">
                  <a16:creationId xmlns:a16="http://schemas.microsoft.com/office/drawing/2014/main" xmlns="" id="{FC69282A-7022-483E-BB6F-2AE9134C82AF}"/>
                </a:ext>
              </a:extLst>
            </p:cNvPr>
            <p:cNvSpPr txBox="1"/>
            <p:nvPr/>
          </p:nvSpPr>
          <p:spPr>
            <a:xfrm>
              <a:off x="2520477" y="441327"/>
              <a:ext cx="410586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GIẢI CỨU CÔNG CHÚA</a:t>
              </a:r>
              <a:endParaRPr kumimoji="0" lang="es-ES" sz="4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pic>
        <p:nvPicPr>
          <p:cNvPr id="9" name="Picture 4" descr="http://www.looppoppen.nl/Beeld_MikedeRidder_cgi.png">
            <a:extLst>
              <a:ext uri="{FF2B5EF4-FFF2-40B4-BE49-F238E27FC236}">
                <a16:creationId xmlns:a16="http://schemas.microsoft.com/office/drawing/2014/main" xmlns="" id="{BA3EC2C6-5BFC-4A3E-9405-F8A710B98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7768160" y="2402546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40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EF46857-1222-49A4-B457-185589DAB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60" y="5805265"/>
            <a:ext cx="1580237" cy="791407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CA8813B6-159E-4B4A-BBC2-1ADA7232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333" y1="21818" x2="40833" y2="17190"/>
                        <a14:foregroundMark x1="46389" y1="20826" x2="53333" y2="16694"/>
                        <a14:foregroundMark x1="36111" y1="3967" x2="44167" y2="5124"/>
                        <a14:foregroundMark x1="38889" y1="2645" x2="48333" y2="5289"/>
                        <a14:foregroundMark x1="41667" y1="2314" x2="48333" y2="4298"/>
                        <a14:foregroundMark x1="31944" y1="6777" x2="40278" y2="4463"/>
                        <a14:foregroundMark x1="50000" y1="91901" x2="62222" y2="91240"/>
                        <a14:foregroundMark x1="47778" y1="96529" x2="59444" y2="89587"/>
                        <a14:foregroundMark x1="12222" y1="88760" x2="26389" y2="91901"/>
                        <a14:foregroundMark x1="31944" y1="5289" x2="39722" y2="3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206749" y="1970109"/>
            <a:ext cx="2639027" cy="44350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9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38"/>
            <a:ext cx="12192000" cy="6444962"/>
          </a:xfrm>
          <a:prstGeom prst="rect">
            <a:avLst/>
          </a:prstGeom>
        </p:spPr>
      </p:pic>
      <p:sp>
        <p:nvSpPr>
          <p:cNvPr id="3" name="15 Llamada rectangular redondeada">
            <a:extLst>
              <a:ext uri="{FF2B5EF4-FFF2-40B4-BE49-F238E27FC236}">
                <a16:creationId xmlns:a16="http://schemas.microsoft.com/office/drawing/2014/main" xmlns="" id="{5E19DD39-66BC-4DA0-8F9C-999ED7D6F2B1}"/>
              </a:ext>
            </a:extLst>
          </p:cNvPr>
          <p:cNvSpPr/>
          <p:nvPr/>
        </p:nvSpPr>
        <p:spPr>
          <a:xfrm>
            <a:off x="2965676" y="825212"/>
            <a:ext cx="6404664" cy="1055608"/>
          </a:xfrm>
          <a:prstGeom prst="wedgeRoundRectCallout">
            <a:avLst>
              <a:gd name="adj1" fmla="val -37424"/>
              <a:gd name="adj2" fmla="val 107671"/>
              <a:gd name="adj3" fmla="val 16667"/>
            </a:avLst>
          </a:prstGeom>
          <a:solidFill>
            <a:srgbClr val="BF520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chúa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!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16 Llamada rectangular redondeada">
            <a:extLst>
              <a:ext uri="{FF2B5EF4-FFF2-40B4-BE49-F238E27FC236}">
                <a16:creationId xmlns:a16="http://schemas.microsoft.com/office/drawing/2014/main" xmlns="" id="{4B658BDE-F919-46B8-BD26-2B514194D81C}"/>
              </a:ext>
            </a:extLst>
          </p:cNvPr>
          <p:cNvSpPr/>
          <p:nvPr/>
        </p:nvSpPr>
        <p:spPr>
          <a:xfrm>
            <a:off x="5375920" y="1939058"/>
            <a:ext cx="3221093" cy="649188"/>
          </a:xfrm>
          <a:prstGeom prst="wedgeEllipseCallout">
            <a:avLst>
              <a:gd name="adj1" fmla="val 23341"/>
              <a:gd name="adj2" fmla="val 80386"/>
            </a:avLst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sẵn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sàng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!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Picture 4" descr="http://www.looppoppen.nl/Beeld_MikedeRidder_cgi.png">
            <a:extLst>
              <a:ext uri="{FF2B5EF4-FFF2-40B4-BE49-F238E27FC236}">
                <a16:creationId xmlns:a16="http://schemas.microsoft.com/office/drawing/2014/main" xmlns="" id="{BFE87C4B-1248-4AE4-AD04-EAA357DA7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6960096" y="2306724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66291BBC-7658-4A3C-9B81-33359F5EB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67" r="100000">
                        <a14:foregroundMark x1="38611" y1="1653" x2="44167" y2="8595"/>
                        <a14:foregroundMark x1="34722" y1="5455" x2="43333" y2="5950"/>
                        <a14:foregroundMark x1="32500" y1="5785" x2="34722" y2="8760"/>
                        <a14:foregroundMark x1="30833" y1="5950" x2="30833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92191" y="2204864"/>
            <a:ext cx="2575989" cy="432909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963CEF1-5C93-4422-829C-7339651B9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5803063"/>
            <a:ext cx="1584176" cy="7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481539"/>
            <a:ext cx="12191998" cy="397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111" y1="5950" x2="45556" y2="3636"/>
                        <a14:foregroundMark x1="39722" y1="16529" x2="32500" y2="21818"/>
                        <a14:foregroundMark x1="47778" y1="18182" x2="48611" y2="23636"/>
                        <a14:foregroundMark x1="49167" y1="93388" x2="66111" y2="84959"/>
                        <a14:foregroundMark x1="13611" y1="87438" x2="13333" y2="92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3621" b="46996"/>
          <a:stretch/>
        </p:blipFill>
        <p:spPr bwMode="auto">
          <a:xfrm>
            <a:off x="5627430" y="1042133"/>
            <a:ext cx="847971" cy="8744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3" y="4372341"/>
            <a:ext cx="1219200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0833" y1="92231" x2="75556" y2="92231"/>
                        <a14:foregroundMark x1="50833" y1="17851" x2="45278" y2="21983"/>
                        <a14:foregroundMark x1="37222" y1="15537" x2="35833" y2="21157"/>
                        <a14:foregroundMark x1="41111" y1="3967" x2="45278" y2="3967"/>
                        <a14:foregroundMark x1="11111" y1="88264" x2="23333" y2="93058"/>
                        <a14:foregroundMark x1="31111" y1="6942" x2="39444" y2="3802"/>
                        <a14:foregroundMark x1="48333" y1="97025" x2="57500" y2="8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6817" y="3186667"/>
            <a:ext cx="1165992" cy="19595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150044" y="2821302"/>
            <a:ext cx="760780" cy="22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895169" y="2796713"/>
            <a:ext cx="74919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7672" y="1264414"/>
            <a:ext cx="7096447" cy="44855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3920536" y="606557"/>
            <a:ext cx="4711118" cy="858857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809 … 908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14 Pergamino horizontal"/>
          <p:cNvSpPr/>
          <p:nvPr/>
        </p:nvSpPr>
        <p:spPr>
          <a:xfrm>
            <a:off x="7933005" y="6071283"/>
            <a:ext cx="2461294" cy="727802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&lt;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353739" y="6071283"/>
            <a:ext cx="2461294" cy="727802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&gt;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892" y="704950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820437" y="6071283"/>
            <a:ext cx="2461294" cy="727802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=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756194" y="1022347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32067" y="941000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659492" y="1000861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19680" y="6122546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363619" y="6137074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7914564" y="5979940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Rectángulo"/>
          <p:cNvSpPr/>
          <p:nvPr/>
        </p:nvSpPr>
        <p:spPr>
          <a:xfrm>
            <a:off x="69271" y="523103"/>
            <a:ext cx="12081162" cy="6376462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74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0.1349 -4.44444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34279" y="484910"/>
            <a:ext cx="12157833" cy="397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56" r="100000">
                        <a14:foregroundMark x1="45000" y1="2645" x2="33333" y2="7769"/>
                        <a14:foregroundMark x1="38611" y1="2149" x2="29167" y2="7273"/>
                        <a14:foregroundMark x1="35000" y1="20000" x2="34444" y2="24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61" t="-48766" r="661" b="48766"/>
          <a:stretch/>
        </p:blipFill>
        <p:spPr bwMode="auto">
          <a:xfrm>
            <a:off x="5246243" y="30303"/>
            <a:ext cx="1235581" cy="20764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4279" y="4372341"/>
            <a:ext cx="1212342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-246073" y="4350321"/>
            <a:ext cx="11991450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1667" y1="2645" x2="35000" y2="8264"/>
                        <a14:foregroundMark x1="38056" y1="1653" x2="30000" y2="6446"/>
                        <a14:foregroundMark x1="35556" y1="19669" x2="33889" y2="21818"/>
                        <a14:foregroundMark x1="50000" y1="21818" x2="50000" y2="14050"/>
                        <a14:foregroundMark x1="49167" y1="95868" x2="61667" y2="84132"/>
                        <a14:foregroundMark x1="13333" y1="91405" x2="21944" y2="8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578" y="3242858"/>
            <a:ext cx="1240562" cy="208483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400402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6070922" y="3132085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8028" y="1213563"/>
            <a:ext cx="7377852" cy="46634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Pergamino horizontal"/>
          <p:cNvSpPr/>
          <p:nvPr/>
        </p:nvSpPr>
        <p:spPr>
          <a:xfrm>
            <a:off x="5446701" y="5999097"/>
            <a:ext cx="2534529" cy="742271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455, 458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8376456" y="5947806"/>
            <a:ext cx="2461294" cy="742271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454, 458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457" y="74176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Pergamino horizontal"/>
          <p:cNvSpPr/>
          <p:nvPr/>
        </p:nvSpPr>
        <p:spPr>
          <a:xfrm>
            <a:off x="2115955" y="5812169"/>
            <a:ext cx="2534529" cy="742271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455, 459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41642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27650" y="1142792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60429" y="1260498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233376" y="5852944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296524" y="6071283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9780923" y="5746598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83124" y="533659"/>
            <a:ext cx="12009661" cy="6239033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13 Rectángulo redondeado">
            <a:extLst>
              <a:ext uri="{FF2B5EF4-FFF2-40B4-BE49-F238E27FC236}">
                <a16:creationId xmlns:a16="http://schemas.microsoft.com/office/drawing/2014/main" xmlns="" id="{24A6A967-AC61-46A8-9987-B4787DA2577D}"/>
              </a:ext>
            </a:extLst>
          </p:cNvPr>
          <p:cNvSpPr/>
          <p:nvPr/>
        </p:nvSpPr>
        <p:spPr>
          <a:xfrm>
            <a:off x="2613294" y="657700"/>
            <a:ext cx="6915255" cy="1267837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45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1, 453, …., 457, ….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: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211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82052" y="484909"/>
            <a:ext cx="12109948" cy="470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9722" y1="3140" x2="52778" y2="7107"/>
                        <a14:foregroundMark x1="48056" y1="93719" x2="65000" y2="89752"/>
                        <a14:foregroundMark x1="36944" y1="17355" x2="31667" y2="26942"/>
                        <a14:foregroundMark x1="50833" y1="14215" x2="49722" y2="26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1" b="44909"/>
          <a:stretch/>
        </p:blipFill>
        <p:spPr bwMode="auto">
          <a:xfrm rot="21412955">
            <a:off x="5346676" y="1005635"/>
            <a:ext cx="1129818" cy="1070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2051" y="4372341"/>
            <a:ext cx="1202776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281300" y="4459452"/>
            <a:ext cx="11504989" cy="1677618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008" l="0" r="100000">
                        <a14:foregroundMark x1="43056" y1="17355" x2="44167" y2="38512"/>
                        <a14:foregroundMark x1="45000" y1="1818" x2="31111" y2="4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959" y="3555415"/>
            <a:ext cx="1024046" cy="172096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37948" y="3078984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0522" y="1296423"/>
            <a:ext cx="7402126" cy="4678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Pergamino horizontal"/>
          <p:cNvSpPr/>
          <p:nvPr/>
        </p:nvSpPr>
        <p:spPr>
          <a:xfrm>
            <a:off x="7955186" y="5975238"/>
            <a:ext cx="2461294" cy="76613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=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375920" y="5975238"/>
            <a:ext cx="2461294" cy="76613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&gt;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644" y="69802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842618" y="5975238"/>
            <a:ext cx="2461294" cy="76613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&lt;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479174" y="1168279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06342" y="1093306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98785" y="6058003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421884" y="6062831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8170732" y="5859416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82050" y="484910"/>
            <a:ext cx="12109950" cy="6373090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79959" y="1265883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13 Rectángulo redondeado">
            <a:extLst>
              <a:ext uri="{FF2B5EF4-FFF2-40B4-BE49-F238E27FC236}">
                <a16:creationId xmlns:a16="http://schemas.microsoft.com/office/drawing/2014/main" xmlns="" id="{C9CD6BF4-75E1-4BF9-9FA8-12DFBC037DF3}"/>
              </a:ext>
            </a:extLst>
          </p:cNvPr>
          <p:cNvSpPr/>
          <p:nvPr/>
        </p:nvSpPr>
        <p:spPr>
          <a:xfrm>
            <a:off x="3851188" y="517464"/>
            <a:ext cx="4711118" cy="858857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568 … 500 + 60 + 8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706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1349 1.85185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55275" y="485811"/>
            <a:ext cx="12040474" cy="39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167" r="100000">
                        <a14:foregroundMark x1="39167" y1="3306" x2="46944" y2="3471"/>
                        <a14:foregroundMark x1="48611" y1="16364" x2="48056" y2="23636"/>
                        <a14:foregroundMark x1="36389" y1="16033" x2="33056" y2="23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286" b="45788"/>
          <a:stretch/>
        </p:blipFill>
        <p:spPr bwMode="auto">
          <a:xfrm>
            <a:off x="5472631" y="979199"/>
            <a:ext cx="1095759" cy="9856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52640" y="4404518"/>
            <a:ext cx="12040474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1729274" y="4459452"/>
            <a:ext cx="8687207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3333" y1="23802" x2="36389" y2="15207"/>
                        <a14:foregroundMark x1="55000" y1="13223" x2="47778" y2="24463"/>
                        <a14:foregroundMark x1="40556" y1="2810" x2="47778" y2="8926"/>
                        <a14:foregroundMark x1="41389" y1="3471" x2="26944" y2="7769"/>
                        <a14:foregroundMark x1="51944" y1="95372" x2="64444" y2="89256"/>
                        <a14:foregroundMark x1="14444" y1="90413" x2="34167" y2="82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7129" y="3337051"/>
            <a:ext cx="1118844" cy="188027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40219" y="3099307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9156" y="1304708"/>
            <a:ext cx="7402126" cy="4678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Pergamino horizontal"/>
          <p:cNvSpPr/>
          <p:nvPr/>
        </p:nvSpPr>
        <p:spPr>
          <a:xfrm>
            <a:off x="5414645" y="5951013"/>
            <a:ext cx="2461294" cy="7372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61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8080868" y="5951013"/>
            <a:ext cx="2461294" cy="7372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601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211" y="74176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642432" y="5951013"/>
            <a:ext cx="2461294" cy="7372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160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29785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19212" y="888852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704322" y="1298460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25" y="3535106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92" y="3331424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678291" y="6003302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8165999" y="6005333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5431546" y="5805725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55275" y="517988"/>
            <a:ext cx="12081450" cy="6340011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13 Rectángulo redondeado">
            <a:extLst>
              <a:ext uri="{FF2B5EF4-FFF2-40B4-BE49-F238E27FC236}">
                <a16:creationId xmlns:a16="http://schemas.microsoft.com/office/drawing/2014/main" xmlns="" id="{472A4842-68CC-4E70-9E6E-0A30F673531D}"/>
              </a:ext>
            </a:extLst>
          </p:cNvPr>
          <p:cNvSpPr/>
          <p:nvPr/>
        </p:nvSpPr>
        <p:spPr>
          <a:xfrm>
            <a:off x="3690394" y="571975"/>
            <a:ext cx="4711118" cy="1349633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601, 160, 61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: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40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36970" y="393373"/>
            <a:ext cx="12118060" cy="406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6970" y="4372341"/>
            <a:ext cx="1201648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Llamada ovalada"/>
          <p:cNvSpPr/>
          <p:nvPr/>
        </p:nvSpPr>
        <p:spPr>
          <a:xfrm>
            <a:off x="3544710" y="715903"/>
            <a:ext cx="5249334" cy="1354317"/>
          </a:xfrm>
          <a:prstGeom prst="wedgeEllipseCallout">
            <a:avLst>
              <a:gd name="adj1" fmla="val -61554"/>
              <a:gd name="adj2" fmla="val 14616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Chúc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mừng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cứu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chúa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 bwMode="auto">
          <a:xfrm>
            <a:off x="1991545" y="2924712"/>
            <a:ext cx="1972987" cy="18723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88" b="100000" l="833" r="100000">
                        <a14:foregroundMark x1="36667" y1="3306" x2="49722" y2="3306"/>
                        <a14:foregroundMark x1="37222" y1="4793" x2="33333" y2="10413"/>
                        <a14:foregroundMark x1="35278" y1="4463" x2="26667" y2="8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881961" y="2039886"/>
            <a:ext cx="2419483" cy="406607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36970" y="476502"/>
            <a:ext cx="12016485" cy="6267671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Botón de acción: Personalizar">
            <a:hlinkClick r:id="" action="ppaction://hlinkshowjump?jump=endshow" highlightClick="1"/>
          </p:cNvPr>
          <p:cNvSpPr/>
          <p:nvPr/>
        </p:nvSpPr>
        <p:spPr>
          <a:xfrm>
            <a:off x="9362304" y="6029107"/>
            <a:ext cx="1445284" cy="521682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Kết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thúc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1933" y="2087618"/>
            <a:ext cx="2989843" cy="406418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://www.gifmania.com.es/amor/Corazones_Latiendo/a_herz0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72" y="2092791"/>
            <a:ext cx="923925" cy="4857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369466"/>
            <a:ext cx="996538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7174" y="393371"/>
            <a:ext cx="931794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6970" y="5822153"/>
            <a:ext cx="996538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169869" y="5781335"/>
            <a:ext cx="1011729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2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fanfare.wav"/>
          </p:stSnd>
        </p:sndAc>
      </p:transition>
    </mc:Choice>
    <mc:Fallback xmlns="">
      <p:transition spd="slow">
        <p:split orient="vert"/>
        <p:sndAc>
          <p:stSnd>
            <p:snd r:embed="rId15" name="fanfar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610390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BB29BE69-57AE-4544-8E43-16100912635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386BB97F-FA9A-452F-9A2E-9B391660291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EDC595C4-9852-4D29-9FBB-A333738FBE4F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E05AE580-6555-4394-939E-E2CF78830D7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3F63BE6-4D61-4AED-A593-1B7AA7D0EF4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4024</TotalTime>
  <Words>258</Words>
  <Application>Microsoft Office PowerPoint</Application>
  <PresentationFormat>Widescreen</PresentationFormat>
  <Paragraphs>55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Microsoft YaHei</vt:lpstr>
      <vt:lpstr>Arial</vt:lpstr>
      <vt:lpstr>Calibri</vt:lpstr>
      <vt:lpstr>Calibri Light</vt:lpstr>
      <vt:lpstr>Cambria Math</vt:lpstr>
      <vt:lpstr>Times New Roman</vt:lpstr>
      <vt:lpstr>UTM Avo</vt:lpstr>
      <vt:lpstr>Verdana</vt:lpstr>
      <vt:lpstr>Office Theme</vt:lpstr>
      <vt:lpstr>Tuần 28 Bài 78: Luyện tập chung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Dell</cp:lastModifiedBy>
  <cp:revision>456</cp:revision>
  <dcterms:created xsi:type="dcterms:W3CDTF">2021-07-12T03:44:38Z</dcterms:created>
  <dcterms:modified xsi:type="dcterms:W3CDTF">2022-03-29T08:54:24Z</dcterms:modified>
</cp:coreProperties>
</file>