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BE36-601B-4DB6-8CBE-82702EC9344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29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5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4682"/>
          <a:stretch>
            <a:fillRect/>
          </a:stretch>
        </p:blipFill>
        <p:spPr>
          <a:xfrm>
            <a:off x="10596859" y="4153641"/>
            <a:ext cx="1595141" cy="23135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28716"/>
          <a:stretch>
            <a:fillRect/>
          </a:stretch>
        </p:blipFill>
        <p:spPr>
          <a:xfrm>
            <a:off x="0" y="3589603"/>
            <a:ext cx="1959593" cy="32775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58008" y="6030754"/>
            <a:ext cx="877701" cy="71258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5D8BD60-13F7-E617-2B16-F3B9C101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0542" y="350427"/>
            <a:ext cx="9756517" cy="528071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80542" y="2965384"/>
            <a:ext cx="9513605" cy="157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/>
              <a:t>TRAO ĐỔI NÓI VÀ NGHE: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/>
              <a:t>NÓI VỀ CẢNH ĐẸP NON SÔNG (T4)</a:t>
            </a:r>
            <a:endParaRPr lang="en-US" sz="3334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352800" y="417107"/>
            <a:ext cx="62738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711201" y="2109126"/>
            <a:ext cx="5665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Hoạt động 1:</a:t>
            </a:r>
            <a:r>
              <a:rPr lang="en-US" sz="3600"/>
              <a:t> Tìm hiểu yêu cầu và mẫu.</a:t>
            </a:r>
            <a:endParaRPr lang="vi-VN" sz="3600"/>
          </a:p>
          <a:p>
            <a:r>
              <a:rPr lang="en-US" sz="3600"/>
              <a:t>- GV cho học sinh quan sát lần lượt 3 bức ảnh trong sách giáo khoa (cảnh Đất Mũi, Sa Pa và Nha Trang)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1762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3" y="437882"/>
            <a:ext cx="7899393" cy="59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C7DB320F-9852-AAB0-712E-1A98C8C7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6100618" y="2261098"/>
            <a:ext cx="3842692" cy="41947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60521-B70F-73CE-A575-7BFF7EFB76B0}"/>
              </a:ext>
            </a:extLst>
          </p:cNvPr>
          <p:cNvSpPr txBox="1"/>
          <p:nvPr/>
        </p:nvSpPr>
        <p:spPr>
          <a:xfrm>
            <a:off x="1675764" y="1676323"/>
            <a:ext cx="448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– Cảnh đẹp đó ở đâu?</a:t>
            </a:r>
            <a:endParaRPr lang="vi-VN" sz="3200"/>
          </a:p>
        </p:txBody>
      </p:sp>
      <p:sp>
        <p:nvSpPr>
          <p:cNvPr id="9" name="Rectangle 8"/>
          <p:cNvSpPr/>
          <p:nvPr/>
        </p:nvSpPr>
        <p:spPr>
          <a:xfrm>
            <a:off x="1676971" y="482696"/>
            <a:ext cx="692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– Em sẽ giới thiệu về cảnh đẹp nào?</a:t>
            </a:r>
            <a:endParaRPr lang="vi-VN" sz="3600"/>
          </a:p>
        </p:txBody>
      </p:sp>
      <p:sp>
        <p:nvSpPr>
          <p:cNvPr id="20" name="Rectangle 19"/>
          <p:cNvSpPr/>
          <p:nvPr/>
        </p:nvSpPr>
        <p:spPr>
          <a:xfrm>
            <a:off x="1675764" y="2609266"/>
            <a:ext cx="4711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– Cảnh đẹp đó có gì khiến em yêu thích?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9515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38901" y="1849846"/>
            <a:ext cx="3307207" cy="4617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24390-0B5B-ED03-27EE-004A6950C20B}"/>
              </a:ext>
            </a:extLst>
          </p:cNvPr>
          <p:cNvSpPr txBox="1"/>
          <p:nvPr/>
        </p:nvSpPr>
        <p:spPr>
          <a:xfrm>
            <a:off x="837882" y="641713"/>
            <a:ext cx="937506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GIỚI THIỆU TRONG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734893" y="1498726"/>
            <a:ext cx="61989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dẫn: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/>
              <a:t>– HS làm việc theo nhóm đôi, tập giới thiệu về cảnh đẹp.</a:t>
            </a:r>
            <a:endParaRPr lang="vi-VN" sz="3200"/>
          </a:p>
          <a:p>
            <a:r>
              <a:rPr lang="en-US" sz="3200"/>
              <a:t>– HS hỏi thêm về những điều bạn vừa giới thiệu. VD: Bạn đến nơi đó khi nào?</a:t>
            </a:r>
            <a:endParaRPr lang="vi-VN" sz="3200"/>
          </a:p>
          <a:p>
            <a:r>
              <a:rPr lang="en-US" sz="3200"/>
              <a:t>Vì sao bạn thích cảnh đẹp đó?</a:t>
            </a:r>
            <a:endParaRPr lang="vi-VN" sz="3200"/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38901" y="1849846"/>
            <a:ext cx="3307207" cy="4617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24390-0B5B-ED03-27EE-004A6950C20B}"/>
              </a:ext>
            </a:extLst>
          </p:cNvPr>
          <p:cNvSpPr txBox="1"/>
          <p:nvPr/>
        </p:nvSpPr>
        <p:spPr>
          <a:xfrm>
            <a:off x="837882" y="641713"/>
            <a:ext cx="937506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GIỚI THIỆU TRƯỚC LỚP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734893" y="1498726"/>
            <a:ext cx="6198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VD: Trao đổi về động Phong Nha:</a:t>
            </a:r>
            <a:endParaRPr lang="vi-VN" sz="3200"/>
          </a:p>
          <a:p>
            <a:r>
              <a:rPr lang="en-US" sz="3200"/>
              <a:t>+ Bạn đi thăm động Phong Nha cùng ai? (Tôi đi cùng bố mẹ.).</a:t>
            </a:r>
            <a:endParaRPr lang="vi-VN" sz="3200"/>
          </a:p>
          <a:p>
            <a:r>
              <a:rPr lang="en-US" sz="3200"/>
              <a:t>+ Bạn đi vào động bằng cách nào? (Tôi đi vào động bằng thuyền máy.).</a:t>
            </a:r>
            <a:endParaRPr lang="vi-VN" sz="3200"/>
          </a:p>
          <a:p>
            <a:r>
              <a:rPr lang="en-US" sz="3200"/>
              <a:t>+ Bạn thích nhất điều gì ở động Phong Nha? (Tôi thích nhất là động có nhiều nhũ đá. Nhũ đá ở đây tạo thành những hình rất đẹp. /Tôi thích nhất là không khí trong động. Động rất mát.).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81C7CD34-EE3A-6C76-95E5-5308DA96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08500" y="4759753"/>
            <a:ext cx="5782790" cy="16697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3200400" y="531598"/>
            <a:ext cx="619899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334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27BFF14-2BCD-F7FB-B3C6-50689B62D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1200" y="1757724"/>
            <a:ext cx="4978400" cy="334255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56328A2-73C2-0220-7559-1679BA38F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84580">
            <a:off x="6460062" y="1757724"/>
            <a:ext cx="4978400" cy="3342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7DC677-F925-3AD2-104A-BC0F718B7A2F}"/>
              </a:ext>
            </a:extLst>
          </p:cNvPr>
          <p:cNvSpPr txBox="1"/>
          <p:nvPr/>
        </p:nvSpPr>
        <p:spPr>
          <a:xfrm>
            <a:off x="1371600" y="2382984"/>
            <a:ext cx="3901551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AC9CE-AC3F-0508-DB3B-947BA1FB72C5}"/>
              </a:ext>
            </a:extLst>
          </p:cNvPr>
          <p:cNvSpPr txBox="1"/>
          <p:nvPr/>
        </p:nvSpPr>
        <p:spPr>
          <a:xfrm>
            <a:off x="7141729" y="2372479"/>
            <a:ext cx="3901551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cho bài mới Bài đọc 2: Sông Hương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5857" y="330200"/>
            <a:ext cx="10500287" cy="5486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74" y="233717"/>
            <a:ext cx="2504259" cy="1280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32017" flipH="1">
            <a:off x="8433210" y="1398467"/>
            <a:ext cx="2213396" cy="771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l="1159" b="7450"/>
          <a:stretch>
            <a:fillRect/>
          </a:stretch>
        </p:blipFill>
        <p:spPr>
          <a:xfrm>
            <a:off x="0" y="4265260"/>
            <a:ext cx="2322473" cy="25927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22473" y="5253203"/>
            <a:ext cx="1069196" cy="16047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61217" y="5050740"/>
            <a:ext cx="3764083" cy="17095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63836" y="2218626"/>
            <a:ext cx="8058349" cy="2310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334" b="1" dirty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692233" y="1514020"/>
            <a:ext cx="807535" cy="6556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78572" y="330200"/>
            <a:ext cx="1646728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276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</cp:revision>
  <dcterms:created xsi:type="dcterms:W3CDTF">2022-09-08T16:44:16Z</dcterms:created>
  <dcterms:modified xsi:type="dcterms:W3CDTF">2025-04-16T14:40:12Z</dcterms:modified>
</cp:coreProperties>
</file>