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9" r:id="rId3"/>
    <p:sldId id="262" r:id="rId4"/>
    <p:sldId id="256" r:id="rId5"/>
    <p:sldId id="279" r:id="rId6"/>
    <p:sldId id="271" r:id="rId7"/>
    <p:sldId id="270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99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BAFC-51CA-4551-8A9D-34D10E6CA99C}" type="datetimeFigureOut">
              <a:rPr lang="en-SG" smtClean="0"/>
              <a:t>16/4/2025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192F-7F85-4145-A18B-7794185B4F0A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2007032403352960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1125"/>
          <a:stretch>
            <a:fillRect/>
          </a:stretch>
        </p:blipFill>
        <p:spPr bwMode="auto">
          <a:xfrm>
            <a:off x="35560" y="-82563"/>
            <a:ext cx="9144000" cy="694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 txBox="1"/>
          <p:nvPr/>
        </p:nvSpPr>
        <p:spPr>
          <a:xfrm>
            <a:off x="1043605" y="537337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475667" y="692772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1691567" y="2348852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  <a:p>
            <a:r>
              <a:rPr lang="en-SG" alt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10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085"/>
            <a:ext cx="9245600" cy="6826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611505" y="170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điều gì từ cố Đương?</a:t>
            </a:r>
          </a:p>
        </p:txBody>
      </p:sp>
      <p:sp>
        <p:nvSpPr>
          <p:cNvPr id="9" name="Title 5"/>
          <p:cNvSpPr>
            <a:spLocks noGrp="1"/>
          </p:cNvSpPr>
          <p:nvPr/>
        </p:nvSpPr>
        <p:spPr>
          <a:xfrm>
            <a:off x="508635" y="90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" y="-99060"/>
            <a:ext cx="9128125" cy="6882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251460" y="27085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/>
              <a:t>KÍNH CHÚC BAN GIÁM KHẢO CÙNG CÁC EM MẠNH KHỎE VÀ HẠNH PHÚC NHÉ</a:t>
            </a:r>
            <a:r>
              <a:rPr lang="en-US" altLang="en-SG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55" y="418465"/>
            <a:ext cx="7421245" cy="6020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605" y="177260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SG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95" y="548640"/>
            <a:ext cx="8229600" cy="3950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/>
          <p:nvPr/>
        </p:nvSpPr>
        <p:spPr>
          <a:xfrm>
            <a:off x="539750" y="1701165"/>
            <a:ext cx="8229600" cy="1506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4800" b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 4 đoạn của bài đọc</a:t>
            </a:r>
          </a:p>
          <a:p>
            <a:r>
              <a:rPr lang="en-US" altLang="en-SG" sz="4800" b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Những bậc đá chạm mây</a:t>
            </a:r>
          </a:p>
        </p:txBody>
      </p:sp>
      <p:sp>
        <p:nvSpPr>
          <p:cNvPr id="8" name="Arrow: Right 3"/>
          <p:cNvSpPr/>
          <p:nvPr/>
        </p:nvSpPr>
        <p:spPr>
          <a:xfrm>
            <a:off x="107315" y="4797425"/>
            <a:ext cx="1224280" cy="10401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7950" y="4797425"/>
            <a:ext cx="7391400" cy="1040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đọc </a:t>
            </a:r>
            <a:r>
              <a:rPr lang="en-US" altLang="en-SG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gì</a:t>
            </a:r>
            <a:r>
              <a:rPr lang="en-SG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alt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1377950" y="4581525"/>
            <a:ext cx="7562215" cy="185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SG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 </a:t>
            </a:r>
            <a:r>
              <a:rPr lang="en-US" altLang="en-SG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sự ra đời của Truông Ghép. </a:t>
            </a:r>
            <a:r>
              <a:rPr lang="en-SG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ý chí, lòng quyết tâm và tấm lòng vì cộng đồng của cố Đương.</a:t>
            </a:r>
            <a:endParaRPr lang="en-SG" alt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bldLvl="0" animBg="1"/>
      <p:bldP spid="8" grpId="1" animBg="1"/>
      <p:bldP spid="10" grpId="0" bldLvl="0" animBg="1"/>
      <p:bldP spid="10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88595"/>
            <a:ext cx="7772400" cy="1205865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53" y="1988706"/>
            <a:ext cx="7560840" cy="139100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(tiết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404156" y="1196747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sz="4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853" y="1412761"/>
            <a:ext cx="7560840" cy="1391008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(tiết 2)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475911" y="836702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475911" y="836702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BDBFD0-87C8-4C86-8920-14D2A0477127}"/>
              </a:ext>
            </a:extLst>
          </p:cNvPr>
          <p:cNvSpPr txBox="1"/>
          <p:nvPr/>
        </p:nvSpPr>
        <p:spPr>
          <a:xfrm>
            <a:off x="-1116632" y="2327926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SG" b="1" u="sng" dirty="0">
              <a:solidFill>
                <a:schemeClr val="bg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10F373E-833F-4FF2-B222-872DE78A8C79}"/>
              </a:ext>
            </a:extLst>
          </p:cNvPr>
          <p:cNvSpPr txBox="1"/>
          <p:nvPr/>
        </p:nvSpPr>
        <p:spPr>
          <a:xfrm>
            <a:off x="882649" y="2937976"/>
            <a:ext cx="7650043" cy="2363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35D21-CA7A-4135-B688-0F47C734B14A}"/>
              </a:ext>
            </a:extLst>
          </p:cNvPr>
          <p:cNvCxnSpPr/>
          <p:nvPr/>
        </p:nvCxnSpPr>
        <p:spPr>
          <a:xfrm>
            <a:off x="1475911" y="3429000"/>
            <a:ext cx="309608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CA0B5-2CA1-4828-B0A3-D5AA74344018}"/>
              </a:ext>
            </a:extLst>
          </p:cNvPr>
          <p:cNvCxnSpPr>
            <a:cxnSpLocks/>
          </p:cNvCxnSpPr>
          <p:nvPr/>
        </p:nvCxnSpPr>
        <p:spPr>
          <a:xfrm>
            <a:off x="5076056" y="3429000"/>
            <a:ext cx="201622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2" grpId="0"/>
      <p:bldP spid="2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853" y="1412761"/>
            <a:ext cx="7560840" cy="1391008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(tiết 2)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475911" y="836702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E02C19-FD06-40DC-9836-D5737774203E}"/>
              </a:ext>
            </a:extLst>
          </p:cNvPr>
          <p:cNvSpPr txBox="1"/>
          <p:nvPr/>
        </p:nvSpPr>
        <p:spPr>
          <a:xfrm>
            <a:off x="323528" y="2233066"/>
            <a:ext cx="8820471" cy="270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E3B500-A14E-4913-84DE-D558D896F3FC}"/>
              </a:ext>
            </a:extLst>
          </p:cNvPr>
          <p:cNvCxnSpPr>
            <a:cxnSpLocks/>
          </p:cNvCxnSpPr>
          <p:nvPr/>
        </p:nvCxnSpPr>
        <p:spPr>
          <a:xfrm>
            <a:off x="6588224" y="2780928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5B9ADB-148B-458A-9478-8D990A70928F}"/>
              </a:ext>
            </a:extLst>
          </p:cNvPr>
          <p:cNvCxnSpPr/>
          <p:nvPr/>
        </p:nvCxnSpPr>
        <p:spPr>
          <a:xfrm>
            <a:off x="1691680" y="3356992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23A293-6551-47C7-8DEC-8C84FC8EF1D3}"/>
              </a:ext>
            </a:extLst>
          </p:cNvPr>
          <p:cNvCxnSpPr>
            <a:cxnSpLocks/>
          </p:cNvCxnSpPr>
          <p:nvPr/>
        </p:nvCxnSpPr>
        <p:spPr>
          <a:xfrm>
            <a:off x="1691680" y="3933056"/>
            <a:ext cx="273630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1404156" y="908457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547495" y="2564765"/>
            <a:ext cx="6400800" cy="140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971853" y="1412761"/>
            <a:ext cx="7560840" cy="1391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(tiết 2)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40B39D-E3B3-0311-6AAC-36A788ADA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ĐOẠN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89680"/>
          </a:xfrm>
        </p:spPr>
        <p:txBody>
          <a:bodyPr/>
          <a:lstStyle/>
          <a:p>
            <a:pPr marL="0" indent="0">
              <a:buNone/>
            </a:pPr>
            <a:r>
              <a:rPr lang="en-SG" altLang="en-US"/>
              <a:t>	Nhưng cố Đương </a:t>
            </a:r>
            <a:r>
              <a:rPr lang="en-SG" altLang="en-US">
                <a:solidFill>
                  <a:srgbClr val="FF0000"/>
                </a:solidFill>
              </a:rPr>
              <a:t>vẫn tìm cách</a:t>
            </a:r>
            <a:r>
              <a:rPr lang="en-SG" altLang="en-US"/>
              <a:t> làm đường. Công việc nặng nhọc </a:t>
            </a:r>
            <a:r>
              <a:rPr lang="en-SG" altLang="en-US">
                <a:solidFill>
                  <a:srgbClr val="FF0000"/>
                </a:solidFill>
              </a:rPr>
              <a:t>không khiến ông sờn lòng</a:t>
            </a:r>
            <a:r>
              <a:rPr lang="en-SG" altLang="en-US"/>
              <a:t>. Thấy ông đói, những con vượn ở gần đó mang hoa quả đến cho ông. Chim chóc thay nhau ca hát để ông quên mệt. Về sau, nhiều người trong xóm </a:t>
            </a:r>
            <a:r>
              <a:rPr lang="en-SG" altLang="en-US">
                <a:solidFill>
                  <a:srgbClr val="FF0000"/>
                </a:solidFill>
              </a:rPr>
              <a:t>tình nguyện</a:t>
            </a:r>
            <a:r>
              <a:rPr lang="en-SG" altLang="en-US"/>
              <a:t> đến làm cùng 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" y="0"/>
            <a:ext cx="904367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971550" y="2204720"/>
            <a:ext cx="74333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altLang="en-US" sz="600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 ĐỌC DIỄN CẢM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290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DIỄN CẢM ĐOẠN 3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5 ngày 20 tháng 4 năm 2023</dc:title>
  <dc:creator>hongha</dc:creator>
  <cp:lastModifiedBy>Administrator</cp:lastModifiedBy>
  <cp:revision>28</cp:revision>
  <dcterms:created xsi:type="dcterms:W3CDTF">2023-04-19T08:29:00Z</dcterms:created>
  <dcterms:modified xsi:type="dcterms:W3CDTF">2025-04-16T14:32:51Z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2311B81B5FD648FBAD4541FFF7C3D6D9</vt:lpwstr>
  </property>
  <property fmtid="{D5CDD505-2E9C-101B-9397-08002B2CF9AE}" pid="3" name="KSOProductBuildVer">
    <vt:lpwstr>1033-11.2.0.11516</vt:lpwstr>
  </property>
</Properties>
</file>