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32" r:id="rId4"/>
    <p:sldId id="438" r:id="rId5"/>
    <p:sldId id="439" r:id="rId6"/>
    <p:sldId id="441" r:id="rId7"/>
    <p:sldId id="440" r:id="rId8"/>
    <p:sldId id="442" r:id="rId9"/>
    <p:sldId id="444" r:id="rId10"/>
    <p:sldId id="436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8FF76-BEBD-4DDA-A20F-5F2029274792}" v="20" dt="2022-08-27T12:11:24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6" d="100"/>
          <a:sy n="66" d="100"/>
        </p:scale>
        <p:origin x="564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CÁC BỘ PHẬN CỦA ĐỘNG VẬT VÀ CHỨC NĂNG CỦA CHÚNG (T2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975519" y="2209800"/>
            <a:ext cx="14554200" cy="5863972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13719" y="128590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3719" y="4038600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cua biển.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5: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mèo.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6: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cá vàng.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7: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bồ câu.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07285-A59E-64E7-93B1-D71E710BC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" t="5890" b="3298"/>
          <a:stretch/>
        </p:blipFill>
        <p:spPr>
          <a:xfrm>
            <a:off x="7147719" y="2934623"/>
            <a:ext cx="4307325" cy="3008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A6B23-12E8-469F-CE81-B35089BD7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r="2195" b="5280"/>
          <a:stretch/>
        </p:blipFill>
        <p:spPr>
          <a:xfrm>
            <a:off x="7201472" y="5876676"/>
            <a:ext cx="4307325" cy="2833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E6498-263A-9B71-F8A7-6A37B0301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14" b="3982"/>
          <a:stretch/>
        </p:blipFill>
        <p:spPr>
          <a:xfrm>
            <a:off x="11583204" y="5867401"/>
            <a:ext cx="4098916" cy="2833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AA58E-5F14-5D0B-DD7A-C16AC17DAE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9" b="4756"/>
          <a:stretch/>
        </p:blipFill>
        <p:spPr>
          <a:xfrm>
            <a:off x="11609428" y="2966670"/>
            <a:ext cx="4123256" cy="29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519" y="5295687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150" y="5950227"/>
            <a:ext cx="1473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103" y="6664723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766" y="7364218"/>
            <a:ext cx="15072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19BD6-1067-87D8-C2CB-4CE56F10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" t="5890" b="3298"/>
          <a:stretch/>
        </p:blipFill>
        <p:spPr>
          <a:xfrm>
            <a:off x="975519" y="3312755"/>
            <a:ext cx="3269387" cy="2021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77A2F-0A88-9452-70AC-2E62609D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 r="2195" b="5280"/>
          <a:stretch/>
        </p:blipFill>
        <p:spPr>
          <a:xfrm>
            <a:off x="4615723" y="3286472"/>
            <a:ext cx="3269387" cy="202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A9EE3-870B-14D0-0E86-F2683CC41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4" b="3982"/>
          <a:stretch/>
        </p:blipFill>
        <p:spPr>
          <a:xfrm>
            <a:off x="12115995" y="3200400"/>
            <a:ext cx="3306431" cy="2129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47C41-E112-07A5-AB60-E0BDDE7F2D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9" b="4756"/>
          <a:stretch/>
        </p:blipFill>
        <p:spPr>
          <a:xfrm>
            <a:off x="8391529" y="3258911"/>
            <a:ext cx="3417316" cy="20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 ( Làm việc nhóm 4).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972" t="29742" r="40044" b="56384"/>
          <a:stretch/>
        </p:blipFill>
        <p:spPr>
          <a:xfrm>
            <a:off x="670720" y="3319767"/>
            <a:ext cx="3782504" cy="185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973" t="60992" r="39625" b="24201"/>
          <a:stretch/>
        </p:blipFill>
        <p:spPr>
          <a:xfrm>
            <a:off x="8392173" y="3124201"/>
            <a:ext cx="3581400" cy="1982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314" t="44000" r="40056" b="39822"/>
          <a:stretch/>
        </p:blipFill>
        <p:spPr>
          <a:xfrm>
            <a:off x="4643724" y="3335644"/>
            <a:ext cx="3581400" cy="1690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3524" t="77005" r="39814" b="7595"/>
          <a:stretch/>
        </p:blipFill>
        <p:spPr>
          <a:xfrm>
            <a:off x="12176919" y="3276600"/>
            <a:ext cx="3141139" cy="174967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96299"/>
              </p:ext>
            </p:extLst>
          </p:nvPr>
        </p:nvGraphicFramePr>
        <p:xfrm>
          <a:off x="786213" y="5199962"/>
          <a:ext cx="14517405" cy="30268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03481">
                  <a:extLst>
                    <a:ext uri="{9D8B030D-6E8A-4147-A177-3AD203B41FA5}">
                      <a16:colId xmlns:a16="http://schemas.microsoft.com/office/drawing/2014/main" val="2067386751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1197210248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3119574543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1621419723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1361711856"/>
                    </a:ext>
                  </a:extLst>
                </a:gridCol>
              </a:tblGrid>
              <a:tr h="116900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9240"/>
                  </a:ext>
                </a:extLst>
              </a:tr>
              <a:tr h="64944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66565"/>
                  </a:ext>
                </a:extLst>
              </a:tr>
              <a:tr h="1169005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583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5136" y="6375396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5998" y="6388990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06557" y="6394748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22459" y="6394747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0399" y="7090503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6519" y="7041079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4836" y="7059635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15239" y="7020756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37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2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346601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7919" y="2520089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DDD2D-890F-6ECE-7A3A-5F7C82A6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0" b="6935"/>
          <a:stretch/>
        </p:blipFill>
        <p:spPr>
          <a:xfrm>
            <a:off x="497376" y="3668947"/>
            <a:ext cx="3699376" cy="3724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A2DB6-C54E-4B1A-9CC8-2144FE1A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31" y="3750678"/>
            <a:ext cx="3699376" cy="3724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E3DBD-B64B-00D4-21B0-F881BBE8C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0" r="5819" b="5850"/>
          <a:stretch/>
        </p:blipFill>
        <p:spPr>
          <a:xfrm>
            <a:off x="8084554" y="3763930"/>
            <a:ext cx="3614660" cy="3722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F67F7-CB55-D11D-3E20-BD5F78E15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8" r="11043"/>
          <a:stretch/>
        </p:blipFill>
        <p:spPr>
          <a:xfrm>
            <a:off x="11635242" y="3763930"/>
            <a:ext cx="4148817" cy="37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1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04119" y="1768119"/>
            <a:ext cx="1425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49348"/>
              </p:ext>
            </p:extLst>
          </p:nvPr>
        </p:nvGraphicFramePr>
        <p:xfrm>
          <a:off x="937423" y="5249675"/>
          <a:ext cx="14518600" cy="30378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03720">
                  <a:extLst>
                    <a:ext uri="{9D8B030D-6E8A-4147-A177-3AD203B41FA5}">
                      <a16:colId xmlns:a16="http://schemas.microsoft.com/office/drawing/2014/main" val="2067386751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1197210248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3119574543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1621419723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1361711856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hổ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924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6656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58380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791229" y="6385648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2779" y="6388277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3859" y="6445429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84943" y="6445428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0886" y="7222649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2732" y="7226980"/>
            <a:ext cx="300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41987" y="7222650"/>
            <a:ext cx="289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48235" y="7222649"/>
            <a:ext cx="282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F30D9-824B-10CB-992A-529F4434C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0" b="6935"/>
          <a:stretch/>
        </p:blipFill>
        <p:spPr>
          <a:xfrm>
            <a:off x="1102407" y="2424390"/>
            <a:ext cx="2946923" cy="2591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9940D-0ED7-7062-A811-697CF3F5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19" y="2538948"/>
            <a:ext cx="2946923" cy="259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0FC20-EC76-EC27-A94A-326EED8F9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0" r="5819" b="5850"/>
          <a:stretch/>
        </p:blipFill>
        <p:spPr>
          <a:xfrm>
            <a:off x="7737982" y="2545340"/>
            <a:ext cx="2879438" cy="2590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28F73-C16D-52D9-0908-B905DB3264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8" r="11043"/>
          <a:stretch/>
        </p:blipFill>
        <p:spPr>
          <a:xfrm>
            <a:off x="11000608" y="2550871"/>
            <a:ext cx="3304947" cy="25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9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282304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4119" y="1999590"/>
            <a:ext cx="1425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1409" y="6258605"/>
            <a:ext cx="1395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7815" y="3021102"/>
            <a:ext cx="13924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812241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282304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0175" y="2626397"/>
            <a:ext cx="1554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6623" y="1980066"/>
            <a:ext cx="1425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719" y="339451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0519" y="34026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1119" y="3402617"/>
            <a:ext cx="396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19" y="4264516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1776" y="5477217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2719" y="6646941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223" y="784476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5719" y="4264445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27023" y="426437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5719" y="5477217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27023" y="548181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2819" y="6646940"/>
            <a:ext cx="3581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23665" y="669925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8223" y="784476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27023" y="791669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0" idx="1"/>
            <a:endCxn id="18" idx="3"/>
          </p:cNvCxnSpPr>
          <p:nvPr/>
        </p:nvCxnSpPr>
        <p:spPr>
          <a:xfrm flipH="1">
            <a:off x="4328319" y="4587611"/>
            <a:ext cx="2057400" cy="238249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281319" y="4724400"/>
            <a:ext cx="2742346" cy="224570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" idx="1"/>
            <a:endCxn id="16" idx="3"/>
          </p:cNvCxnSpPr>
          <p:nvPr/>
        </p:nvCxnSpPr>
        <p:spPr>
          <a:xfrm flipH="1" flipV="1">
            <a:off x="4328319" y="4587682"/>
            <a:ext cx="2057400" cy="121270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2" idx="3"/>
          </p:cNvCxnSpPr>
          <p:nvPr/>
        </p:nvCxnSpPr>
        <p:spPr>
          <a:xfrm>
            <a:off x="9281319" y="5800383"/>
            <a:ext cx="2742346" cy="227681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1"/>
            <a:endCxn id="19" idx="3"/>
          </p:cNvCxnSpPr>
          <p:nvPr/>
        </p:nvCxnSpPr>
        <p:spPr>
          <a:xfrm flipH="1">
            <a:off x="4330823" y="6970106"/>
            <a:ext cx="1711996" cy="119782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</p:cNvCxnSpPr>
          <p:nvPr/>
        </p:nvCxnSpPr>
        <p:spPr>
          <a:xfrm flipV="1">
            <a:off x="9624219" y="5638800"/>
            <a:ext cx="2399446" cy="133130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1"/>
          </p:cNvCxnSpPr>
          <p:nvPr/>
        </p:nvCxnSpPr>
        <p:spPr>
          <a:xfrm flipH="1" flipV="1">
            <a:off x="4328319" y="5943600"/>
            <a:ext cx="2059904" cy="22243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3"/>
          </p:cNvCxnSpPr>
          <p:nvPr/>
        </p:nvCxnSpPr>
        <p:spPr>
          <a:xfrm flipV="1">
            <a:off x="9283823" y="4910705"/>
            <a:ext cx="2739842" cy="32572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10156</TotalTime>
  <Words>840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1191</cp:revision>
  <dcterms:created xsi:type="dcterms:W3CDTF">2008-09-09T22:52:10Z</dcterms:created>
  <dcterms:modified xsi:type="dcterms:W3CDTF">2025-04-16T14:38:45Z</dcterms:modified>
</cp:coreProperties>
</file>