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4410" r:id="rId6"/>
    <p:sldId id="285" r:id="rId7"/>
    <p:sldId id="286" r:id="rId8"/>
    <p:sldId id="291" r:id="rId9"/>
    <p:sldId id="290" r:id="rId10"/>
    <p:sldId id="309" r:id="rId11"/>
    <p:sldId id="272" r:id="rId12"/>
    <p:sldId id="292" r:id="rId13"/>
    <p:sldId id="293" r:id="rId14"/>
    <p:sldId id="294" r:id="rId15"/>
    <p:sldId id="297" r:id="rId16"/>
    <p:sldId id="307" r:id="rId17"/>
    <p:sldId id="310" r:id="rId18"/>
    <p:sldId id="311" r:id="rId19"/>
    <p:sldId id="312" r:id="rId20"/>
    <p:sldId id="313" r:id="rId21"/>
    <p:sldId id="314" r:id="rId22"/>
    <p:sldId id="299" r:id="rId23"/>
    <p:sldId id="301" r:id="rId24"/>
    <p:sldId id="304" r:id="rId25"/>
    <p:sldId id="30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709D-30B6-4BFE-AC16-054743A86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ACF5F-4E88-4A73-88B5-398F8E36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EF388-5027-4A36-BBF8-CB3DE78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219E5-60C8-4623-A7CA-29D5B36E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BD3CE-7ED7-4E10-B902-22323CA6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839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95F82-F404-4F07-80FD-D50870ED1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27A10-FA9C-4DA8-99E4-9690580B9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3B728-5224-47BE-AE09-536011A1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79E3B-7AC3-43A8-8B90-9806C16AC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107FE-1A86-4F58-B669-ACBE4149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51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0DD49-A9C9-4B44-B049-F600E03DF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BA73D6-3A04-4F83-AB8B-76628BBC2A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64CA-1190-4D94-97C8-6AC59A5EC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22628-C855-48F5-85AA-F217BCA8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89DE8-3A38-4E56-9980-B2B29781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853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1030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59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0647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120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895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66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462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963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63AD-A832-4144-89E3-33BD6A4A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956CF-65E9-4D8E-A479-AC1A6DEB5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50E04-D0A9-4E4F-A4AC-4D6F5FBE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E2A6D-3775-45E5-B9B6-4E978DD9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207A5-D6BC-4407-B673-7E5A7E74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2845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785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826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340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635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403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5250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036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310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9404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3D92D-FAF6-495D-869B-B9AB7814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2713B-B24D-4C89-BF7E-FFF793BE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B0D89-A873-4CFA-9004-46B69350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A3AC8-5820-41A0-9D42-256030C61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42" y="-3964619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19666-9EE5-42FB-A7FC-A91CB371C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D3A6F-33DE-4309-A4A6-4438457C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BB1B0-068B-4FA3-8F3A-E2A978A53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9CB28-46F1-46DE-80AE-133916D5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399E7-4CD3-489C-9570-FA8177D3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2CE57-7A40-4BAC-88F2-2FD1C8B8A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-4405490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41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7943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862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960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8380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BA54-9300-46BB-BE70-0B1AE607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3ABF9-4617-462A-8A08-74CA637FF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CD96-64A5-48E8-8D79-655D2944F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0EF5-00D8-4AC5-AD86-2943A4A0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1A9C-094B-4019-AAD6-DD777F2BF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342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B118-928A-47D8-A578-41582C8D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1C9FB-4A38-4752-A884-EEC179B49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D262E-03B8-4B8D-95B7-BF32FBB7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393D-59D7-4461-9F8C-DF77FEB4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4C93D-5FAA-4F02-B026-8B2ECCE2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067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FE3E-0E9C-48FE-99F4-58666299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5201B-3CAA-4B24-BD77-253D82A8C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9366A-722C-4BD6-81D9-E57B1163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78439-8856-4E58-8211-9D00A9C25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367FB-3D75-4A68-BE71-30C8F6C4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498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B3D0-7A0E-4653-A9A0-15F6B86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3565B-0252-41A7-879F-058DFB4F5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49A3-828D-4D89-9698-B3A093D1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5A344-755A-4C58-8A5E-8E3DBE48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7ABFF-CE5D-4564-9766-BF22571B1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E4558-A34C-409C-B07C-E99BCC858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100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7BA7-624E-459A-9119-8CA568C7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A80BD-24F9-4CDA-A9CA-FBD27D66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02C07-25A9-4D0E-98A2-3C3E7AD69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B2D3A-30B8-4EBA-9472-AEC87A893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A867-70C8-4272-A168-E68978F470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B0EB59-3E5E-4B5B-BA90-C64BE99F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1F7B-20EA-4843-B50E-17FF31EF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3530B9-6B07-4C8F-BB05-24864D83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317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1413E-FB13-43C1-A2AD-0E139E9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456FD-4C03-4C39-9D62-E418F09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5CBE9-E8CA-4E3D-BA6D-8ECE3FFBF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2D13E-D694-4EBC-BE80-3A9A728B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6784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5C7D-6328-4384-8D23-3A52070A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617E1-598F-4295-A152-88D62450A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13666-163F-49B7-AE74-4760F9FF9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3DC11-5B5B-4B3F-8908-C83E5940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5C37C-3ED0-45C4-9F9E-75706E9B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D4A2E-8661-4F1B-AEF9-20459A45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7773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3D92D-FAF6-495D-869B-B9AB7814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2713B-B24D-4C89-BF7E-FFF793BE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9B0D89-A873-4CFA-9004-46B69350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A3AC8-5820-41A0-9D42-256030C61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542" y="-3964619"/>
            <a:ext cx="1129258" cy="192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22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0B21-0884-4CCE-8D1E-F4C6C1D0C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26E89-1808-402A-8A44-FCA079868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81407-B02B-46C3-9FC9-1C0CB1F5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04629-4D13-4D8E-B617-F7F79C29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FBF68-9FD6-4FB6-A2A2-1232CC52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1269A-4D19-41B9-9216-798F20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034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CFCE-6C2C-4EBA-B920-2C319AC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E61C6-6A6A-4665-B62A-8933DA52B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42FA1-FDF2-47D9-92B6-0953BE97C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4C8E7-3158-493F-BD52-A544F24385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5FA38-7129-4F3E-B095-68C5E46AF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DDF84-3B79-49B0-B9D5-5D9F4EE8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8061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9B72-08AA-40BC-B31C-B9FD8FDB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6741D-3D14-46C4-BC0E-11A64751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FEE1-6612-4252-A3F0-CCFF07B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9A3B9-856C-4458-83F7-04AA92929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49DF-AC16-44EF-B71E-E9590831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0691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A7A3AE-E7E1-42AA-AEBE-B58997B63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8C1BA-FC99-4A53-882E-B2E32183E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5DE56-A522-46B3-B2BB-09E2AD3C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724F-DB89-4BC6-8432-77BB586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A928-CFE6-4FF5-A879-36FFF489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2742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0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2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8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5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DF1C-D3F1-4188-BBC6-0CD85AEBD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8D99F-7E4E-49FE-921E-D3EE68B6E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C7A38-623C-472C-8EDC-66D45566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D38A3-07D7-4231-B7EC-ECAF9B0C5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D28ED5-6BC3-409F-9A79-6A709783DD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65046-46E2-4B9D-98D2-6D4517C2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1860BC-531A-45F1-A10C-370102ED8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36BDCF-F7A8-44C2-B650-DE178490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46780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5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44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26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4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84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16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7E58-B838-4E19-89E3-45152E66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B797B-7369-4D0C-9992-D7B68260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164A6-0F09-4076-A3A7-44D469ED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9D532-AEA1-410C-9AB9-15209A25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975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1FFB70-A3EE-4661-81C2-8745F55D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A691A5-941E-4B91-83D5-B2EC7AF1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0E2B2-6B6A-46CB-A88D-54608D9D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63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AB5F-3045-4FCA-A849-AC08A9D7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D8012-BE25-4E89-A9BA-3EEB2D15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34336-B92E-412D-813D-442EA7DEF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E13D-7C7A-4527-8AB2-ADA2CC9FEA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1419A-87AD-4103-AECA-776BDE895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F658E-8A5A-42BC-A294-D02F5A62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003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98AD-3C12-47DC-A671-210E92E1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B30F1-1B97-4AAD-AC48-C36F2B88B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6A2185-2646-4AA4-A233-B3D2BF697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5BFF43-67FD-4883-8992-BE940B61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60C497-12A6-4651-BA30-A877D596EE39}" type="datetimeFigureOut">
              <a:rPr lang="vi-VN" smtClean="0"/>
              <a:t>03/03/2024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DC00D-A330-48D6-9157-96624BEE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A49AA-DA81-4F73-ACDB-19D0DFBCA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17AF42-70A5-46BA-A2E4-8FE6344D70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89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01134-3E28-4EAC-9192-63F19179D3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F18D777-509F-79A0-7ECD-4A6DA44C9A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3" y="171057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8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30BCF4C-445D-BB38-5280-CAB48C28A2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3" y="171057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4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5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5B1548D-B18B-2194-45C6-97BBC7BEF5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F9C05B-C6E3-4F1B-BA40-4D1241BC90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F0D9"/>
          </a:solidFill>
          <a:ln>
            <a:solidFill>
              <a:srgbClr val="E2F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1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40000"/>
              <a:lumOff val="60000"/>
            </a:schemeClr>
          </a:solidFill>
          <a:latin typeface="#9Slide03 AmpleSoft Bold" panose="02000000000000000000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2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6467B0-58DB-4F11-D69C-98F00AD3BD0C}"/>
              </a:ext>
            </a:extLst>
          </p:cNvPr>
          <p:cNvGrpSpPr/>
          <p:nvPr/>
        </p:nvGrpSpPr>
        <p:grpSpPr>
          <a:xfrm>
            <a:off x="308134" y="714230"/>
            <a:ext cx="5974590" cy="4807407"/>
            <a:chOff x="5418475" y="479771"/>
            <a:chExt cx="5974590" cy="48074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CF36F0-CFC6-D44D-F386-858ED543921D}"/>
                </a:ext>
              </a:extLst>
            </p:cNvPr>
            <p:cNvSpPr/>
            <p:nvPr/>
          </p:nvSpPr>
          <p:spPr>
            <a:xfrm>
              <a:off x="5507016" y="938463"/>
              <a:ext cx="5886049" cy="4348715"/>
            </a:xfrm>
            <a:prstGeom prst="roundRect">
              <a:avLst>
                <a:gd name="adj" fmla="val 10221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DA57DD-B09C-992D-EEBB-3A2682EF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475" y="479771"/>
              <a:ext cx="908862" cy="10307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C6818-1BA9-E8AC-8C76-BBE6BD4B394A}"/>
                </a:ext>
              </a:extLst>
            </p:cNvPr>
            <p:cNvSpPr txBox="1"/>
            <p:nvPr/>
          </p:nvSpPr>
          <p:spPr>
            <a:xfrm>
              <a:off x="5734352" y="1459202"/>
              <a:ext cx="548745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Quan sát hình 1, đọc thông tin và cho biết: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Chỉ ranh giới của vùng Nam Bộ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Cho biết vùng Nam Bộ giáp với vùng nào, quốc gia nào?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8B1A709-AAF5-77A9-49CC-7E0406E9B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781" y="372463"/>
            <a:ext cx="54864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86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EB45D-0F72-097A-CB47-1D66BF7AE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781" y="372463"/>
            <a:ext cx="5486400" cy="58197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7FC7E77-FD62-B3FF-9F98-6F1DBC37F9C5}"/>
              </a:ext>
            </a:extLst>
          </p:cNvPr>
          <p:cNvGrpSpPr/>
          <p:nvPr/>
        </p:nvGrpSpPr>
        <p:grpSpPr>
          <a:xfrm>
            <a:off x="0" y="257416"/>
            <a:ext cx="6443932" cy="1079679"/>
            <a:chOff x="3328827" y="2515730"/>
            <a:chExt cx="7766932" cy="25538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5F1337-568B-D015-6588-855C2A1E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FE64C6-6194-9B31-9102-F5F7A402DCDA}"/>
                </a:ext>
              </a:extLst>
            </p:cNvPr>
            <p:cNvSpPr txBox="1"/>
            <p:nvPr/>
          </p:nvSpPr>
          <p:spPr>
            <a:xfrm>
              <a:off x="3720200" y="2850382"/>
              <a:ext cx="7173042" cy="1674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anh giới của vùng Nam Bộ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A79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CF15256-F91D-187F-53C8-D22D3A694ACE}"/>
              </a:ext>
            </a:extLst>
          </p:cNvPr>
          <p:cNvSpPr/>
          <p:nvPr/>
        </p:nvSpPr>
        <p:spPr>
          <a:xfrm>
            <a:off x="7453223" y="595223"/>
            <a:ext cx="3243532" cy="3916392"/>
          </a:xfrm>
          <a:custGeom>
            <a:avLst/>
            <a:gdLst>
              <a:gd name="connsiteX0" fmla="*/ 2829464 w 3243532"/>
              <a:gd name="connsiteY0" fmla="*/ 17252 h 3916392"/>
              <a:gd name="connsiteX1" fmla="*/ 2872596 w 3243532"/>
              <a:gd name="connsiteY1" fmla="*/ 43132 h 3916392"/>
              <a:gd name="connsiteX2" fmla="*/ 2881222 w 3243532"/>
              <a:gd name="connsiteY2" fmla="*/ 86264 h 3916392"/>
              <a:gd name="connsiteX3" fmla="*/ 2898475 w 3243532"/>
              <a:gd name="connsiteY3" fmla="*/ 267419 h 3916392"/>
              <a:gd name="connsiteX4" fmla="*/ 2924354 w 3243532"/>
              <a:gd name="connsiteY4" fmla="*/ 301924 h 3916392"/>
              <a:gd name="connsiteX5" fmla="*/ 3001992 w 3243532"/>
              <a:gd name="connsiteY5" fmla="*/ 327803 h 3916392"/>
              <a:gd name="connsiteX6" fmla="*/ 3027871 w 3243532"/>
              <a:gd name="connsiteY6" fmla="*/ 353683 h 3916392"/>
              <a:gd name="connsiteX7" fmla="*/ 3062377 w 3243532"/>
              <a:gd name="connsiteY7" fmla="*/ 448573 h 3916392"/>
              <a:gd name="connsiteX8" fmla="*/ 3079630 w 3243532"/>
              <a:gd name="connsiteY8" fmla="*/ 500332 h 3916392"/>
              <a:gd name="connsiteX9" fmla="*/ 2967486 w 3243532"/>
              <a:gd name="connsiteY9" fmla="*/ 569343 h 3916392"/>
              <a:gd name="connsiteX10" fmla="*/ 2958860 w 3243532"/>
              <a:gd name="connsiteY10" fmla="*/ 603849 h 3916392"/>
              <a:gd name="connsiteX11" fmla="*/ 2967486 w 3243532"/>
              <a:gd name="connsiteY11" fmla="*/ 759124 h 3916392"/>
              <a:gd name="connsiteX12" fmla="*/ 2993366 w 3243532"/>
              <a:gd name="connsiteY12" fmla="*/ 767751 h 3916392"/>
              <a:gd name="connsiteX13" fmla="*/ 3088256 w 3243532"/>
              <a:gd name="connsiteY13" fmla="*/ 793630 h 3916392"/>
              <a:gd name="connsiteX14" fmla="*/ 3105509 w 3243532"/>
              <a:gd name="connsiteY14" fmla="*/ 819509 h 3916392"/>
              <a:gd name="connsiteX15" fmla="*/ 3131388 w 3243532"/>
              <a:gd name="connsiteY15" fmla="*/ 897147 h 3916392"/>
              <a:gd name="connsiteX16" fmla="*/ 3191773 w 3243532"/>
              <a:gd name="connsiteY16" fmla="*/ 948905 h 3916392"/>
              <a:gd name="connsiteX17" fmla="*/ 3217652 w 3243532"/>
              <a:gd name="connsiteY17" fmla="*/ 974785 h 3916392"/>
              <a:gd name="connsiteX18" fmla="*/ 3191773 w 3243532"/>
              <a:gd name="connsiteY18" fmla="*/ 1086928 h 3916392"/>
              <a:gd name="connsiteX19" fmla="*/ 3165894 w 3243532"/>
              <a:gd name="connsiteY19" fmla="*/ 1121434 h 3916392"/>
              <a:gd name="connsiteX20" fmla="*/ 3148641 w 3243532"/>
              <a:gd name="connsiteY20" fmla="*/ 1164566 h 3916392"/>
              <a:gd name="connsiteX21" fmla="*/ 3122762 w 3243532"/>
              <a:gd name="connsiteY21" fmla="*/ 1259456 h 3916392"/>
              <a:gd name="connsiteX22" fmla="*/ 3114135 w 3243532"/>
              <a:gd name="connsiteY22" fmla="*/ 1285335 h 3916392"/>
              <a:gd name="connsiteX23" fmla="*/ 3105509 w 3243532"/>
              <a:gd name="connsiteY23" fmla="*/ 1319841 h 3916392"/>
              <a:gd name="connsiteX24" fmla="*/ 3114135 w 3243532"/>
              <a:gd name="connsiteY24" fmla="*/ 1388852 h 3916392"/>
              <a:gd name="connsiteX25" fmla="*/ 3183147 w 3243532"/>
              <a:gd name="connsiteY25" fmla="*/ 1380226 h 3916392"/>
              <a:gd name="connsiteX26" fmla="*/ 3243532 w 3243532"/>
              <a:gd name="connsiteY26" fmla="*/ 1440611 h 3916392"/>
              <a:gd name="connsiteX27" fmla="*/ 3217652 w 3243532"/>
              <a:gd name="connsiteY27" fmla="*/ 1526875 h 3916392"/>
              <a:gd name="connsiteX28" fmla="*/ 3209026 w 3243532"/>
              <a:gd name="connsiteY28" fmla="*/ 1552754 h 3916392"/>
              <a:gd name="connsiteX29" fmla="*/ 3191773 w 3243532"/>
              <a:gd name="connsiteY29" fmla="*/ 1613139 h 3916392"/>
              <a:gd name="connsiteX30" fmla="*/ 3209026 w 3243532"/>
              <a:gd name="connsiteY30" fmla="*/ 1742535 h 3916392"/>
              <a:gd name="connsiteX31" fmla="*/ 3191773 w 3243532"/>
              <a:gd name="connsiteY31" fmla="*/ 1854679 h 3916392"/>
              <a:gd name="connsiteX32" fmla="*/ 3183147 w 3243532"/>
              <a:gd name="connsiteY32" fmla="*/ 1889185 h 3916392"/>
              <a:gd name="connsiteX33" fmla="*/ 3148641 w 3243532"/>
              <a:gd name="connsiteY33" fmla="*/ 1897811 h 3916392"/>
              <a:gd name="connsiteX34" fmla="*/ 3019245 w 3243532"/>
              <a:gd name="connsiteY34" fmla="*/ 1915064 h 3916392"/>
              <a:gd name="connsiteX35" fmla="*/ 2993366 w 3243532"/>
              <a:gd name="connsiteY35" fmla="*/ 1940943 h 3916392"/>
              <a:gd name="connsiteX36" fmla="*/ 2950234 w 3243532"/>
              <a:gd name="connsiteY36" fmla="*/ 1975449 h 3916392"/>
              <a:gd name="connsiteX37" fmla="*/ 2915728 w 3243532"/>
              <a:gd name="connsiteY37" fmla="*/ 2027207 h 3916392"/>
              <a:gd name="connsiteX38" fmla="*/ 2751826 w 3243532"/>
              <a:gd name="connsiteY38" fmla="*/ 2053086 h 3916392"/>
              <a:gd name="connsiteX39" fmla="*/ 2682815 w 3243532"/>
              <a:gd name="connsiteY39" fmla="*/ 2113471 h 3916392"/>
              <a:gd name="connsiteX40" fmla="*/ 2639683 w 3243532"/>
              <a:gd name="connsiteY40" fmla="*/ 2070339 h 3916392"/>
              <a:gd name="connsiteX41" fmla="*/ 2587924 w 3243532"/>
              <a:gd name="connsiteY41" fmla="*/ 2018581 h 3916392"/>
              <a:gd name="connsiteX42" fmla="*/ 2553419 w 3243532"/>
              <a:gd name="connsiteY42" fmla="*/ 2053086 h 3916392"/>
              <a:gd name="connsiteX43" fmla="*/ 2484407 w 3243532"/>
              <a:gd name="connsiteY43" fmla="*/ 2027207 h 3916392"/>
              <a:gd name="connsiteX44" fmla="*/ 2458528 w 3243532"/>
              <a:gd name="connsiteY44" fmla="*/ 2061713 h 3916392"/>
              <a:gd name="connsiteX45" fmla="*/ 2449902 w 3243532"/>
              <a:gd name="connsiteY45" fmla="*/ 2156603 h 3916392"/>
              <a:gd name="connsiteX46" fmla="*/ 2380890 w 3243532"/>
              <a:gd name="connsiteY46" fmla="*/ 2208362 h 3916392"/>
              <a:gd name="connsiteX47" fmla="*/ 2398143 w 3243532"/>
              <a:gd name="connsiteY47" fmla="*/ 2277373 h 3916392"/>
              <a:gd name="connsiteX48" fmla="*/ 2432649 w 3243532"/>
              <a:gd name="connsiteY48" fmla="*/ 2311879 h 3916392"/>
              <a:gd name="connsiteX49" fmla="*/ 2398143 w 3243532"/>
              <a:gd name="connsiteY49" fmla="*/ 2346385 h 3916392"/>
              <a:gd name="connsiteX50" fmla="*/ 2303252 w 3243532"/>
              <a:gd name="connsiteY50" fmla="*/ 2415396 h 3916392"/>
              <a:gd name="connsiteX51" fmla="*/ 2294626 w 3243532"/>
              <a:gd name="connsiteY51" fmla="*/ 2467154 h 3916392"/>
              <a:gd name="connsiteX52" fmla="*/ 2277373 w 3243532"/>
              <a:gd name="connsiteY52" fmla="*/ 2544792 h 3916392"/>
              <a:gd name="connsiteX53" fmla="*/ 2311879 w 3243532"/>
              <a:gd name="connsiteY53" fmla="*/ 2579298 h 3916392"/>
              <a:gd name="connsiteX54" fmla="*/ 2277373 w 3243532"/>
              <a:gd name="connsiteY54" fmla="*/ 2648309 h 3916392"/>
              <a:gd name="connsiteX55" fmla="*/ 2234241 w 3243532"/>
              <a:gd name="connsiteY55" fmla="*/ 2682815 h 3916392"/>
              <a:gd name="connsiteX56" fmla="*/ 2251494 w 3243532"/>
              <a:gd name="connsiteY56" fmla="*/ 2760452 h 3916392"/>
              <a:gd name="connsiteX57" fmla="*/ 2182483 w 3243532"/>
              <a:gd name="connsiteY57" fmla="*/ 2863969 h 3916392"/>
              <a:gd name="connsiteX58" fmla="*/ 2130724 w 3243532"/>
              <a:gd name="connsiteY58" fmla="*/ 2941607 h 3916392"/>
              <a:gd name="connsiteX59" fmla="*/ 2104845 w 3243532"/>
              <a:gd name="connsiteY59" fmla="*/ 2967486 h 3916392"/>
              <a:gd name="connsiteX60" fmla="*/ 2035834 w 3243532"/>
              <a:gd name="connsiteY60" fmla="*/ 2958860 h 3916392"/>
              <a:gd name="connsiteX61" fmla="*/ 1958196 w 3243532"/>
              <a:gd name="connsiteY61" fmla="*/ 2924354 h 3916392"/>
              <a:gd name="connsiteX62" fmla="*/ 1923690 w 3243532"/>
              <a:gd name="connsiteY62" fmla="*/ 2915728 h 3916392"/>
              <a:gd name="connsiteX63" fmla="*/ 1880558 w 3243532"/>
              <a:gd name="connsiteY63" fmla="*/ 3001992 h 3916392"/>
              <a:gd name="connsiteX64" fmla="*/ 1828800 w 3243532"/>
              <a:gd name="connsiteY64" fmla="*/ 3096883 h 3916392"/>
              <a:gd name="connsiteX65" fmla="*/ 1794294 w 3243532"/>
              <a:gd name="connsiteY65" fmla="*/ 3114135 h 3916392"/>
              <a:gd name="connsiteX66" fmla="*/ 1690777 w 3243532"/>
              <a:gd name="connsiteY66" fmla="*/ 3122762 h 3916392"/>
              <a:gd name="connsiteX67" fmla="*/ 1552754 w 3243532"/>
              <a:gd name="connsiteY67" fmla="*/ 3131388 h 3916392"/>
              <a:gd name="connsiteX68" fmla="*/ 1466490 w 3243532"/>
              <a:gd name="connsiteY68" fmla="*/ 3191773 h 3916392"/>
              <a:gd name="connsiteX69" fmla="*/ 1440611 w 3243532"/>
              <a:gd name="connsiteY69" fmla="*/ 3243532 h 3916392"/>
              <a:gd name="connsiteX70" fmla="*/ 1414732 w 3243532"/>
              <a:gd name="connsiteY70" fmla="*/ 3260785 h 3916392"/>
              <a:gd name="connsiteX71" fmla="*/ 1242203 w 3243532"/>
              <a:gd name="connsiteY71" fmla="*/ 3329796 h 3916392"/>
              <a:gd name="connsiteX72" fmla="*/ 1173192 w 3243532"/>
              <a:gd name="connsiteY72" fmla="*/ 3364302 h 3916392"/>
              <a:gd name="connsiteX73" fmla="*/ 1121434 w 3243532"/>
              <a:gd name="connsiteY73" fmla="*/ 3381554 h 3916392"/>
              <a:gd name="connsiteX74" fmla="*/ 1069675 w 3243532"/>
              <a:gd name="connsiteY74" fmla="*/ 3433313 h 3916392"/>
              <a:gd name="connsiteX75" fmla="*/ 957532 w 3243532"/>
              <a:gd name="connsiteY75" fmla="*/ 3528203 h 3916392"/>
              <a:gd name="connsiteX76" fmla="*/ 914400 w 3243532"/>
              <a:gd name="connsiteY76" fmla="*/ 3640347 h 3916392"/>
              <a:gd name="connsiteX77" fmla="*/ 897147 w 3243532"/>
              <a:gd name="connsiteY77" fmla="*/ 3666226 h 3916392"/>
              <a:gd name="connsiteX78" fmla="*/ 819509 w 3243532"/>
              <a:gd name="connsiteY78" fmla="*/ 3778369 h 3916392"/>
              <a:gd name="connsiteX79" fmla="*/ 785003 w 3243532"/>
              <a:gd name="connsiteY79" fmla="*/ 3795622 h 3916392"/>
              <a:gd name="connsiteX80" fmla="*/ 750498 w 3243532"/>
              <a:gd name="connsiteY80" fmla="*/ 3821502 h 3916392"/>
              <a:gd name="connsiteX81" fmla="*/ 690113 w 3243532"/>
              <a:gd name="connsiteY81" fmla="*/ 3838754 h 3916392"/>
              <a:gd name="connsiteX82" fmla="*/ 655607 w 3243532"/>
              <a:gd name="connsiteY82" fmla="*/ 3864634 h 3916392"/>
              <a:gd name="connsiteX83" fmla="*/ 629728 w 3243532"/>
              <a:gd name="connsiteY83" fmla="*/ 3890513 h 3916392"/>
              <a:gd name="connsiteX84" fmla="*/ 457200 w 3243532"/>
              <a:gd name="connsiteY84" fmla="*/ 3916392 h 3916392"/>
              <a:gd name="connsiteX85" fmla="*/ 232913 w 3243532"/>
              <a:gd name="connsiteY85" fmla="*/ 3899139 h 3916392"/>
              <a:gd name="connsiteX86" fmla="*/ 224286 w 3243532"/>
              <a:gd name="connsiteY86" fmla="*/ 3856007 h 3916392"/>
              <a:gd name="connsiteX87" fmla="*/ 232913 w 3243532"/>
              <a:gd name="connsiteY87" fmla="*/ 3795622 h 3916392"/>
              <a:gd name="connsiteX88" fmla="*/ 284671 w 3243532"/>
              <a:gd name="connsiteY88" fmla="*/ 3786996 h 3916392"/>
              <a:gd name="connsiteX89" fmla="*/ 310551 w 3243532"/>
              <a:gd name="connsiteY89" fmla="*/ 3743864 h 3916392"/>
              <a:gd name="connsiteX90" fmla="*/ 301924 w 3243532"/>
              <a:gd name="connsiteY90" fmla="*/ 3692105 h 3916392"/>
              <a:gd name="connsiteX91" fmla="*/ 310551 w 3243532"/>
              <a:gd name="connsiteY91" fmla="*/ 3623094 h 3916392"/>
              <a:gd name="connsiteX92" fmla="*/ 327803 w 3243532"/>
              <a:gd name="connsiteY92" fmla="*/ 3355675 h 3916392"/>
              <a:gd name="connsiteX93" fmla="*/ 345056 w 3243532"/>
              <a:gd name="connsiteY93" fmla="*/ 3045124 h 3916392"/>
              <a:gd name="connsiteX94" fmla="*/ 353683 w 3243532"/>
              <a:gd name="connsiteY94" fmla="*/ 2803585 h 3916392"/>
              <a:gd name="connsiteX95" fmla="*/ 379562 w 3243532"/>
              <a:gd name="connsiteY95" fmla="*/ 2700068 h 3916392"/>
              <a:gd name="connsiteX96" fmla="*/ 396815 w 3243532"/>
              <a:gd name="connsiteY96" fmla="*/ 2648309 h 3916392"/>
              <a:gd name="connsiteX97" fmla="*/ 431320 w 3243532"/>
              <a:gd name="connsiteY97" fmla="*/ 2622430 h 3916392"/>
              <a:gd name="connsiteX98" fmla="*/ 483079 w 3243532"/>
              <a:gd name="connsiteY98" fmla="*/ 2553419 h 3916392"/>
              <a:gd name="connsiteX99" fmla="*/ 517585 w 3243532"/>
              <a:gd name="connsiteY99" fmla="*/ 2536166 h 3916392"/>
              <a:gd name="connsiteX100" fmla="*/ 543464 w 3243532"/>
              <a:gd name="connsiteY100" fmla="*/ 2510286 h 3916392"/>
              <a:gd name="connsiteX101" fmla="*/ 612475 w 3243532"/>
              <a:gd name="connsiteY101" fmla="*/ 2475781 h 3916392"/>
              <a:gd name="connsiteX102" fmla="*/ 646981 w 3243532"/>
              <a:gd name="connsiteY102" fmla="*/ 2467154 h 3916392"/>
              <a:gd name="connsiteX103" fmla="*/ 638354 w 3243532"/>
              <a:gd name="connsiteY103" fmla="*/ 2432649 h 3916392"/>
              <a:gd name="connsiteX104" fmla="*/ 569343 w 3243532"/>
              <a:gd name="connsiteY104" fmla="*/ 2398143 h 3916392"/>
              <a:gd name="connsiteX105" fmla="*/ 543464 w 3243532"/>
              <a:gd name="connsiteY105" fmla="*/ 2389517 h 3916392"/>
              <a:gd name="connsiteX106" fmla="*/ 465826 w 3243532"/>
              <a:gd name="connsiteY106" fmla="*/ 2337758 h 3916392"/>
              <a:gd name="connsiteX107" fmla="*/ 388188 w 3243532"/>
              <a:gd name="connsiteY107" fmla="*/ 2311879 h 3916392"/>
              <a:gd name="connsiteX108" fmla="*/ 319177 w 3243532"/>
              <a:gd name="connsiteY108" fmla="*/ 2242868 h 3916392"/>
              <a:gd name="connsiteX109" fmla="*/ 60385 w 3243532"/>
              <a:gd name="connsiteY109" fmla="*/ 2182483 h 3916392"/>
              <a:gd name="connsiteX110" fmla="*/ 34505 w 3243532"/>
              <a:gd name="connsiteY110" fmla="*/ 2122098 h 3916392"/>
              <a:gd name="connsiteX111" fmla="*/ 25879 w 3243532"/>
              <a:gd name="connsiteY111" fmla="*/ 2035834 h 3916392"/>
              <a:gd name="connsiteX112" fmla="*/ 8626 w 3243532"/>
              <a:gd name="connsiteY112" fmla="*/ 1992702 h 3916392"/>
              <a:gd name="connsiteX113" fmla="*/ 0 w 3243532"/>
              <a:gd name="connsiteY113" fmla="*/ 1958196 h 3916392"/>
              <a:gd name="connsiteX114" fmla="*/ 25879 w 3243532"/>
              <a:gd name="connsiteY114" fmla="*/ 1906437 h 3916392"/>
              <a:gd name="connsiteX115" fmla="*/ 163902 w 3243532"/>
              <a:gd name="connsiteY115" fmla="*/ 1871932 h 3916392"/>
              <a:gd name="connsiteX116" fmla="*/ 189781 w 3243532"/>
              <a:gd name="connsiteY116" fmla="*/ 1846052 h 3916392"/>
              <a:gd name="connsiteX117" fmla="*/ 258792 w 3243532"/>
              <a:gd name="connsiteY117" fmla="*/ 1828800 h 3916392"/>
              <a:gd name="connsiteX118" fmla="*/ 508958 w 3243532"/>
              <a:gd name="connsiteY118" fmla="*/ 1811547 h 3916392"/>
              <a:gd name="connsiteX119" fmla="*/ 534837 w 3243532"/>
              <a:gd name="connsiteY119" fmla="*/ 1785668 h 3916392"/>
              <a:gd name="connsiteX120" fmla="*/ 577969 w 3243532"/>
              <a:gd name="connsiteY120" fmla="*/ 1708030 h 3916392"/>
              <a:gd name="connsiteX121" fmla="*/ 586596 w 3243532"/>
              <a:gd name="connsiteY121" fmla="*/ 1682151 h 3916392"/>
              <a:gd name="connsiteX122" fmla="*/ 621102 w 3243532"/>
              <a:gd name="connsiteY122" fmla="*/ 1630392 h 3916392"/>
              <a:gd name="connsiteX123" fmla="*/ 629728 w 3243532"/>
              <a:gd name="connsiteY123" fmla="*/ 1604513 h 3916392"/>
              <a:gd name="connsiteX124" fmla="*/ 646981 w 3243532"/>
              <a:gd name="connsiteY124" fmla="*/ 1578634 h 3916392"/>
              <a:gd name="connsiteX125" fmla="*/ 595222 w 3243532"/>
              <a:gd name="connsiteY125" fmla="*/ 1552754 h 3916392"/>
              <a:gd name="connsiteX126" fmla="*/ 569343 w 3243532"/>
              <a:gd name="connsiteY126" fmla="*/ 1535502 h 3916392"/>
              <a:gd name="connsiteX127" fmla="*/ 552090 w 3243532"/>
              <a:gd name="connsiteY127" fmla="*/ 1483743 h 3916392"/>
              <a:gd name="connsiteX128" fmla="*/ 638354 w 3243532"/>
              <a:gd name="connsiteY128" fmla="*/ 1345720 h 3916392"/>
              <a:gd name="connsiteX129" fmla="*/ 664234 w 3243532"/>
              <a:gd name="connsiteY129" fmla="*/ 1354347 h 3916392"/>
              <a:gd name="connsiteX130" fmla="*/ 724619 w 3243532"/>
              <a:gd name="connsiteY130" fmla="*/ 1414732 h 3916392"/>
              <a:gd name="connsiteX131" fmla="*/ 802256 w 3243532"/>
              <a:gd name="connsiteY131" fmla="*/ 1423358 h 3916392"/>
              <a:gd name="connsiteX132" fmla="*/ 845388 w 3243532"/>
              <a:gd name="connsiteY132" fmla="*/ 1440611 h 3916392"/>
              <a:gd name="connsiteX133" fmla="*/ 948905 w 3243532"/>
              <a:gd name="connsiteY133" fmla="*/ 1457864 h 3916392"/>
              <a:gd name="connsiteX134" fmla="*/ 1043796 w 3243532"/>
              <a:gd name="connsiteY134" fmla="*/ 1423358 h 3916392"/>
              <a:gd name="connsiteX135" fmla="*/ 1095554 w 3243532"/>
              <a:gd name="connsiteY135" fmla="*/ 1388852 h 3916392"/>
              <a:gd name="connsiteX136" fmla="*/ 1121434 w 3243532"/>
              <a:gd name="connsiteY136" fmla="*/ 1380226 h 3916392"/>
              <a:gd name="connsiteX137" fmla="*/ 1155939 w 3243532"/>
              <a:gd name="connsiteY137" fmla="*/ 1362973 h 3916392"/>
              <a:gd name="connsiteX138" fmla="*/ 1259456 w 3243532"/>
              <a:gd name="connsiteY138" fmla="*/ 1371600 h 3916392"/>
              <a:gd name="connsiteX139" fmla="*/ 1285335 w 3243532"/>
              <a:gd name="connsiteY139" fmla="*/ 1380226 h 3916392"/>
              <a:gd name="connsiteX140" fmla="*/ 1414732 w 3243532"/>
              <a:gd name="connsiteY140" fmla="*/ 1414732 h 3916392"/>
              <a:gd name="connsiteX141" fmla="*/ 1492369 w 3243532"/>
              <a:gd name="connsiteY141" fmla="*/ 1423358 h 3916392"/>
              <a:gd name="connsiteX142" fmla="*/ 1604513 w 3243532"/>
              <a:gd name="connsiteY142" fmla="*/ 1457864 h 3916392"/>
              <a:gd name="connsiteX143" fmla="*/ 1639019 w 3243532"/>
              <a:gd name="connsiteY143" fmla="*/ 1483743 h 3916392"/>
              <a:gd name="connsiteX144" fmla="*/ 1682151 w 3243532"/>
              <a:gd name="connsiteY144" fmla="*/ 1500996 h 3916392"/>
              <a:gd name="connsiteX145" fmla="*/ 1759788 w 3243532"/>
              <a:gd name="connsiteY145" fmla="*/ 1535502 h 3916392"/>
              <a:gd name="connsiteX146" fmla="*/ 1759788 w 3243532"/>
              <a:gd name="connsiteY146" fmla="*/ 1449237 h 3916392"/>
              <a:gd name="connsiteX147" fmla="*/ 1733909 w 3243532"/>
              <a:gd name="connsiteY147" fmla="*/ 1414732 h 3916392"/>
              <a:gd name="connsiteX148" fmla="*/ 1725283 w 3243532"/>
              <a:gd name="connsiteY148" fmla="*/ 1362973 h 3916392"/>
              <a:gd name="connsiteX149" fmla="*/ 1733909 w 3243532"/>
              <a:gd name="connsiteY149" fmla="*/ 1337094 h 3916392"/>
              <a:gd name="connsiteX150" fmla="*/ 1690777 w 3243532"/>
              <a:gd name="connsiteY150" fmla="*/ 1276709 h 3916392"/>
              <a:gd name="connsiteX151" fmla="*/ 1630392 w 3243532"/>
              <a:gd name="connsiteY151" fmla="*/ 1233577 h 3916392"/>
              <a:gd name="connsiteX152" fmla="*/ 1544128 w 3243532"/>
              <a:gd name="connsiteY152" fmla="*/ 1173192 h 3916392"/>
              <a:gd name="connsiteX153" fmla="*/ 1440611 w 3243532"/>
              <a:gd name="connsiteY153" fmla="*/ 1130060 h 3916392"/>
              <a:gd name="connsiteX154" fmla="*/ 1431985 w 3243532"/>
              <a:gd name="connsiteY154" fmla="*/ 1104181 h 3916392"/>
              <a:gd name="connsiteX155" fmla="*/ 1406105 w 3243532"/>
              <a:gd name="connsiteY155" fmla="*/ 1078302 h 3916392"/>
              <a:gd name="connsiteX156" fmla="*/ 1440611 w 3243532"/>
              <a:gd name="connsiteY156" fmla="*/ 862641 h 3916392"/>
              <a:gd name="connsiteX157" fmla="*/ 1388852 w 3243532"/>
              <a:gd name="connsiteY157" fmla="*/ 793630 h 3916392"/>
              <a:gd name="connsiteX158" fmla="*/ 1371600 w 3243532"/>
              <a:gd name="connsiteY158" fmla="*/ 681486 h 3916392"/>
              <a:gd name="connsiteX159" fmla="*/ 1423358 w 3243532"/>
              <a:gd name="connsiteY159" fmla="*/ 672860 h 3916392"/>
              <a:gd name="connsiteX160" fmla="*/ 1500996 w 3243532"/>
              <a:gd name="connsiteY160" fmla="*/ 655607 h 3916392"/>
              <a:gd name="connsiteX161" fmla="*/ 1544128 w 3243532"/>
              <a:gd name="connsiteY161" fmla="*/ 569343 h 3916392"/>
              <a:gd name="connsiteX162" fmla="*/ 1587260 w 3243532"/>
              <a:gd name="connsiteY162" fmla="*/ 526211 h 3916392"/>
              <a:gd name="connsiteX163" fmla="*/ 1621766 w 3243532"/>
              <a:gd name="connsiteY163" fmla="*/ 517585 h 3916392"/>
              <a:gd name="connsiteX164" fmla="*/ 1811547 w 3243532"/>
              <a:gd name="connsiteY164" fmla="*/ 534837 h 3916392"/>
              <a:gd name="connsiteX165" fmla="*/ 1837426 w 3243532"/>
              <a:gd name="connsiteY165" fmla="*/ 552090 h 3916392"/>
              <a:gd name="connsiteX166" fmla="*/ 1863305 w 3243532"/>
              <a:gd name="connsiteY166" fmla="*/ 560717 h 3916392"/>
              <a:gd name="connsiteX167" fmla="*/ 1889185 w 3243532"/>
              <a:gd name="connsiteY167" fmla="*/ 577969 h 3916392"/>
              <a:gd name="connsiteX168" fmla="*/ 2018581 w 3243532"/>
              <a:gd name="connsiteY168" fmla="*/ 612475 h 3916392"/>
              <a:gd name="connsiteX169" fmla="*/ 2096219 w 3243532"/>
              <a:gd name="connsiteY169" fmla="*/ 603849 h 3916392"/>
              <a:gd name="connsiteX170" fmla="*/ 2078966 w 3243532"/>
              <a:gd name="connsiteY170" fmla="*/ 569343 h 3916392"/>
              <a:gd name="connsiteX171" fmla="*/ 2044460 w 3243532"/>
              <a:gd name="connsiteY171" fmla="*/ 560717 h 3916392"/>
              <a:gd name="connsiteX172" fmla="*/ 2035834 w 3243532"/>
              <a:gd name="connsiteY172" fmla="*/ 517585 h 3916392"/>
              <a:gd name="connsiteX173" fmla="*/ 2001328 w 3243532"/>
              <a:gd name="connsiteY173" fmla="*/ 457200 h 3916392"/>
              <a:gd name="connsiteX174" fmla="*/ 2009954 w 3243532"/>
              <a:gd name="connsiteY174" fmla="*/ 362309 h 3916392"/>
              <a:gd name="connsiteX175" fmla="*/ 2044460 w 3243532"/>
              <a:gd name="connsiteY175" fmla="*/ 353683 h 3916392"/>
              <a:gd name="connsiteX176" fmla="*/ 2087592 w 3243532"/>
              <a:gd name="connsiteY176" fmla="*/ 327803 h 3916392"/>
              <a:gd name="connsiteX177" fmla="*/ 2165230 w 3243532"/>
              <a:gd name="connsiteY177" fmla="*/ 301924 h 3916392"/>
              <a:gd name="connsiteX178" fmla="*/ 2242868 w 3243532"/>
              <a:gd name="connsiteY178" fmla="*/ 276045 h 3916392"/>
              <a:gd name="connsiteX179" fmla="*/ 2286000 w 3243532"/>
              <a:gd name="connsiteY179" fmla="*/ 250166 h 3916392"/>
              <a:gd name="connsiteX180" fmla="*/ 2320505 w 3243532"/>
              <a:gd name="connsiteY180" fmla="*/ 241539 h 3916392"/>
              <a:gd name="connsiteX181" fmla="*/ 2346385 w 3243532"/>
              <a:gd name="connsiteY181" fmla="*/ 232913 h 3916392"/>
              <a:gd name="connsiteX182" fmla="*/ 2380890 w 3243532"/>
              <a:gd name="connsiteY182" fmla="*/ 224286 h 3916392"/>
              <a:gd name="connsiteX183" fmla="*/ 2475781 w 3243532"/>
              <a:gd name="connsiteY183" fmla="*/ 172528 h 3916392"/>
              <a:gd name="connsiteX184" fmla="*/ 2527539 w 3243532"/>
              <a:gd name="connsiteY184" fmla="*/ 138022 h 3916392"/>
              <a:gd name="connsiteX185" fmla="*/ 2587924 w 3243532"/>
              <a:gd name="connsiteY185" fmla="*/ 112143 h 3916392"/>
              <a:gd name="connsiteX186" fmla="*/ 2639683 w 3243532"/>
              <a:gd name="connsiteY186" fmla="*/ 77637 h 3916392"/>
              <a:gd name="connsiteX187" fmla="*/ 2674188 w 3243532"/>
              <a:gd name="connsiteY187" fmla="*/ 69011 h 3916392"/>
              <a:gd name="connsiteX188" fmla="*/ 2769079 w 3243532"/>
              <a:gd name="connsiteY188" fmla="*/ 25879 h 3916392"/>
              <a:gd name="connsiteX189" fmla="*/ 2820837 w 3243532"/>
              <a:gd name="connsiteY189" fmla="*/ 0 h 3916392"/>
              <a:gd name="connsiteX190" fmla="*/ 2881222 w 3243532"/>
              <a:gd name="connsiteY190" fmla="*/ 17252 h 3916392"/>
              <a:gd name="connsiteX191" fmla="*/ 2872596 w 3243532"/>
              <a:gd name="connsiteY191" fmla="*/ 60385 h 3916392"/>
              <a:gd name="connsiteX192" fmla="*/ 2829464 w 3243532"/>
              <a:gd name="connsiteY192" fmla="*/ 17252 h 391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243532" h="3916392">
                <a:moveTo>
                  <a:pt x="2829464" y="17252"/>
                </a:moveTo>
                <a:cubicBezTo>
                  <a:pt x="2829464" y="14377"/>
                  <a:pt x="2862536" y="29718"/>
                  <a:pt x="2872596" y="43132"/>
                </a:cubicBezTo>
                <a:cubicBezTo>
                  <a:pt x="2881393" y="54862"/>
                  <a:pt x="2879541" y="71699"/>
                  <a:pt x="2881222" y="86264"/>
                </a:cubicBezTo>
                <a:cubicBezTo>
                  <a:pt x="2888175" y="146522"/>
                  <a:pt x="2886579" y="207939"/>
                  <a:pt x="2898475" y="267419"/>
                </a:cubicBezTo>
                <a:cubicBezTo>
                  <a:pt x="2901295" y="281517"/>
                  <a:pt x="2913438" y="292568"/>
                  <a:pt x="2924354" y="301924"/>
                </a:cubicBezTo>
                <a:cubicBezTo>
                  <a:pt x="2946094" y="320558"/>
                  <a:pt x="2975757" y="322556"/>
                  <a:pt x="3001992" y="327803"/>
                </a:cubicBezTo>
                <a:cubicBezTo>
                  <a:pt x="3010618" y="336430"/>
                  <a:pt x="3021594" y="343222"/>
                  <a:pt x="3027871" y="353683"/>
                </a:cubicBezTo>
                <a:cubicBezTo>
                  <a:pt x="3056501" y="401400"/>
                  <a:pt x="3049479" y="405580"/>
                  <a:pt x="3062377" y="448573"/>
                </a:cubicBezTo>
                <a:cubicBezTo>
                  <a:pt x="3067603" y="465992"/>
                  <a:pt x="3079630" y="500332"/>
                  <a:pt x="3079630" y="500332"/>
                </a:cubicBezTo>
                <a:cubicBezTo>
                  <a:pt x="2991292" y="559223"/>
                  <a:pt x="3029811" y="538180"/>
                  <a:pt x="2967486" y="569343"/>
                </a:cubicBezTo>
                <a:cubicBezTo>
                  <a:pt x="2964611" y="580845"/>
                  <a:pt x="2958860" y="591993"/>
                  <a:pt x="2958860" y="603849"/>
                </a:cubicBezTo>
                <a:cubicBezTo>
                  <a:pt x="2958860" y="655687"/>
                  <a:pt x="2956807" y="708398"/>
                  <a:pt x="2967486" y="759124"/>
                </a:cubicBezTo>
                <a:cubicBezTo>
                  <a:pt x="2969359" y="768022"/>
                  <a:pt x="2984544" y="765546"/>
                  <a:pt x="2993366" y="767751"/>
                </a:cubicBezTo>
                <a:cubicBezTo>
                  <a:pt x="3090914" y="792138"/>
                  <a:pt x="2977213" y="756615"/>
                  <a:pt x="3088256" y="793630"/>
                </a:cubicBezTo>
                <a:cubicBezTo>
                  <a:pt x="3094007" y="802256"/>
                  <a:pt x="3101425" y="809980"/>
                  <a:pt x="3105509" y="819509"/>
                </a:cubicBezTo>
                <a:cubicBezTo>
                  <a:pt x="3125683" y="866582"/>
                  <a:pt x="3099554" y="846214"/>
                  <a:pt x="3131388" y="897147"/>
                </a:cubicBezTo>
                <a:cubicBezTo>
                  <a:pt x="3143736" y="916904"/>
                  <a:pt x="3175436" y="934902"/>
                  <a:pt x="3191773" y="948905"/>
                </a:cubicBezTo>
                <a:cubicBezTo>
                  <a:pt x="3201036" y="956845"/>
                  <a:pt x="3209026" y="966158"/>
                  <a:pt x="3217652" y="974785"/>
                </a:cubicBezTo>
                <a:cubicBezTo>
                  <a:pt x="3209026" y="1012166"/>
                  <a:pt x="3204541" y="1050752"/>
                  <a:pt x="3191773" y="1086928"/>
                </a:cubicBezTo>
                <a:cubicBezTo>
                  <a:pt x="3186988" y="1100486"/>
                  <a:pt x="3172876" y="1108866"/>
                  <a:pt x="3165894" y="1121434"/>
                </a:cubicBezTo>
                <a:cubicBezTo>
                  <a:pt x="3158374" y="1134970"/>
                  <a:pt x="3154078" y="1150067"/>
                  <a:pt x="3148641" y="1164566"/>
                </a:cubicBezTo>
                <a:cubicBezTo>
                  <a:pt x="3135406" y="1199860"/>
                  <a:pt x="3134687" y="1215733"/>
                  <a:pt x="3122762" y="1259456"/>
                </a:cubicBezTo>
                <a:cubicBezTo>
                  <a:pt x="3120369" y="1268229"/>
                  <a:pt x="3116633" y="1276592"/>
                  <a:pt x="3114135" y="1285335"/>
                </a:cubicBezTo>
                <a:cubicBezTo>
                  <a:pt x="3110878" y="1296735"/>
                  <a:pt x="3108384" y="1308339"/>
                  <a:pt x="3105509" y="1319841"/>
                </a:cubicBezTo>
                <a:cubicBezTo>
                  <a:pt x="3108384" y="1342845"/>
                  <a:pt x="3095836" y="1374619"/>
                  <a:pt x="3114135" y="1388852"/>
                </a:cubicBezTo>
                <a:cubicBezTo>
                  <a:pt x="3132435" y="1403085"/>
                  <a:pt x="3160558" y="1375013"/>
                  <a:pt x="3183147" y="1380226"/>
                </a:cubicBezTo>
                <a:cubicBezTo>
                  <a:pt x="3211399" y="1386746"/>
                  <a:pt x="3229003" y="1418818"/>
                  <a:pt x="3243532" y="1440611"/>
                </a:cubicBezTo>
                <a:cubicBezTo>
                  <a:pt x="3202540" y="1563584"/>
                  <a:pt x="3243722" y="1435631"/>
                  <a:pt x="3217652" y="1526875"/>
                </a:cubicBezTo>
                <a:cubicBezTo>
                  <a:pt x="3215154" y="1535618"/>
                  <a:pt x="3211524" y="1544011"/>
                  <a:pt x="3209026" y="1552754"/>
                </a:cubicBezTo>
                <a:cubicBezTo>
                  <a:pt x="3187371" y="1628550"/>
                  <a:pt x="3212451" y="1551110"/>
                  <a:pt x="3191773" y="1613139"/>
                </a:cubicBezTo>
                <a:cubicBezTo>
                  <a:pt x="3197524" y="1656271"/>
                  <a:pt x="3209026" y="1699021"/>
                  <a:pt x="3209026" y="1742535"/>
                </a:cubicBezTo>
                <a:cubicBezTo>
                  <a:pt x="3209026" y="1780356"/>
                  <a:pt x="3198346" y="1817433"/>
                  <a:pt x="3191773" y="1854679"/>
                </a:cubicBezTo>
                <a:cubicBezTo>
                  <a:pt x="3189713" y="1866355"/>
                  <a:pt x="3191530" y="1880802"/>
                  <a:pt x="3183147" y="1889185"/>
                </a:cubicBezTo>
                <a:cubicBezTo>
                  <a:pt x="3174764" y="1897568"/>
                  <a:pt x="3160352" y="1895962"/>
                  <a:pt x="3148641" y="1897811"/>
                </a:cubicBezTo>
                <a:cubicBezTo>
                  <a:pt x="3105660" y="1904597"/>
                  <a:pt x="3062377" y="1909313"/>
                  <a:pt x="3019245" y="1915064"/>
                </a:cubicBezTo>
                <a:cubicBezTo>
                  <a:pt x="3010619" y="1923690"/>
                  <a:pt x="3002547" y="1932910"/>
                  <a:pt x="2993366" y="1940943"/>
                </a:cubicBezTo>
                <a:cubicBezTo>
                  <a:pt x="2979510" y="1953067"/>
                  <a:pt x="2962551" y="1961763"/>
                  <a:pt x="2950234" y="1975449"/>
                </a:cubicBezTo>
                <a:cubicBezTo>
                  <a:pt x="2936363" y="1990861"/>
                  <a:pt x="2935038" y="2019651"/>
                  <a:pt x="2915728" y="2027207"/>
                </a:cubicBezTo>
                <a:cubicBezTo>
                  <a:pt x="2864220" y="2047362"/>
                  <a:pt x="2806460" y="2044460"/>
                  <a:pt x="2751826" y="2053086"/>
                </a:cubicBezTo>
                <a:cubicBezTo>
                  <a:pt x="2740699" y="2067922"/>
                  <a:pt x="2709340" y="2118776"/>
                  <a:pt x="2682815" y="2113471"/>
                </a:cubicBezTo>
                <a:cubicBezTo>
                  <a:pt x="2662877" y="2109483"/>
                  <a:pt x="2654060" y="2084716"/>
                  <a:pt x="2639683" y="2070339"/>
                </a:cubicBezTo>
                <a:cubicBezTo>
                  <a:pt x="2587374" y="1939568"/>
                  <a:pt x="2624436" y="1969898"/>
                  <a:pt x="2587924" y="2018581"/>
                </a:cubicBezTo>
                <a:cubicBezTo>
                  <a:pt x="2578165" y="2031594"/>
                  <a:pt x="2564921" y="2041584"/>
                  <a:pt x="2553419" y="2053086"/>
                </a:cubicBezTo>
                <a:cubicBezTo>
                  <a:pt x="2530415" y="2044460"/>
                  <a:pt x="2508874" y="2024983"/>
                  <a:pt x="2484407" y="2027207"/>
                </a:cubicBezTo>
                <a:cubicBezTo>
                  <a:pt x="2470089" y="2028509"/>
                  <a:pt x="2462232" y="2047821"/>
                  <a:pt x="2458528" y="2061713"/>
                </a:cubicBezTo>
                <a:cubicBezTo>
                  <a:pt x="2450345" y="2092401"/>
                  <a:pt x="2457605" y="2125791"/>
                  <a:pt x="2449902" y="2156603"/>
                </a:cubicBezTo>
                <a:cubicBezTo>
                  <a:pt x="2437002" y="2208203"/>
                  <a:pt x="2422516" y="2200036"/>
                  <a:pt x="2380890" y="2208362"/>
                </a:cubicBezTo>
                <a:cubicBezTo>
                  <a:pt x="2381794" y="2212883"/>
                  <a:pt x="2390776" y="2267059"/>
                  <a:pt x="2398143" y="2277373"/>
                </a:cubicBezTo>
                <a:cubicBezTo>
                  <a:pt x="2407598" y="2290609"/>
                  <a:pt x="2421147" y="2300377"/>
                  <a:pt x="2432649" y="2311879"/>
                </a:cubicBezTo>
                <a:cubicBezTo>
                  <a:pt x="2421147" y="2323381"/>
                  <a:pt x="2410845" y="2336224"/>
                  <a:pt x="2398143" y="2346385"/>
                </a:cubicBezTo>
                <a:cubicBezTo>
                  <a:pt x="2367603" y="2370817"/>
                  <a:pt x="2303252" y="2415396"/>
                  <a:pt x="2303252" y="2415396"/>
                </a:cubicBezTo>
                <a:cubicBezTo>
                  <a:pt x="2300377" y="2432649"/>
                  <a:pt x="2300603" y="2450716"/>
                  <a:pt x="2294626" y="2467154"/>
                </a:cubicBezTo>
                <a:cubicBezTo>
                  <a:pt x="2280515" y="2505959"/>
                  <a:pt x="2252046" y="2504268"/>
                  <a:pt x="2277373" y="2544792"/>
                </a:cubicBezTo>
                <a:cubicBezTo>
                  <a:pt x="2285994" y="2558586"/>
                  <a:pt x="2300377" y="2567796"/>
                  <a:pt x="2311879" y="2579298"/>
                </a:cubicBezTo>
                <a:cubicBezTo>
                  <a:pt x="2300377" y="2602302"/>
                  <a:pt x="2292804" y="2627734"/>
                  <a:pt x="2277373" y="2648309"/>
                </a:cubicBezTo>
                <a:cubicBezTo>
                  <a:pt x="2266326" y="2663039"/>
                  <a:pt x="2238381" y="2664874"/>
                  <a:pt x="2234241" y="2682815"/>
                </a:cubicBezTo>
                <a:cubicBezTo>
                  <a:pt x="2228280" y="2708646"/>
                  <a:pt x="2245743" y="2734573"/>
                  <a:pt x="2251494" y="2760452"/>
                </a:cubicBezTo>
                <a:cubicBezTo>
                  <a:pt x="2223856" y="2857185"/>
                  <a:pt x="2254845" y="2791607"/>
                  <a:pt x="2182483" y="2863969"/>
                </a:cubicBezTo>
                <a:cubicBezTo>
                  <a:pt x="2153945" y="2892507"/>
                  <a:pt x="2155368" y="2908748"/>
                  <a:pt x="2130724" y="2941607"/>
                </a:cubicBezTo>
                <a:cubicBezTo>
                  <a:pt x="2123404" y="2951367"/>
                  <a:pt x="2113471" y="2958860"/>
                  <a:pt x="2104845" y="2967486"/>
                </a:cubicBezTo>
                <a:cubicBezTo>
                  <a:pt x="2081841" y="2964611"/>
                  <a:pt x="2058075" y="2965401"/>
                  <a:pt x="2035834" y="2958860"/>
                </a:cubicBezTo>
                <a:cubicBezTo>
                  <a:pt x="2008665" y="2950869"/>
                  <a:pt x="1984629" y="2934520"/>
                  <a:pt x="1958196" y="2924354"/>
                </a:cubicBezTo>
                <a:cubicBezTo>
                  <a:pt x="1947130" y="2920098"/>
                  <a:pt x="1935192" y="2918603"/>
                  <a:pt x="1923690" y="2915728"/>
                </a:cubicBezTo>
                <a:cubicBezTo>
                  <a:pt x="1898342" y="2953749"/>
                  <a:pt x="1901960" y="2944918"/>
                  <a:pt x="1880558" y="3001992"/>
                </a:cubicBezTo>
                <a:cubicBezTo>
                  <a:pt x="1852573" y="3076620"/>
                  <a:pt x="1876931" y="3069380"/>
                  <a:pt x="1828800" y="3096883"/>
                </a:cubicBezTo>
                <a:cubicBezTo>
                  <a:pt x="1817635" y="3103263"/>
                  <a:pt x="1806933" y="3111765"/>
                  <a:pt x="1794294" y="3114135"/>
                </a:cubicBezTo>
                <a:cubicBezTo>
                  <a:pt x="1760262" y="3120516"/>
                  <a:pt x="1725314" y="3120295"/>
                  <a:pt x="1690777" y="3122762"/>
                </a:cubicBezTo>
                <a:lnTo>
                  <a:pt x="1552754" y="3131388"/>
                </a:lnTo>
                <a:cubicBezTo>
                  <a:pt x="1551212" y="3132416"/>
                  <a:pt x="1474471" y="3182196"/>
                  <a:pt x="1466490" y="3191773"/>
                </a:cubicBezTo>
                <a:cubicBezTo>
                  <a:pt x="1396316" y="3275981"/>
                  <a:pt x="1529348" y="3154793"/>
                  <a:pt x="1440611" y="3243532"/>
                </a:cubicBezTo>
                <a:cubicBezTo>
                  <a:pt x="1433280" y="3250863"/>
                  <a:pt x="1423687" y="3255561"/>
                  <a:pt x="1414732" y="3260785"/>
                </a:cubicBezTo>
                <a:cubicBezTo>
                  <a:pt x="1272536" y="3343733"/>
                  <a:pt x="1405410" y="3269667"/>
                  <a:pt x="1242203" y="3329796"/>
                </a:cubicBezTo>
                <a:cubicBezTo>
                  <a:pt x="1218070" y="3338687"/>
                  <a:pt x="1196831" y="3354171"/>
                  <a:pt x="1173192" y="3364302"/>
                </a:cubicBezTo>
                <a:cubicBezTo>
                  <a:pt x="1156477" y="3371466"/>
                  <a:pt x="1138687" y="3375803"/>
                  <a:pt x="1121434" y="3381554"/>
                </a:cubicBezTo>
                <a:cubicBezTo>
                  <a:pt x="1087896" y="3431861"/>
                  <a:pt x="1123999" y="3383928"/>
                  <a:pt x="1069675" y="3433313"/>
                </a:cubicBezTo>
                <a:cubicBezTo>
                  <a:pt x="966484" y="3527123"/>
                  <a:pt x="1053476" y="3464241"/>
                  <a:pt x="957532" y="3528203"/>
                </a:cubicBezTo>
                <a:cubicBezTo>
                  <a:pt x="906904" y="3629460"/>
                  <a:pt x="989266" y="3460669"/>
                  <a:pt x="914400" y="3640347"/>
                </a:cubicBezTo>
                <a:cubicBezTo>
                  <a:pt x="910412" y="3649917"/>
                  <a:pt x="902481" y="3657336"/>
                  <a:pt x="897147" y="3666226"/>
                </a:cubicBezTo>
                <a:cubicBezTo>
                  <a:pt x="870545" y="3710561"/>
                  <a:pt x="859031" y="3743238"/>
                  <a:pt x="819509" y="3778369"/>
                </a:cubicBezTo>
                <a:cubicBezTo>
                  <a:pt x="809898" y="3786912"/>
                  <a:pt x="795908" y="3788806"/>
                  <a:pt x="785003" y="3795622"/>
                </a:cubicBezTo>
                <a:cubicBezTo>
                  <a:pt x="772811" y="3803242"/>
                  <a:pt x="762981" y="3814369"/>
                  <a:pt x="750498" y="3821502"/>
                </a:cubicBezTo>
                <a:cubicBezTo>
                  <a:pt x="740873" y="3827002"/>
                  <a:pt x="697582" y="3836887"/>
                  <a:pt x="690113" y="3838754"/>
                </a:cubicBezTo>
                <a:cubicBezTo>
                  <a:pt x="678611" y="3847381"/>
                  <a:pt x="666523" y="3855277"/>
                  <a:pt x="655607" y="3864634"/>
                </a:cubicBezTo>
                <a:cubicBezTo>
                  <a:pt x="646344" y="3872573"/>
                  <a:pt x="641532" y="3887434"/>
                  <a:pt x="629728" y="3890513"/>
                </a:cubicBezTo>
                <a:cubicBezTo>
                  <a:pt x="573458" y="3905192"/>
                  <a:pt x="457200" y="3916392"/>
                  <a:pt x="457200" y="3916392"/>
                </a:cubicBezTo>
                <a:cubicBezTo>
                  <a:pt x="382438" y="3910641"/>
                  <a:pt x="305497" y="3917957"/>
                  <a:pt x="232913" y="3899139"/>
                </a:cubicBezTo>
                <a:cubicBezTo>
                  <a:pt x="218720" y="3895459"/>
                  <a:pt x="224286" y="3870669"/>
                  <a:pt x="224286" y="3856007"/>
                </a:cubicBezTo>
                <a:cubicBezTo>
                  <a:pt x="224286" y="3835674"/>
                  <a:pt x="219524" y="3810924"/>
                  <a:pt x="232913" y="3795622"/>
                </a:cubicBezTo>
                <a:cubicBezTo>
                  <a:pt x="244431" y="3782459"/>
                  <a:pt x="267418" y="3789871"/>
                  <a:pt x="284671" y="3786996"/>
                </a:cubicBezTo>
                <a:cubicBezTo>
                  <a:pt x="293298" y="3772619"/>
                  <a:pt x="307552" y="3760360"/>
                  <a:pt x="310551" y="3743864"/>
                </a:cubicBezTo>
                <a:cubicBezTo>
                  <a:pt x="313680" y="3726655"/>
                  <a:pt x="301924" y="3709596"/>
                  <a:pt x="301924" y="3692105"/>
                </a:cubicBezTo>
                <a:cubicBezTo>
                  <a:pt x="301924" y="3668922"/>
                  <a:pt x="308773" y="3646208"/>
                  <a:pt x="310551" y="3623094"/>
                </a:cubicBezTo>
                <a:cubicBezTo>
                  <a:pt x="317402" y="3534032"/>
                  <a:pt x="323108" y="3444877"/>
                  <a:pt x="327803" y="3355675"/>
                </a:cubicBezTo>
                <a:cubicBezTo>
                  <a:pt x="345113" y="3026789"/>
                  <a:pt x="326061" y="3235082"/>
                  <a:pt x="345056" y="3045124"/>
                </a:cubicBezTo>
                <a:cubicBezTo>
                  <a:pt x="347932" y="2964611"/>
                  <a:pt x="349087" y="2884018"/>
                  <a:pt x="353683" y="2803585"/>
                </a:cubicBezTo>
                <a:cubicBezTo>
                  <a:pt x="357352" y="2739382"/>
                  <a:pt x="360201" y="2753312"/>
                  <a:pt x="379562" y="2700068"/>
                </a:cubicBezTo>
                <a:cubicBezTo>
                  <a:pt x="385777" y="2682977"/>
                  <a:pt x="382266" y="2659221"/>
                  <a:pt x="396815" y="2648309"/>
                </a:cubicBezTo>
                <a:cubicBezTo>
                  <a:pt x="408317" y="2639683"/>
                  <a:pt x="421154" y="2632596"/>
                  <a:pt x="431320" y="2622430"/>
                </a:cubicBezTo>
                <a:cubicBezTo>
                  <a:pt x="499414" y="2554336"/>
                  <a:pt x="369946" y="2652410"/>
                  <a:pt x="483079" y="2553419"/>
                </a:cubicBezTo>
                <a:cubicBezTo>
                  <a:pt x="492757" y="2544951"/>
                  <a:pt x="506083" y="2541917"/>
                  <a:pt x="517585" y="2536166"/>
                </a:cubicBezTo>
                <a:cubicBezTo>
                  <a:pt x="526211" y="2527539"/>
                  <a:pt x="534092" y="2518096"/>
                  <a:pt x="543464" y="2510286"/>
                </a:cubicBezTo>
                <a:cubicBezTo>
                  <a:pt x="564594" y="2492677"/>
                  <a:pt x="586054" y="2484588"/>
                  <a:pt x="612475" y="2475781"/>
                </a:cubicBezTo>
                <a:cubicBezTo>
                  <a:pt x="623723" y="2472032"/>
                  <a:pt x="635479" y="2470030"/>
                  <a:pt x="646981" y="2467154"/>
                </a:cubicBezTo>
                <a:cubicBezTo>
                  <a:pt x="644105" y="2455652"/>
                  <a:pt x="644236" y="2442943"/>
                  <a:pt x="638354" y="2432649"/>
                </a:cubicBezTo>
                <a:cubicBezTo>
                  <a:pt x="618702" y="2398257"/>
                  <a:pt x="604495" y="2406931"/>
                  <a:pt x="569343" y="2398143"/>
                </a:cubicBezTo>
                <a:cubicBezTo>
                  <a:pt x="560522" y="2395938"/>
                  <a:pt x="552090" y="2392392"/>
                  <a:pt x="543464" y="2389517"/>
                </a:cubicBezTo>
                <a:cubicBezTo>
                  <a:pt x="484200" y="2330253"/>
                  <a:pt x="524576" y="2355835"/>
                  <a:pt x="465826" y="2337758"/>
                </a:cubicBezTo>
                <a:cubicBezTo>
                  <a:pt x="439753" y="2329736"/>
                  <a:pt x="388188" y="2311879"/>
                  <a:pt x="388188" y="2311879"/>
                </a:cubicBezTo>
                <a:cubicBezTo>
                  <a:pt x="346550" y="2249420"/>
                  <a:pt x="372229" y="2269393"/>
                  <a:pt x="319177" y="2242868"/>
                </a:cubicBezTo>
                <a:cubicBezTo>
                  <a:pt x="162680" y="2259341"/>
                  <a:pt x="162049" y="2298670"/>
                  <a:pt x="60385" y="2182483"/>
                </a:cubicBezTo>
                <a:cubicBezTo>
                  <a:pt x="45964" y="2166002"/>
                  <a:pt x="43132" y="2142226"/>
                  <a:pt x="34505" y="2122098"/>
                </a:cubicBezTo>
                <a:cubicBezTo>
                  <a:pt x="31630" y="2093343"/>
                  <a:pt x="31546" y="2064171"/>
                  <a:pt x="25879" y="2035834"/>
                </a:cubicBezTo>
                <a:cubicBezTo>
                  <a:pt x="22842" y="2020650"/>
                  <a:pt x="13523" y="2007392"/>
                  <a:pt x="8626" y="1992702"/>
                </a:cubicBezTo>
                <a:cubicBezTo>
                  <a:pt x="4877" y="1981454"/>
                  <a:pt x="2875" y="1969698"/>
                  <a:pt x="0" y="1958196"/>
                </a:cubicBezTo>
                <a:cubicBezTo>
                  <a:pt x="8626" y="1940943"/>
                  <a:pt x="8809" y="1915421"/>
                  <a:pt x="25879" y="1906437"/>
                </a:cubicBezTo>
                <a:cubicBezTo>
                  <a:pt x="67845" y="1884350"/>
                  <a:pt x="163902" y="1871932"/>
                  <a:pt x="163902" y="1871932"/>
                </a:cubicBezTo>
                <a:cubicBezTo>
                  <a:pt x="172528" y="1863305"/>
                  <a:pt x="178675" y="1851100"/>
                  <a:pt x="189781" y="1846052"/>
                </a:cubicBezTo>
                <a:cubicBezTo>
                  <a:pt x="211367" y="1836240"/>
                  <a:pt x="235218" y="1831349"/>
                  <a:pt x="258792" y="1828800"/>
                </a:cubicBezTo>
                <a:cubicBezTo>
                  <a:pt x="341895" y="1819816"/>
                  <a:pt x="425569" y="1817298"/>
                  <a:pt x="508958" y="1811547"/>
                </a:cubicBezTo>
                <a:cubicBezTo>
                  <a:pt x="517584" y="1802921"/>
                  <a:pt x="527517" y="1795428"/>
                  <a:pt x="534837" y="1785668"/>
                </a:cubicBezTo>
                <a:cubicBezTo>
                  <a:pt x="545746" y="1771123"/>
                  <a:pt x="569774" y="1727151"/>
                  <a:pt x="577969" y="1708030"/>
                </a:cubicBezTo>
                <a:cubicBezTo>
                  <a:pt x="581551" y="1699672"/>
                  <a:pt x="582180" y="1690100"/>
                  <a:pt x="586596" y="1682151"/>
                </a:cubicBezTo>
                <a:cubicBezTo>
                  <a:pt x="596666" y="1664025"/>
                  <a:pt x="621102" y="1630392"/>
                  <a:pt x="621102" y="1630392"/>
                </a:cubicBezTo>
                <a:cubicBezTo>
                  <a:pt x="623977" y="1621766"/>
                  <a:pt x="625662" y="1612646"/>
                  <a:pt x="629728" y="1604513"/>
                </a:cubicBezTo>
                <a:cubicBezTo>
                  <a:pt x="634365" y="1595240"/>
                  <a:pt x="652732" y="1587260"/>
                  <a:pt x="646981" y="1578634"/>
                </a:cubicBezTo>
                <a:cubicBezTo>
                  <a:pt x="636281" y="1562584"/>
                  <a:pt x="612084" y="1562122"/>
                  <a:pt x="595222" y="1552754"/>
                </a:cubicBezTo>
                <a:cubicBezTo>
                  <a:pt x="586159" y="1547719"/>
                  <a:pt x="577969" y="1541253"/>
                  <a:pt x="569343" y="1535502"/>
                </a:cubicBezTo>
                <a:cubicBezTo>
                  <a:pt x="563592" y="1518249"/>
                  <a:pt x="549254" y="1501707"/>
                  <a:pt x="552090" y="1483743"/>
                </a:cubicBezTo>
                <a:cubicBezTo>
                  <a:pt x="569235" y="1375155"/>
                  <a:pt x="574278" y="1384167"/>
                  <a:pt x="638354" y="1345720"/>
                </a:cubicBezTo>
                <a:cubicBezTo>
                  <a:pt x="646981" y="1348596"/>
                  <a:pt x="657133" y="1348666"/>
                  <a:pt x="664234" y="1354347"/>
                </a:cubicBezTo>
                <a:cubicBezTo>
                  <a:pt x="686462" y="1372129"/>
                  <a:pt x="699158" y="1402002"/>
                  <a:pt x="724619" y="1414732"/>
                </a:cubicBezTo>
                <a:cubicBezTo>
                  <a:pt x="747908" y="1426377"/>
                  <a:pt x="776377" y="1420483"/>
                  <a:pt x="802256" y="1423358"/>
                </a:cubicBezTo>
                <a:cubicBezTo>
                  <a:pt x="816633" y="1429109"/>
                  <a:pt x="830556" y="1436161"/>
                  <a:pt x="845388" y="1440611"/>
                </a:cubicBezTo>
                <a:cubicBezTo>
                  <a:pt x="868317" y="1447490"/>
                  <a:pt x="929672" y="1455116"/>
                  <a:pt x="948905" y="1457864"/>
                </a:cubicBezTo>
                <a:cubicBezTo>
                  <a:pt x="980535" y="1446362"/>
                  <a:pt x="1013343" y="1437689"/>
                  <a:pt x="1043796" y="1423358"/>
                </a:cubicBezTo>
                <a:cubicBezTo>
                  <a:pt x="1062558" y="1414529"/>
                  <a:pt x="1077428" y="1398922"/>
                  <a:pt x="1095554" y="1388852"/>
                </a:cubicBezTo>
                <a:cubicBezTo>
                  <a:pt x="1103503" y="1384436"/>
                  <a:pt x="1113076" y="1383808"/>
                  <a:pt x="1121434" y="1380226"/>
                </a:cubicBezTo>
                <a:cubicBezTo>
                  <a:pt x="1133254" y="1375161"/>
                  <a:pt x="1144437" y="1368724"/>
                  <a:pt x="1155939" y="1362973"/>
                </a:cubicBezTo>
                <a:cubicBezTo>
                  <a:pt x="1190445" y="1365849"/>
                  <a:pt x="1225134" y="1367024"/>
                  <a:pt x="1259456" y="1371600"/>
                </a:cubicBezTo>
                <a:cubicBezTo>
                  <a:pt x="1268469" y="1372802"/>
                  <a:pt x="1276574" y="1377792"/>
                  <a:pt x="1285335" y="1380226"/>
                </a:cubicBezTo>
                <a:cubicBezTo>
                  <a:pt x="1328346" y="1392173"/>
                  <a:pt x="1371031" y="1405628"/>
                  <a:pt x="1414732" y="1414732"/>
                </a:cubicBezTo>
                <a:cubicBezTo>
                  <a:pt x="1440223" y="1420043"/>
                  <a:pt x="1466490" y="1420483"/>
                  <a:pt x="1492369" y="1423358"/>
                </a:cubicBezTo>
                <a:cubicBezTo>
                  <a:pt x="1581255" y="1452986"/>
                  <a:pt x="1543542" y="1442620"/>
                  <a:pt x="1604513" y="1457864"/>
                </a:cubicBezTo>
                <a:cubicBezTo>
                  <a:pt x="1616015" y="1466490"/>
                  <a:pt x="1626451" y="1476761"/>
                  <a:pt x="1639019" y="1483743"/>
                </a:cubicBezTo>
                <a:cubicBezTo>
                  <a:pt x="1652555" y="1491263"/>
                  <a:pt x="1669020" y="1492789"/>
                  <a:pt x="1682151" y="1500996"/>
                </a:cubicBezTo>
                <a:cubicBezTo>
                  <a:pt x="1751691" y="1544459"/>
                  <a:pt x="1651130" y="1517391"/>
                  <a:pt x="1759788" y="1535502"/>
                </a:cubicBezTo>
                <a:cubicBezTo>
                  <a:pt x="1771568" y="1500162"/>
                  <a:pt x="1777028" y="1496645"/>
                  <a:pt x="1759788" y="1449237"/>
                </a:cubicBezTo>
                <a:cubicBezTo>
                  <a:pt x="1754875" y="1435725"/>
                  <a:pt x="1742535" y="1426234"/>
                  <a:pt x="1733909" y="1414732"/>
                </a:cubicBezTo>
                <a:cubicBezTo>
                  <a:pt x="1731034" y="1397479"/>
                  <a:pt x="1725283" y="1380464"/>
                  <a:pt x="1725283" y="1362973"/>
                </a:cubicBezTo>
                <a:cubicBezTo>
                  <a:pt x="1725283" y="1353880"/>
                  <a:pt x="1733909" y="1346187"/>
                  <a:pt x="1733909" y="1337094"/>
                </a:cubicBezTo>
                <a:cubicBezTo>
                  <a:pt x="1733909" y="1291683"/>
                  <a:pt x="1720079" y="1306011"/>
                  <a:pt x="1690777" y="1276709"/>
                </a:cubicBezTo>
                <a:cubicBezTo>
                  <a:pt x="1643120" y="1229052"/>
                  <a:pt x="1690939" y="1248713"/>
                  <a:pt x="1630392" y="1233577"/>
                </a:cubicBezTo>
                <a:cubicBezTo>
                  <a:pt x="1469082" y="1136791"/>
                  <a:pt x="1712791" y="1285635"/>
                  <a:pt x="1544128" y="1173192"/>
                </a:cubicBezTo>
                <a:cubicBezTo>
                  <a:pt x="1519922" y="1157055"/>
                  <a:pt x="1460003" y="1137332"/>
                  <a:pt x="1440611" y="1130060"/>
                </a:cubicBezTo>
                <a:cubicBezTo>
                  <a:pt x="1437736" y="1121434"/>
                  <a:pt x="1437029" y="1111747"/>
                  <a:pt x="1431985" y="1104181"/>
                </a:cubicBezTo>
                <a:cubicBezTo>
                  <a:pt x="1425218" y="1094030"/>
                  <a:pt x="1406105" y="1090502"/>
                  <a:pt x="1406105" y="1078302"/>
                </a:cubicBezTo>
                <a:cubicBezTo>
                  <a:pt x="1406105" y="960839"/>
                  <a:pt x="1415657" y="937507"/>
                  <a:pt x="1440611" y="862641"/>
                </a:cubicBezTo>
                <a:cubicBezTo>
                  <a:pt x="1423358" y="839637"/>
                  <a:pt x="1405565" y="817029"/>
                  <a:pt x="1388852" y="793630"/>
                </a:cubicBezTo>
                <a:cubicBezTo>
                  <a:pt x="1364492" y="759526"/>
                  <a:pt x="1326686" y="726400"/>
                  <a:pt x="1371600" y="681486"/>
                </a:cubicBezTo>
                <a:cubicBezTo>
                  <a:pt x="1383968" y="669118"/>
                  <a:pt x="1406207" y="676290"/>
                  <a:pt x="1423358" y="672860"/>
                </a:cubicBezTo>
                <a:cubicBezTo>
                  <a:pt x="1449354" y="667661"/>
                  <a:pt x="1475117" y="661358"/>
                  <a:pt x="1500996" y="655607"/>
                </a:cubicBezTo>
                <a:cubicBezTo>
                  <a:pt x="1515996" y="610604"/>
                  <a:pt x="1507549" y="630307"/>
                  <a:pt x="1544128" y="569343"/>
                </a:cubicBezTo>
                <a:cubicBezTo>
                  <a:pt x="1557399" y="547225"/>
                  <a:pt x="1562488" y="536828"/>
                  <a:pt x="1587260" y="526211"/>
                </a:cubicBezTo>
                <a:cubicBezTo>
                  <a:pt x="1598157" y="521541"/>
                  <a:pt x="1610264" y="520460"/>
                  <a:pt x="1621766" y="517585"/>
                </a:cubicBezTo>
                <a:cubicBezTo>
                  <a:pt x="1626323" y="517910"/>
                  <a:pt x="1782525" y="526922"/>
                  <a:pt x="1811547" y="534837"/>
                </a:cubicBezTo>
                <a:cubicBezTo>
                  <a:pt x="1821549" y="537565"/>
                  <a:pt x="1828153" y="547453"/>
                  <a:pt x="1837426" y="552090"/>
                </a:cubicBezTo>
                <a:cubicBezTo>
                  <a:pt x="1845559" y="556157"/>
                  <a:pt x="1855172" y="556651"/>
                  <a:pt x="1863305" y="560717"/>
                </a:cubicBezTo>
                <a:cubicBezTo>
                  <a:pt x="1872578" y="565354"/>
                  <a:pt x="1879747" y="573679"/>
                  <a:pt x="1889185" y="577969"/>
                </a:cubicBezTo>
                <a:cubicBezTo>
                  <a:pt x="1954768" y="607779"/>
                  <a:pt x="1952468" y="603031"/>
                  <a:pt x="2018581" y="612475"/>
                </a:cubicBezTo>
                <a:lnTo>
                  <a:pt x="2096219" y="603849"/>
                </a:lnTo>
                <a:cubicBezTo>
                  <a:pt x="2106683" y="596375"/>
                  <a:pt x="2088845" y="577575"/>
                  <a:pt x="2078966" y="569343"/>
                </a:cubicBezTo>
                <a:cubicBezTo>
                  <a:pt x="2069858" y="561753"/>
                  <a:pt x="2055962" y="563592"/>
                  <a:pt x="2044460" y="560717"/>
                </a:cubicBezTo>
                <a:cubicBezTo>
                  <a:pt x="2041585" y="546340"/>
                  <a:pt x="2040470" y="531495"/>
                  <a:pt x="2035834" y="517585"/>
                </a:cubicBezTo>
                <a:cubicBezTo>
                  <a:pt x="2028537" y="495695"/>
                  <a:pt x="2013949" y="476132"/>
                  <a:pt x="2001328" y="457200"/>
                </a:cubicBezTo>
                <a:cubicBezTo>
                  <a:pt x="2004203" y="425570"/>
                  <a:pt x="1997738" y="391627"/>
                  <a:pt x="2009954" y="362309"/>
                </a:cubicBezTo>
                <a:cubicBezTo>
                  <a:pt x="2014514" y="351365"/>
                  <a:pt x="2033626" y="358498"/>
                  <a:pt x="2044460" y="353683"/>
                </a:cubicBezTo>
                <a:cubicBezTo>
                  <a:pt x="2059782" y="346873"/>
                  <a:pt x="2072181" y="334408"/>
                  <a:pt x="2087592" y="327803"/>
                </a:cubicBezTo>
                <a:cubicBezTo>
                  <a:pt x="2112665" y="317057"/>
                  <a:pt x="2138765" y="308540"/>
                  <a:pt x="2165230" y="301924"/>
                </a:cubicBezTo>
                <a:cubicBezTo>
                  <a:pt x="2198178" y="293687"/>
                  <a:pt x="2210383" y="292287"/>
                  <a:pt x="2242868" y="276045"/>
                </a:cubicBezTo>
                <a:cubicBezTo>
                  <a:pt x="2257865" y="268547"/>
                  <a:pt x="2270678" y="256976"/>
                  <a:pt x="2286000" y="250166"/>
                </a:cubicBezTo>
                <a:cubicBezTo>
                  <a:pt x="2296834" y="245351"/>
                  <a:pt x="2309105" y="244796"/>
                  <a:pt x="2320505" y="241539"/>
                </a:cubicBezTo>
                <a:cubicBezTo>
                  <a:pt x="2329248" y="239041"/>
                  <a:pt x="2337642" y="235411"/>
                  <a:pt x="2346385" y="232913"/>
                </a:cubicBezTo>
                <a:cubicBezTo>
                  <a:pt x="2357785" y="229656"/>
                  <a:pt x="2369789" y="228449"/>
                  <a:pt x="2380890" y="224286"/>
                </a:cubicBezTo>
                <a:cubicBezTo>
                  <a:pt x="2400156" y="217061"/>
                  <a:pt x="2469088" y="176647"/>
                  <a:pt x="2475781" y="172528"/>
                </a:cubicBezTo>
                <a:cubicBezTo>
                  <a:pt x="2493440" y="161661"/>
                  <a:pt x="2509282" y="147853"/>
                  <a:pt x="2527539" y="138022"/>
                </a:cubicBezTo>
                <a:cubicBezTo>
                  <a:pt x="2546820" y="127640"/>
                  <a:pt x="2568643" y="122525"/>
                  <a:pt x="2587924" y="112143"/>
                </a:cubicBezTo>
                <a:cubicBezTo>
                  <a:pt x="2606181" y="102312"/>
                  <a:pt x="2621137" y="86910"/>
                  <a:pt x="2639683" y="77637"/>
                </a:cubicBezTo>
                <a:cubicBezTo>
                  <a:pt x="2650287" y="72335"/>
                  <a:pt x="2663046" y="73063"/>
                  <a:pt x="2674188" y="69011"/>
                </a:cubicBezTo>
                <a:cubicBezTo>
                  <a:pt x="2775491" y="32174"/>
                  <a:pt x="2697899" y="56386"/>
                  <a:pt x="2769079" y="25879"/>
                </a:cubicBezTo>
                <a:cubicBezTo>
                  <a:pt x="2819079" y="4450"/>
                  <a:pt x="2771104" y="33154"/>
                  <a:pt x="2820837" y="0"/>
                </a:cubicBezTo>
                <a:cubicBezTo>
                  <a:pt x="2840965" y="5751"/>
                  <a:pt x="2867598" y="1358"/>
                  <a:pt x="2881222" y="17252"/>
                </a:cubicBezTo>
                <a:cubicBezTo>
                  <a:pt x="2890764" y="28384"/>
                  <a:pt x="2885030" y="52614"/>
                  <a:pt x="2872596" y="60385"/>
                </a:cubicBezTo>
                <a:cubicBezTo>
                  <a:pt x="2855527" y="71053"/>
                  <a:pt x="2829464" y="20127"/>
                  <a:pt x="2829464" y="17252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2EA5E3-4257-AF93-D740-FBCF1F76C1D0}"/>
              </a:ext>
            </a:extLst>
          </p:cNvPr>
          <p:cNvGrpSpPr/>
          <p:nvPr/>
        </p:nvGrpSpPr>
        <p:grpSpPr>
          <a:xfrm>
            <a:off x="0" y="1698028"/>
            <a:ext cx="6478438" cy="2287376"/>
            <a:chOff x="3328827" y="2515730"/>
            <a:chExt cx="7766932" cy="34651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D627A6-E7BF-9FCE-7B61-CF1BB118E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EA9C2C-33E8-DBDE-58C3-63F9392A85A3}"/>
                </a:ext>
              </a:extLst>
            </p:cNvPr>
            <p:cNvSpPr txBox="1"/>
            <p:nvPr/>
          </p:nvSpPr>
          <p:spPr>
            <a:xfrm>
              <a:off x="3720199" y="2850382"/>
              <a:ext cx="7173042" cy="313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vùng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vùng Nam Bộ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A792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CE3B81A-C89B-F408-A127-850D87AF2B82}"/>
              </a:ext>
            </a:extLst>
          </p:cNvPr>
          <p:cNvSpPr/>
          <p:nvPr/>
        </p:nvSpPr>
        <p:spPr>
          <a:xfrm>
            <a:off x="6556075" y="966158"/>
            <a:ext cx="1362974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3D8950-5A79-4702-53EC-BA6BE596B8EF}"/>
              </a:ext>
            </a:extLst>
          </p:cNvPr>
          <p:cNvSpPr/>
          <p:nvPr/>
        </p:nvSpPr>
        <p:spPr>
          <a:xfrm>
            <a:off x="10662249" y="767751"/>
            <a:ext cx="871268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8A8BE4-EBF0-6B17-93CC-D36E48ADB52D}"/>
              </a:ext>
            </a:extLst>
          </p:cNvPr>
          <p:cNvSpPr/>
          <p:nvPr/>
        </p:nvSpPr>
        <p:spPr>
          <a:xfrm>
            <a:off x="10679502" y="1664898"/>
            <a:ext cx="871268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D6153D-96A1-E341-3ADB-76E98F0EA28B}"/>
              </a:ext>
            </a:extLst>
          </p:cNvPr>
          <p:cNvSpPr/>
          <p:nvPr/>
        </p:nvSpPr>
        <p:spPr>
          <a:xfrm rot="19726976">
            <a:off x="8600105" y="3677331"/>
            <a:ext cx="2426268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FEE023-52B6-27EC-2677-CE263E5743E7}"/>
              </a:ext>
            </a:extLst>
          </p:cNvPr>
          <p:cNvSpPr/>
          <p:nvPr/>
        </p:nvSpPr>
        <p:spPr>
          <a:xfrm rot="3352251">
            <a:off x="6530337" y="3499741"/>
            <a:ext cx="1205181" cy="3881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4F46277-A838-629D-EEA6-F44F9075DA88}"/>
              </a:ext>
            </a:extLst>
          </p:cNvPr>
          <p:cNvSpPr/>
          <p:nvPr/>
        </p:nvSpPr>
        <p:spPr>
          <a:xfrm>
            <a:off x="396675" y="3640346"/>
            <a:ext cx="5886049" cy="2303253"/>
          </a:xfrm>
          <a:prstGeom prst="roundRect">
            <a:avLst>
              <a:gd name="adj" fmla="val 1022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=&gt;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nằm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chia,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Trung.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Thái Lan</a:t>
            </a:r>
          </a:p>
        </p:txBody>
      </p:sp>
    </p:spTree>
    <p:extLst>
      <p:ext uri="{BB962C8B-B14F-4D97-AF65-F5344CB8AC3E}">
        <p14:creationId xmlns:p14="http://schemas.microsoft.com/office/powerpoint/2010/main" val="1839121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0F9D06D-1EE7-4587-9CAB-37B3F67AC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3611" l="10000" r="90000">
                        <a14:foregroundMark x1="46667" y1="4167" x2="51111" y2="11667"/>
                        <a14:foregroundMark x1="44444" y1="28333" x2="45278" y2="38333"/>
                        <a14:foregroundMark x1="50833" y1="26667" x2="53333" y2="37500"/>
                        <a14:foregroundMark x1="41389" y1="27778" x2="42778" y2="36944"/>
                        <a14:foregroundMark x1="55833" y1="90278" x2="55833" y2="90278"/>
                        <a14:foregroundMark x1="39167" y1="90833" x2="39167" y2="90833"/>
                        <a14:foregroundMark x1="55556" y1="93611" x2="55556" y2="93611"/>
                        <a14:foregroundMark x1="76944" y1="27778" x2="76944" y2="27778"/>
                        <a14:foregroundMark x1="77778" y1="33056" x2="78889" y2="32778"/>
                        <a14:foregroundMark x1="77222" y1="39167" x2="77222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88" y="3163417"/>
            <a:ext cx="3831487" cy="38314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6F4854-9412-4616-A610-0281BD5F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" y="5210961"/>
            <a:ext cx="2348409" cy="16470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218C80-1BBC-447D-AD72-422216A73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2ACD397-E45E-4E36-9295-C55136860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5A599D-04A8-4FCE-A95A-EAF36ED2A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4C076C-CCC8-4271-802D-23197FDD3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DEDFBA7-0BDD-40AC-85F8-5417B5EC7F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347CF8D-641D-4DD2-B51B-6003965A5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sp>
        <p:nvSpPr>
          <p:cNvPr id="2" name="7">
            <a:extLst>
              <a:ext uri="{FF2B5EF4-FFF2-40B4-BE49-F238E27FC236}">
                <a16:creationId xmlns:a16="http://schemas.microsoft.com/office/drawing/2014/main" id="{F780EE5A-7DD1-3426-9F42-C3F7A12F8100}"/>
              </a:ext>
            </a:extLst>
          </p:cNvPr>
          <p:cNvSpPr/>
          <p:nvPr/>
        </p:nvSpPr>
        <p:spPr>
          <a:xfrm>
            <a:off x="2234242" y="1606472"/>
            <a:ext cx="7910422" cy="1671566"/>
          </a:xfrm>
          <a:custGeom>
            <a:avLst/>
            <a:gdLst>
              <a:gd name="connsiteX0" fmla="*/ 0 w 7910422"/>
              <a:gd name="connsiteY0" fmla="*/ 278599 h 1671566"/>
              <a:gd name="connsiteX1" fmla="*/ 382811 w 7910422"/>
              <a:gd name="connsiteY1" fmla="*/ 0 h 1671566"/>
              <a:gd name="connsiteX2" fmla="*/ 7527610 w 7910422"/>
              <a:gd name="connsiteY2" fmla="*/ 0 h 1671566"/>
              <a:gd name="connsiteX3" fmla="*/ 7910422 w 7910422"/>
              <a:gd name="connsiteY3" fmla="*/ 278599 h 1671566"/>
              <a:gd name="connsiteX4" fmla="*/ 7910422 w 7910422"/>
              <a:gd name="connsiteY4" fmla="*/ 1392966 h 1671566"/>
              <a:gd name="connsiteX5" fmla="*/ 7527610 w 7910422"/>
              <a:gd name="connsiteY5" fmla="*/ 1671566 h 1671566"/>
              <a:gd name="connsiteX6" fmla="*/ 382811 w 7910422"/>
              <a:gd name="connsiteY6" fmla="*/ 1671566 h 1671566"/>
              <a:gd name="connsiteX7" fmla="*/ 0 w 7910422"/>
              <a:gd name="connsiteY7" fmla="*/ 1392966 h 1671566"/>
              <a:gd name="connsiteX8" fmla="*/ 0 w 7910422"/>
              <a:gd name="connsiteY8" fmla="*/ 278599 h 1671566"/>
              <a:gd name="connsiteX0" fmla="*/ 0 w 7910422"/>
              <a:gd name="connsiteY0" fmla="*/ 278599 h 1671566"/>
              <a:gd name="connsiteX1" fmla="*/ 382811 w 7910422"/>
              <a:gd name="connsiteY1" fmla="*/ 0 h 1671566"/>
              <a:gd name="connsiteX2" fmla="*/ 7527610 w 7910422"/>
              <a:gd name="connsiteY2" fmla="*/ 0 h 1671566"/>
              <a:gd name="connsiteX3" fmla="*/ 7910422 w 7910422"/>
              <a:gd name="connsiteY3" fmla="*/ 278599 h 1671566"/>
              <a:gd name="connsiteX4" fmla="*/ 7910422 w 7910422"/>
              <a:gd name="connsiteY4" fmla="*/ 1392966 h 1671566"/>
              <a:gd name="connsiteX5" fmla="*/ 7527610 w 7910422"/>
              <a:gd name="connsiteY5" fmla="*/ 1671566 h 1671566"/>
              <a:gd name="connsiteX6" fmla="*/ 382811 w 7910422"/>
              <a:gd name="connsiteY6" fmla="*/ 1671566 h 1671566"/>
              <a:gd name="connsiteX7" fmla="*/ 0 w 7910422"/>
              <a:gd name="connsiteY7" fmla="*/ 1392966 h 1671566"/>
              <a:gd name="connsiteX8" fmla="*/ 0 w 7910422"/>
              <a:gd name="connsiteY8" fmla="*/ 278599 h 1671566"/>
              <a:gd name="connsiteX0" fmla="*/ 0 w 7910422"/>
              <a:gd name="connsiteY0" fmla="*/ 278599 h 1671566"/>
              <a:gd name="connsiteX1" fmla="*/ 382811 w 7910422"/>
              <a:gd name="connsiteY1" fmla="*/ 0 h 1671566"/>
              <a:gd name="connsiteX2" fmla="*/ 7527610 w 7910422"/>
              <a:gd name="connsiteY2" fmla="*/ 0 h 1671566"/>
              <a:gd name="connsiteX3" fmla="*/ 7910422 w 7910422"/>
              <a:gd name="connsiteY3" fmla="*/ 278599 h 1671566"/>
              <a:gd name="connsiteX4" fmla="*/ 7910422 w 7910422"/>
              <a:gd name="connsiteY4" fmla="*/ 1392966 h 1671566"/>
              <a:gd name="connsiteX5" fmla="*/ 7527610 w 7910422"/>
              <a:gd name="connsiteY5" fmla="*/ 1671566 h 1671566"/>
              <a:gd name="connsiteX6" fmla="*/ 382811 w 7910422"/>
              <a:gd name="connsiteY6" fmla="*/ 1671566 h 1671566"/>
              <a:gd name="connsiteX7" fmla="*/ 0 w 7910422"/>
              <a:gd name="connsiteY7" fmla="*/ 1392966 h 1671566"/>
              <a:gd name="connsiteX8" fmla="*/ 0 w 7910422"/>
              <a:gd name="connsiteY8" fmla="*/ 278599 h 1671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0422" h="1671566" fill="none" extrusionOk="0">
                <a:moveTo>
                  <a:pt x="0" y="278599"/>
                </a:moveTo>
                <a:cubicBezTo>
                  <a:pt x="42271" y="211071"/>
                  <a:pt x="206956" y="-84953"/>
                  <a:pt x="382811" y="0"/>
                </a:cubicBezTo>
                <a:cubicBezTo>
                  <a:pt x="2216936" y="-76139"/>
                  <a:pt x="6365451" y="82151"/>
                  <a:pt x="7527610" y="0"/>
                </a:cubicBezTo>
                <a:cubicBezTo>
                  <a:pt x="7704168" y="-18414"/>
                  <a:pt x="7873628" y="150679"/>
                  <a:pt x="7910422" y="278599"/>
                </a:cubicBezTo>
                <a:cubicBezTo>
                  <a:pt x="7806306" y="593756"/>
                  <a:pt x="8081700" y="1269666"/>
                  <a:pt x="7910422" y="1392966"/>
                </a:cubicBezTo>
                <a:cubicBezTo>
                  <a:pt x="7936451" y="1482259"/>
                  <a:pt x="7695495" y="1741845"/>
                  <a:pt x="7527610" y="1671566"/>
                </a:cubicBezTo>
                <a:cubicBezTo>
                  <a:pt x="5930151" y="1470300"/>
                  <a:pt x="1180434" y="1774774"/>
                  <a:pt x="382811" y="1671566"/>
                </a:cubicBezTo>
                <a:cubicBezTo>
                  <a:pt x="114368" y="1724926"/>
                  <a:pt x="-57184" y="1519804"/>
                  <a:pt x="0" y="1392966"/>
                </a:cubicBezTo>
                <a:cubicBezTo>
                  <a:pt x="33761" y="959421"/>
                  <a:pt x="78972" y="647188"/>
                  <a:pt x="0" y="278599"/>
                </a:cubicBezTo>
                <a:close/>
              </a:path>
              <a:path w="7910422" h="1671566" stroke="0" extrusionOk="0">
                <a:moveTo>
                  <a:pt x="0" y="278599"/>
                </a:moveTo>
                <a:cubicBezTo>
                  <a:pt x="-54636" y="121981"/>
                  <a:pt x="160857" y="6939"/>
                  <a:pt x="382811" y="0"/>
                </a:cubicBezTo>
                <a:cubicBezTo>
                  <a:pt x="2712786" y="849103"/>
                  <a:pt x="5736871" y="-239007"/>
                  <a:pt x="7527610" y="0"/>
                </a:cubicBezTo>
                <a:cubicBezTo>
                  <a:pt x="7794392" y="-25037"/>
                  <a:pt x="7931781" y="127544"/>
                  <a:pt x="7910422" y="278599"/>
                </a:cubicBezTo>
                <a:cubicBezTo>
                  <a:pt x="7977060" y="404658"/>
                  <a:pt x="7919097" y="1174899"/>
                  <a:pt x="7910422" y="1392966"/>
                </a:cubicBezTo>
                <a:cubicBezTo>
                  <a:pt x="7927088" y="1481231"/>
                  <a:pt x="7697227" y="1688615"/>
                  <a:pt x="7527610" y="1671566"/>
                </a:cubicBezTo>
                <a:cubicBezTo>
                  <a:pt x="4878136" y="1752022"/>
                  <a:pt x="1377603" y="1590677"/>
                  <a:pt x="382811" y="1671566"/>
                </a:cubicBezTo>
                <a:cubicBezTo>
                  <a:pt x="159535" y="1683169"/>
                  <a:pt x="-30049" y="1596917"/>
                  <a:pt x="0" y="1392966"/>
                </a:cubicBezTo>
                <a:cubicBezTo>
                  <a:pt x="6979" y="1046260"/>
                  <a:pt x="24066" y="523897"/>
                  <a:pt x="0" y="278599"/>
                </a:cubicBezTo>
                <a:close/>
              </a:path>
              <a:path w="7910422" h="1671566" fill="none" stroke="0" extrusionOk="0">
                <a:moveTo>
                  <a:pt x="0" y="278599"/>
                </a:moveTo>
                <a:cubicBezTo>
                  <a:pt x="-6018" y="165929"/>
                  <a:pt x="209752" y="14728"/>
                  <a:pt x="382811" y="0"/>
                </a:cubicBezTo>
                <a:cubicBezTo>
                  <a:pt x="2207751" y="324813"/>
                  <a:pt x="6369780" y="-252225"/>
                  <a:pt x="7527610" y="0"/>
                </a:cubicBezTo>
                <a:cubicBezTo>
                  <a:pt x="7741816" y="297"/>
                  <a:pt x="7895618" y="170535"/>
                  <a:pt x="7910422" y="278599"/>
                </a:cubicBezTo>
                <a:cubicBezTo>
                  <a:pt x="7807568" y="582653"/>
                  <a:pt x="8027160" y="1301468"/>
                  <a:pt x="7910422" y="1392966"/>
                </a:cubicBezTo>
                <a:cubicBezTo>
                  <a:pt x="7909563" y="1514620"/>
                  <a:pt x="7745545" y="1729866"/>
                  <a:pt x="7527610" y="1671566"/>
                </a:cubicBezTo>
                <a:cubicBezTo>
                  <a:pt x="6030701" y="1527967"/>
                  <a:pt x="1373057" y="1682039"/>
                  <a:pt x="382811" y="1671566"/>
                </a:cubicBezTo>
                <a:cubicBezTo>
                  <a:pt x="171723" y="1682480"/>
                  <a:pt x="-39526" y="1537647"/>
                  <a:pt x="0" y="1392966"/>
                </a:cubicBezTo>
                <a:cubicBezTo>
                  <a:pt x="-2016" y="917189"/>
                  <a:pt x="11137" y="551354"/>
                  <a:pt x="0" y="278599"/>
                </a:cubicBezTo>
                <a:close/>
              </a:path>
              <a:path w="7910422" h="1671566" fill="none" stroke="0" extrusionOk="0">
                <a:moveTo>
                  <a:pt x="0" y="278599"/>
                </a:moveTo>
                <a:cubicBezTo>
                  <a:pt x="16332" y="187507"/>
                  <a:pt x="231202" y="-58369"/>
                  <a:pt x="382811" y="0"/>
                </a:cubicBezTo>
                <a:cubicBezTo>
                  <a:pt x="2138819" y="176102"/>
                  <a:pt x="6320895" y="-142347"/>
                  <a:pt x="7527610" y="0"/>
                </a:cubicBezTo>
                <a:cubicBezTo>
                  <a:pt x="7719286" y="-24281"/>
                  <a:pt x="7877973" y="150489"/>
                  <a:pt x="7910422" y="278599"/>
                </a:cubicBezTo>
                <a:cubicBezTo>
                  <a:pt x="7806862" y="591581"/>
                  <a:pt x="8058649" y="1284753"/>
                  <a:pt x="7910422" y="1392966"/>
                </a:cubicBezTo>
                <a:cubicBezTo>
                  <a:pt x="7925843" y="1502085"/>
                  <a:pt x="7710361" y="1726796"/>
                  <a:pt x="7527610" y="1671566"/>
                </a:cubicBezTo>
                <a:cubicBezTo>
                  <a:pt x="5984418" y="1384125"/>
                  <a:pt x="1147524" y="1654553"/>
                  <a:pt x="382811" y="1671566"/>
                </a:cubicBezTo>
                <a:cubicBezTo>
                  <a:pt x="154785" y="1716167"/>
                  <a:pt x="-31205" y="1537158"/>
                  <a:pt x="0" y="1392966"/>
                </a:cubicBezTo>
                <a:cubicBezTo>
                  <a:pt x="30515" y="903522"/>
                  <a:pt x="39825" y="623227"/>
                  <a:pt x="0" y="27859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742799197">
                  <a:custGeom>
                    <a:avLst/>
                    <a:gdLst>
                      <a:gd name="connsiteX0" fmla="*/ 0 w 7910422"/>
                      <a:gd name="connsiteY0" fmla="*/ 278599 h 1671566"/>
                      <a:gd name="connsiteX1" fmla="*/ 382811 w 7910422"/>
                      <a:gd name="connsiteY1" fmla="*/ 0 h 1671566"/>
                      <a:gd name="connsiteX2" fmla="*/ 7527610 w 7910422"/>
                      <a:gd name="connsiteY2" fmla="*/ 0 h 1671566"/>
                      <a:gd name="connsiteX3" fmla="*/ 7910422 w 7910422"/>
                      <a:gd name="connsiteY3" fmla="*/ 278599 h 1671566"/>
                      <a:gd name="connsiteX4" fmla="*/ 7910422 w 7910422"/>
                      <a:gd name="connsiteY4" fmla="*/ 1392966 h 1671566"/>
                      <a:gd name="connsiteX5" fmla="*/ 7527610 w 7910422"/>
                      <a:gd name="connsiteY5" fmla="*/ 1671566 h 1671566"/>
                      <a:gd name="connsiteX6" fmla="*/ 382811 w 7910422"/>
                      <a:gd name="connsiteY6" fmla="*/ 1671566 h 1671566"/>
                      <a:gd name="connsiteX7" fmla="*/ 0 w 7910422"/>
                      <a:gd name="connsiteY7" fmla="*/ 1392966 h 1671566"/>
                      <a:gd name="connsiteX8" fmla="*/ 0 w 7910422"/>
                      <a:gd name="connsiteY8" fmla="*/ 278599 h 1671566"/>
                      <a:gd name="connsiteX0" fmla="*/ 0 w 7910422"/>
                      <a:gd name="connsiteY0" fmla="*/ 278599 h 1671566"/>
                      <a:gd name="connsiteX1" fmla="*/ 382811 w 7910422"/>
                      <a:gd name="connsiteY1" fmla="*/ 0 h 1671566"/>
                      <a:gd name="connsiteX2" fmla="*/ 7527610 w 7910422"/>
                      <a:gd name="connsiteY2" fmla="*/ 0 h 1671566"/>
                      <a:gd name="connsiteX3" fmla="*/ 7910422 w 7910422"/>
                      <a:gd name="connsiteY3" fmla="*/ 278599 h 1671566"/>
                      <a:gd name="connsiteX4" fmla="*/ 7910422 w 7910422"/>
                      <a:gd name="connsiteY4" fmla="*/ 1392966 h 1671566"/>
                      <a:gd name="connsiteX5" fmla="*/ 7527610 w 7910422"/>
                      <a:gd name="connsiteY5" fmla="*/ 1671566 h 1671566"/>
                      <a:gd name="connsiteX6" fmla="*/ 382811 w 7910422"/>
                      <a:gd name="connsiteY6" fmla="*/ 1671566 h 1671566"/>
                      <a:gd name="connsiteX7" fmla="*/ 0 w 7910422"/>
                      <a:gd name="connsiteY7" fmla="*/ 1392966 h 1671566"/>
                      <a:gd name="connsiteX8" fmla="*/ 0 w 7910422"/>
                      <a:gd name="connsiteY8" fmla="*/ 278599 h 1671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910422" h="1671566" fill="none" extrusionOk="0">
                        <a:moveTo>
                          <a:pt x="0" y="278599"/>
                        </a:moveTo>
                        <a:cubicBezTo>
                          <a:pt x="27003" y="176763"/>
                          <a:pt x="196306" y="-57270"/>
                          <a:pt x="382811" y="0"/>
                        </a:cubicBezTo>
                        <a:cubicBezTo>
                          <a:pt x="2205113" y="37428"/>
                          <a:pt x="6334661" y="72308"/>
                          <a:pt x="7527610" y="0"/>
                        </a:cubicBezTo>
                        <a:cubicBezTo>
                          <a:pt x="7712611" y="-13860"/>
                          <a:pt x="7875905" y="148702"/>
                          <a:pt x="7910422" y="278599"/>
                        </a:cubicBezTo>
                        <a:cubicBezTo>
                          <a:pt x="7811458" y="590470"/>
                          <a:pt x="8050717" y="1275093"/>
                          <a:pt x="7910422" y="1392966"/>
                        </a:cubicBezTo>
                        <a:cubicBezTo>
                          <a:pt x="7924284" y="1515666"/>
                          <a:pt x="7707743" y="1719287"/>
                          <a:pt x="7527610" y="1671566"/>
                        </a:cubicBezTo>
                        <a:cubicBezTo>
                          <a:pt x="5943805" y="1493862"/>
                          <a:pt x="1250540" y="1742930"/>
                          <a:pt x="382811" y="1671566"/>
                        </a:cubicBezTo>
                        <a:cubicBezTo>
                          <a:pt x="132508" y="1706253"/>
                          <a:pt x="-32179" y="1533548"/>
                          <a:pt x="0" y="1392966"/>
                        </a:cubicBezTo>
                        <a:cubicBezTo>
                          <a:pt x="19945" y="940048"/>
                          <a:pt x="79005" y="639135"/>
                          <a:pt x="0" y="278599"/>
                        </a:cubicBezTo>
                        <a:close/>
                      </a:path>
                      <a:path w="7910422" h="1671566" stroke="0" extrusionOk="0">
                        <a:moveTo>
                          <a:pt x="0" y="278599"/>
                        </a:moveTo>
                        <a:cubicBezTo>
                          <a:pt x="-48946" y="124901"/>
                          <a:pt x="177821" y="1559"/>
                          <a:pt x="382811" y="0"/>
                        </a:cubicBezTo>
                        <a:cubicBezTo>
                          <a:pt x="2642850" y="491315"/>
                          <a:pt x="5707689" y="-224016"/>
                          <a:pt x="7527610" y="0"/>
                        </a:cubicBezTo>
                        <a:cubicBezTo>
                          <a:pt x="7780901" y="-22412"/>
                          <a:pt x="7929391" y="134319"/>
                          <a:pt x="7910422" y="278599"/>
                        </a:cubicBezTo>
                        <a:cubicBezTo>
                          <a:pt x="7989259" y="404097"/>
                          <a:pt x="7913793" y="1164927"/>
                          <a:pt x="7910422" y="1392966"/>
                        </a:cubicBezTo>
                        <a:cubicBezTo>
                          <a:pt x="7918567" y="1511471"/>
                          <a:pt x="7730202" y="1689645"/>
                          <a:pt x="7527610" y="1671566"/>
                        </a:cubicBezTo>
                        <a:cubicBezTo>
                          <a:pt x="4821761" y="1689648"/>
                          <a:pt x="1342341" y="1608148"/>
                          <a:pt x="382811" y="1671566"/>
                        </a:cubicBezTo>
                        <a:cubicBezTo>
                          <a:pt x="181848" y="1683428"/>
                          <a:pt x="-13302" y="1572217"/>
                          <a:pt x="0" y="1392966"/>
                        </a:cubicBezTo>
                        <a:cubicBezTo>
                          <a:pt x="12714" y="1029690"/>
                          <a:pt x="15075" y="492821"/>
                          <a:pt x="0" y="278599"/>
                        </a:cubicBezTo>
                        <a:close/>
                      </a:path>
                      <a:path w="7910422" h="1671566" fill="none" stroke="0" extrusionOk="0">
                        <a:moveTo>
                          <a:pt x="0" y="278599"/>
                        </a:moveTo>
                        <a:cubicBezTo>
                          <a:pt x="-6314" y="168450"/>
                          <a:pt x="199038" y="-20584"/>
                          <a:pt x="382811" y="0"/>
                        </a:cubicBezTo>
                        <a:cubicBezTo>
                          <a:pt x="2130318" y="266539"/>
                          <a:pt x="6145303" y="-136063"/>
                          <a:pt x="7527610" y="0"/>
                        </a:cubicBezTo>
                        <a:cubicBezTo>
                          <a:pt x="7742899" y="-11251"/>
                          <a:pt x="7897717" y="151729"/>
                          <a:pt x="7910422" y="278599"/>
                        </a:cubicBezTo>
                        <a:cubicBezTo>
                          <a:pt x="7813749" y="580009"/>
                          <a:pt x="8040850" y="1292394"/>
                          <a:pt x="7910422" y="1392966"/>
                        </a:cubicBezTo>
                        <a:cubicBezTo>
                          <a:pt x="7922762" y="1501252"/>
                          <a:pt x="7728321" y="1723976"/>
                          <a:pt x="7527610" y="1671566"/>
                        </a:cubicBezTo>
                        <a:cubicBezTo>
                          <a:pt x="6083668" y="1519045"/>
                          <a:pt x="1276004" y="1580728"/>
                          <a:pt x="382811" y="1671566"/>
                        </a:cubicBezTo>
                        <a:cubicBezTo>
                          <a:pt x="156390" y="1687623"/>
                          <a:pt x="-27394" y="1542570"/>
                          <a:pt x="0" y="1392966"/>
                        </a:cubicBezTo>
                        <a:cubicBezTo>
                          <a:pt x="2819" y="891893"/>
                          <a:pt x="45111" y="578179"/>
                          <a:pt x="0" y="27859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noAutofit/>
          </a:bodyPr>
          <a:lstStyle/>
          <a:p>
            <a:pPr lvl="0" algn="ctr">
              <a:lnSpc>
                <a:spcPct val="200000"/>
              </a:lnSpc>
              <a:buClr>
                <a:srgbClr val="000000"/>
              </a:buClr>
              <a:defRPr/>
            </a:pP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Đặc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điểm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thiên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nhiên</a:t>
            </a:r>
            <a:r>
              <a:rPr lang="en-US" altLang="zh-CN" sz="4800" b="1" kern="0" dirty="0">
                <a:solidFill>
                  <a:srgbClr val="FFFFFF"/>
                </a:solidFill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 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17号-萌趣果冻体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DFA509-B750-9FA3-AF96-20F20C745B78}"/>
              </a:ext>
            </a:extLst>
          </p:cNvPr>
          <p:cNvGrpSpPr/>
          <p:nvPr/>
        </p:nvGrpSpPr>
        <p:grpSpPr>
          <a:xfrm>
            <a:off x="5139185" y="382766"/>
            <a:ext cx="1943504" cy="1731261"/>
            <a:chOff x="5139185" y="382766"/>
            <a:chExt cx="1943504" cy="1731261"/>
          </a:xfrm>
        </p:grpSpPr>
        <p:sp>
          <p:nvSpPr>
            <p:cNvPr id="11" name="Google Shape;4247;p48">
              <a:extLst>
                <a:ext uri="{FF2B5EF4-FFF2-40B4-BE49-F238E27FC236}">
                  <a16:creationId xmlns:a16="http://schemas.microsoft.com/office/drawing/2014/main" id="{2139D6B8-501E-D747-E230-E5ABCC852261}"/>
                </a:ext>
              </a:extLst>
            </p:cNvPr>
            <p:cNvSpPr/>
            <p:nvPr/>
          </p:nvSpPr>
          <p:spPr>
            <a:xfrm>
              <a:off x="5139185" y="382766"/>
              <a:ext cx="1820328" cy="173126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2">
              <a:extLst>
                <a:ext uri="{FF2B5EF4-FFF2-40B4-BE49-F238E27FC236}">
                  <a16:creationId xmlns:a16="http://schemas.microsoft.com/office/drawing/2014/main" id="{D2CB44C1-72E8-277C-0E95-646BE993113F}"/>
                </a:ext>
              </a:extLst>
            </p:cNvPr>
            <p:cNvSpPr/>
            <p:nvPr/>
          </p:nvSpPr>
          <p:spPr>
            <a:xfrm>
              <a:off x="5169064" y="758159"/>
              <a:ext cx="1913625" cy="980477"/>
            </a:xfrm>
            <a:prstGeom prst="round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8800" b="1" i="0" u="none" strike="noStrike" kern="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字魂17号-萌趣果冻体" pitchFamily="2" charset="-122"/>
                  <a:cs typeface="Arial"/>
                  <a:sym typeface="Arial"/>
                </a:rPr>
                <a:t>2</a:t>
              </a:r>
              <a:endParaRPr kumimoji="0" lang="zh-CN" altLang="en-US" sz="88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字魂17号-萌趣果冻体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080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6467B0-58DB-4F11-D69C-98F00AD3BD0C}"/>
              </a:ext>
            </a:extLst>
          </p:cNvPr>
          <p:cNvGrpSpPr/>
          <p:nvPr/>
        </p:nvGrpSpPr>
        <p:grpSpPr>
          <a:xfrm>
            <a:off x="308134" y="714230"/>
            <a:ext cx="5974590" cy="4807407"/>
            <a:chOff x="5418475" y="479771"/>
            <a:chExt cx="5974590" cy="480740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CF36F0-CFC6-D44D-F386-858ED543921D}"/>
                </a:ext>
              </a:extLst>
            </p:cNvPr>
            <p:cNvSpPr/>
            <p:nvPr/>
          </p:nvSpPr>
          <p:spPr>
            <a:xfrm>
              <a:off x="5507016" y="938463"/>
              <a:ext cx="5886049" cy="4348715"/>
            </a:xfrm>
            <a:prstGeom prst="roundRect">
              <a:avLst>
                <a:gd name="adj" fmla="val 10221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DA57DD-B09C-992D-EEBB-3A2682EFF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475" y="479771"/>
              <a:ext cx="908862" cy="10307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AC6818-1BA9-E8AC-8C76-BBE6BD4B394A}"/>
                </a:ext>
              </a:extLst>
            </p:cNvPr>
            <p:cNvSpPr txBox="1"/>
            <p:nvPr/>
          </p:nvSpPr>
          <p:spPr>
            <a:xfrm>
              <a:off x="5734352" y="1459202"/>
              <a:ext cx="548745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Đọc thông tin và quan sát các hình 1,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2,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 em hãy 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Chỉ và đọc tên một số núi và vùng đất ngập nước ở vùng Nam Bộ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+ Trình bày đặc điểm địa hình ở vùng Nam Bộ.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AA3EF1F-7DCA-BF27-80EB-1BB219957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6887">
            <a:off x="6972403" y="330149"/>
            <a:ext cx="4115334" cy="245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6842C2-55FC-1998-65AD-36A8B3907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0244">
            <a:off x="7651862" y="3277410"/>
            <a:ext cx="3489994" cy="288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644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312330" y="187754"/>
            <a:ext cx="11486508" cy="63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B1A709-AAF5-77A9-49CC-7E0406E9B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781" y="372463"/>
            <a:ext cx="5486400" cy="58197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82BE2C-8E98-1E5A-AB7A-0B99088A9621}"/>
              </a:ext>
            </a:extLst>
          </p:cNvPr>
          <p:cNvSpPr/>
          <p:nvPr/>
        </p:nvSpPr>
        <p:spPr>
          <a:xfrm>
            <a:off x="1518109" y="603848"/>
            <a:ext cx="2803725" cy="828137"/>
          </a:xfrm>
          <a:prstGeom prst="roundRect">
            <a:avLst>
              <a:gd name="adj" fmla="val 1022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</a:rPr>
              <a:t>Một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núi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D7EB76-DD8D-20FB-E4CF-335FD70ABE1E}"/>
              </a:ext>
            </a:extLst>
          </p:cNvPr>
          <p:cNvSpPr/>
          <p:nvPr/>
        </p:nvSpPr>
        <p:spPr>
          <a:xfrm>
            <a:off x="8842075" y="1406106"/>
            <a:ext cx="569344" cy="3968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0E78C-27E9-46A7-619B-DD0BD563766B}"/>
              </a:ext>
            </a:extLst>
          </p:cNvPr>
          <p:cNvSpPr txBox="1"/>
          <p:nvPr/>
        </p:nvSpPr>
        <p:spPr>
          <a:xfrm>
            <a:off x="819509" y="1725283"/>
            <a:ext cx="376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Núi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99D219-15AF-79B4-2605-C8683ACD5B9F}"/>
              </a:ext>
            </a:extLst>
          </p:cNvPr>
          <p:cNvSpPr/>
          <p:nvPr/>
        </p:nvSpPr>
        <p:spPr>
          <a:xfrm>
            <a:off x="10153290" y="1820174"/>
            <a:ext cx="569344" cy="3968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B4658D-A5A0-859D-8D78-8A6AEC0A5F6E}"/>
              </a:ext>
            </a:extLst>
          </p:cNvPr>
          <p:cNvSpPr txBox="1"/>
          <p:nvPr/>
        </p:nvSpPr>
        <p:spPr>
          <a:xfrm>
            <a:off x="819509" y="2518913"/>
            <a:ext cx="376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Núi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Chứa</a:t>
            </a:r>
            <a:r>
              <a:rPr lang="en-US" sz="3600" b="1" dirty="0">
                <a:solidFill>
                  <a:srgbClr val="FF0000"/>
                </a:solidFill>
              </a:rPr>
              <a:t> Chan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7996EF-D745-F9C1-62E1-CE2B00E74D23}"/>
              </a:ext>
            </a:extLst>
          </p:cNvPr>
          <p:cNvSpPr/>
          <p:nvPr/>
        </p:nvSpPr>
        <p:spPr>
          <a:xfrm>
            <a:off x="560717" y="3269410"/>
            <a:ext cx="5210355" cy="828137"/>
          </a:xfrm>
          <a:prstGeom prst="roundRect">
            <a:avLst>
              <a:gd name="adj" fmla="val 10221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ùng đất ngập nước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9C38B6-6881-B8C6-51AD-256D88D61A74}"/>
              </a:ext>
            </a:extLst>
          </p:cNvPr>
          <p:cNvSpPr/>
          <p:nvPr/>
        </p:nvSpPr>
        <p:spPr>
          <a:xfrm>
            <a:off x="8410754" y="2251496"/>
            <a:ext cx="931654" cy="33643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2643C-15A7-7F3E-9A2A-92520B563EE7}"/>
              </a:ext>
            </a:extLst>
          </p:cNvPr>
          <p:cNvSpPr txBox="1"/>
          <p:nvPr/>
        </p:nvSpPr>
        <p:spPr>
          <a:xfrm>
            <a:off x="845388" y="4261449"/>
            <a:ext cx="53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Tháp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Mười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506B08-1076-031E-0FFD-08D1BEE88B15}"/>
              </a:ext>
            </a:extLst>
          </p:cNvPr>
          <p:cNvSpPr/>
          <p:nvPr/>
        </p:nvSpPr>
        <p:spPr>
          <a:xfrm>
            <a:off x="7617124" y="2562047"/>
            <a:ext cx="931654" cy="33643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A4DC78-5DAD-38A5-34F4-7AF29F88093F}"/>
              </a:ext>
            </a:extLst>
          </p:cNvPr>
          <p:cNvSpPr txBox="1"/>
          <p:nvPr/>
        </p:nvSpPr>
        <p:spPr>
          <a:xfrm>
            <a:off x="845389" y="4925683"/>
            <a:ext cx="53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Kiên</a:t>
            </a:r>
            <a:r>
              <a:rPr lang="en-US" sz="3600" b="1" dirty="0">
                <a:solidFill>
                  <a:srgbClr val="FF0000"/>
                </a:solidFill>
              </a:rPr>
              <a:t> Giang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823C963-C37B-E228-E037-BA49E18E6CB5}"/>
              </a:ext>
            </a:extLst>
          </p:cNvPr>
          <p:cNvSpPr/>
          <p:nvPr/>
        </p:nvSpPr>
        <p:spPr>
          <a:xfrm>
            <a:off x="7660256" y="3890514"/>
            <a:ext cx="785004" cy="38818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9F39A2-EFEE-0268-D5FA-4E424510AFFC}"/>
              </a:ext>
            </a:extLst>
          </p:cNvPr>
          <p:cNvSpPr txBox="1"/>
          <p:nvPr/>
        </p:nvSpPr>
        <p:spPr>
          <a:xfrm>
            <a:off x="819509" y="5564038"/>
            <a:ext cx="5313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FF0000"/>
                </a:solidFill>
              </a:rPr>
              <a:t>Cà</a:t>
            </a:r>
            <a:r>
              <a:rPr lang="en-US" sz="3600" b="1" dirty="0">
                <a:solidFill>
                  <a:srgbClr val="FF0000"/>
                </a:solidFill>
              </a:rPr>
              <a:t> Mau</a:t>
            </a:r>
          </a:p>
        </p:txBody>
      </p:sp>
    </p:spTree>
    <p:extLst>
      <p:ext uri="{BB962C8B-B14F-4D97-AF65-F5344CB8AC3E}">
        <p14:creationId xmlns:p14="http://schemas.microsoft.com/office/powerpoint/2010/main" val="45787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9" grpId="0" animBg="1"/>
      <p:bldP spid="5" grpId="0" animBg="1"/>
      <p:bldP spid="6" grpId="0" animBg="1"/>
      <p:bldP spid="10" grpId="0" animBg="1"/>
      <p:bldP spid="17" grpId="0" animBg="1"/>
      <p:bldP spid="18" grpId="0" animBg="1"/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DD4ABF23-0833-473A-AE85-A7B0425A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0" y="544188"/>
            <a:ext cx="12192000" cy="6307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5057733E-EFFB-441A-BCA3-A907599DF734}"/>
              </a:ext>
            </a:extLst>
          </p:cNvPr>
          <p:cNvSpPr/>
          <p:nvPr/>
        </p:nvSpPr>
        <p:spPr>
          <a:xfrm>
            <a:off x="2545136" y="1437033"/>
            <a:ext cx="9152473" cy="5320894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4CD498-AC95-4CBC-A9A9-2B02047C9275}"/>
              </a:ext>
            </a:extLst>
          </p:cNvPr>
          <p:cNvCxnSpPr>
            <a:cxnSpLocks/>
          </p:cNvCxnSpPr>
          <p:nvPr/>
        </p:nvCxnSpPr>
        <p:spPr>
          <a:xfrm flipV="1">
            <a:off x="6568033" y="2225234"/>
            <a:ext cx="0" cy="4483532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759218" y="6237209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6A5D15F-251C-45FF-8B7A-CF9B9F94B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2" b="95664" l="5794" r="92275">
                        <a14:foregroundMark x1="33691" y1="8401" x2="33691" y2="8401"/>
                        <a14:foregroundMark x1="72318" y1="9756" x2="72318" y2="9756"/>
                        <a14:foregroundMark x1="67382" y1="31165" x2="67382" y2="31165"/>
                        <a14:foregroundMark x1="68670" y1="39295" x2="66738" y2="62602"/>
                        <a14:foregroundMark x1="63519" y1="86992" x2="63519" y2="86992"/>
                        <a14:foregroundMark x1="73605" y1="84011" x2="73605" y2="84011"/>
                        <a14:foregroundMark x1="91416" y1="75881" x2="91416" y2="75881"/>
                        <a14:foregroundMark x1="84764" y1="77236" x2="84335" y2="90786"/>
                        <a14:foregroundMark x1="89700" y1="84282" x2="89700" y2="88076"/>
                        <a14:foregroundMark x1="92275" y1="77507" x2="92275" y2="77507"/>
                        <a14:foregroundMark x1="83047" y1="95664" x2="83047" y2="95664"/>
                        <a14:foregroundMark x1="84979" y1="95664" x2="84979" y2="95664"/>
                        <a14:foregroundMark x1="86695" y1="95664" x2="86695" y2="95664"/>
                        <a14:foregroundMark x1="62876" y1="48238" x2="63519" y2="48238"/>
                        <a14:foregroundMark x1="36910" y1="33062" x2="34764" y2="35772"/>
                        <a14:foregroundMark x1="29828" y1="30623" x2="31330" y2="33333"/>
                        <a14:foregroundMark x1="9442" y1="57724" x2="9442" y2="57724"/>
                        <a14:foregroundMark x1="7296" y1="72900" x2="7296" y2="72900"/>
                        <a14:foregroundMark x1="5794" y1="82656" x2="5794" y2="82656"/>
                        <a14:foregroundMark x1="6009" y1="60163" x2="6009" y2="60163"/>
                        <a14:foregroundMark x1="34120" y1="5962" x2="34120" y2="596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4" y="3712844"/>
            <a:ext cx="3475752" cy="29048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1422F31-A34A-4E95-8229-33F0784F98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415732">
            <a:off x="165837" y="110008"/>
            <a:ext cx="1345846" cy="102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4456AB-974C-4204-9F4C-A5681FD37A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084834" y="1497753"/>
            <a:ext cx="1043669" cy="792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5C2AE3-BE08-49D3-A65B-23BA54B1E9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1214940" y="5950545"/>
            <a:ext cx="1105552" cy="8391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9CECF3-4C8B-4A3D-BF77-ACBB6EBDFB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5967341" y="1326611"/>
            <a:ext cx="995467" cy="7556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5D39C0E-FDAC-490C-AE30-BF2369767A14}"/>
              </a:ext>
            </a:extLst>
          </p:cNvPr>
          <p:cNvSpPr txBox="1"/>
          <p:nvPr/>
        </p:nvSpPr>
        <p:spPr>
          <a:xfrm>
            <a:off x="2762542" y="2380235"/>
            <a:ext cx="36972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 Nam Bộ: Địa hình cao hơn Tây Nam Bộ, chủ yếu là đồi thoải và đồng bằng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4FC119-A4E4-474F-B1B3-F2A96F3DA0CF}"/>
              </a:ext>
            </a:extLst>
          </p:cNvPr>
          <p:cNvSpPr txBox="1"/>
          <p:nvPr/>
        </p:nvSpPr>
        <p:spPr>
          <a:xfrm>
            <a:off x="6823587" y="2362872"/>
            <a:ext cx="45031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 Nam Bộ: Địa hình thấp, bằng phẳng nhiều vùng ngập nước, chịu ảnh hưởng mạnh của biển.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10688-DD63-580D-1814-2626621C0ADA}"/>
              </a:ext>
            </a:extLst>
          </p:cNvPr>
          <p:cNvSpPr txBox="1"/>
          <p:nvPr/>
        </p:nvSpPr>
        <p:spPr>
          <a:xfrm>
            <a:off x="1889185" y="215660"/>
            <a:ext cx="9644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4627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E8785-075F-485E-6875-96FACB8F7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656" y="2432604"/>
            <a:ext cx="792548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0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34" y="3518696"/>
            <a:ext cx="5034338" cy="40497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ED621-BBBA-43A9-B24E-1577B885DB88}"/>
              </a:ext>
            </a:extLst>
          </p:cNvPr>
          <p:cNvSpPr txBox="1"/>
          <p:nvPr/>
        </p:nvSpPr>
        <p:spPr>
          <a:xfrm>
            <a:off x="523216" y="341637"/>
            <a:ext cx="10104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Câu 1: Vùng Nam Bộ nằm ở đâu nước ta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66464" flipH="1">
            <a:off x="1195409" y="2197895"/>
            <a:ext cx="2757755" cy="17772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65463E-1DD3-43E6-B672-C55A82CDDA33}"/>
              </a:ext>
            </a:extLst>
          </p:cNvPr>
          <p:cNvGrpSpPr/>
          <p:nvPr/>
        </p:nvGrpSpPr>
        <p:grpSpPr>
          <a:xfrm>
            <a:off x="3400747" y="2656244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107B4-FA9A-4AF1-AEB6-81886C2EA892}"/>
                </a:ext>
              </a:extLst>
            </p:cNvPr>
            <p:cNvSpPr txBox="1"/>
            <p:nvPr/>
          </p:nvSpPr>
          <p:spPr>
            <a:xfrm>
              <a:off x="3752251" y="2849166"/>
              <a:ext cx="7173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Vùng Nam Bộ nằm ở phía nam của Tổ quốc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648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183" y="3650460"/>
            <a:ext cx="4628564" cy="3723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ED621-BBBA-43A9-B24E-1577B885DB88}"/>
              </a:ext>
            </a:extLst>
          </p:cNvPr>
          <p:cNvSpPr txBox="1"/>
          <p:nvPr/>
        </p:nvSpPr>
        <p:spPr>
          <a:xfrm>
            <a:off x="648791" y="355399"/>
            <a:ext cx="9853683" cy="192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Câu 2: Vùng Nam Bộ tiếp  giáp với quốc gia nào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36728" flipH="1" flipV="1">
            <a:off x="8088706" y="2324567"/>
            <a:ext cx="2770713" cy="1785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65463E-1DD3-43E6-B672-C55A82CDDA33}"/>
              </a:ext>
            </a:extLst>
          </p:cNvPr>
          <p:cNvGrpSpPr/>
          <p:nvPr/>
        </p:nvGrpSpPr>
        <p:grpSpPr>
          <a:xfrm>
            <a:off x="753281" y="2733196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107B4-FA9A-4AF1-AEB6-81886C2EA892}"/>
                </a:ext>
              </a:extLst>
            </p:cNvPr>
            <p:cNvSpPr txBox="1"/>
            <p:nvPr/>
          </p:nvSpPr>
          <p:spPr>
            <a:xfrm>
              <a:off x="3720200" y="2850383"/>
              <a:ext cx="7173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Tiếp giáp với quốc gia Cam-pu-chia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737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183" y="3650460"/>
            <a:ext cx="4628564" cy="3723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ED621-BBBA-43A9-B24E-1577B885DB88}"/>
              </a:ext>
            </a:extLst>
          </p:cNvPr>
          <p:cNvSpPr txBox="1"/>
          <p:nvPr/>
        </p:nvSpPr>
        <p:spPr>
          <a:xfrm>
            <a:off x="648791" y="355399"/>
            <a:ext cx="9853683" cy="192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36728" flipH="1" flipV="1">
            <a:off x="8088706" y="2324567"/>
            <a:ext cx="2770713" cy="1785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65463E-1DD3-43E6-B672-C55A82CDDA33}"/>
              </a:ext>
            </a:extLst>
          </p:cNvPr>
          <p:cNvGrpSpPr/>
          <p:nvPr/>
        </p:nvGrpSpPr>
        <p:grpSpPr>
          <a:xfrm>
            <a:off x="753281" y="2733196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107B4-FA9A-4AF1-AEB6-81886C2EA892}"/>
                </a:ext>
              </a:extLst>
            </p:cNvPr>
            <p:cNvSpPr txBox="1"/>
            <p:nvPr/>
          </p:nvSpPr>
          <p:spPr>
            <a:xfrm>
              <a:off x="3720200" y="2850383"/>
              <a:ext cx="7173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Vùng Tây Nguyên và Duyên hải miền Trung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074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30D0B5C-1699-4E71-944A-CDCAB27F2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3667" l="10000" r="90000">
                        <a14:foregroundMark x1="79444" y1="5167" x2="73111" y2="26333"/>
                        <a14:foregroundMark x1="62000" y1="16000" x2="65667" y2="27500"/>
                        <a14:foregroundMark x1="44111" y1="84167" x2="44111" y2="84167"/>
                        <a14:foregroundMark x1="67111" y1="65167" x2="67111" y2="65167"/>
                        <a14:foregroundMark x1="40222" y1="93667" x2="40222" y2="93667"/>
                        <a14:foregroundMark x1="25667" y1="50333" x2="25667" y2="5033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2" y="2926374"/>
            <a:ext cx="5381263" cy="35875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472FB0A-1F45-44CA-847C-28988D51B48F}"/>
              </a:ext>
            </a:extLst>
          </p:cNvPr>
          <p:cNvSpPr/>
          <p:nvPr/>
        </p:nvSpPr>
        <p:spPr>
          <a:xfrm rot="1740214">
            <a:off x="-15026629" y="-3664923"/>
            <a:ext cx="15314862" cy="1094138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CAB91E-B32C-4D26-9F5E-6E2A2901E6EA}"/>
              </a:ext>
            </a:extLst>
          </p:cNvPr>
          <p:cNvSpPr txBox="1"/>
          <p:nvPr/>
        </p:nvSpPr>
        <p:spPr>
          <a:xfrm rot="1737104">
            <a:off x="8111413" y="9232321"/>
            <a:ext cx="10347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LỚN NHẤT NƯỚC TA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99F9A6-949F-470E-BCE3-4EAC047A2501}"/>
              </a:ext>
            </a:extLst>
          </p:cNvPr>
          <p:cNvSpPr/>
          <p:nvPr/>
        </p:nvSpPr>
        <p:spPr>
          <a:xfrm rot="1740214">
            <a:off x="12520802" y="8983828"/>
            <a:ext cx="15314862" cy="2813595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E5B220-36EB-41F5-AAB0-F063ADD33AA9}"/>
              </a:ext>
            </a:extLst>
          </p:cNvPr>
          <p:cNvSpPr txBox="1"/>
          <p:nvPr/>
        </p:nvSpPr>
        <p:spPr>
          <a:xfrm rot="1747427">
            <a:off x="-8554936" y="-4995822"/>
            <a:ext cx="105475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Đồng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bằng</a:t>
            </a:r>
            <a:endParaRPr kumimoji="0" lang="vi-VN" sz="13800" b="0" i="0" u="none" strike="noStrike" kern="1200" cap="none" spc="0" normalizeH="0" baseline="0" noProof="0" dirty="0">
              <a:ln>
                <a:noFill/>
              </a:ln>
              <a:solidFill>
                <a:srgbClr val="9B5DE6">
                  <a:alpha val="44000"/>
                </a:srgbClr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44" name="!!1">
            <a:extLst>
              <a:ext uri="{FF2B5EF4-FFF2-40B4-BE49-F238E27FC236}">
                <a16:creationId xmlns:a16="http://schemas.microsoft.com/office/drawing/2014/main" id="{D7DF3C8D-5A5C-4688-90F0-04EFBEFFBBCC}"/>
              </a:ext>
            </a:extLst>
          </p:cNvPr>
          <p:cNvSpPr/>
          <p:nvPr/>
        </p:nvSpPr>
        <p:spPr>
          <a:xfrm>
            <a:off x="-1444480" y="1469925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!!2">
            <a:extLst>
              <a:ext uri="{FF2B5EF4-FFF2-40B4-BE49-F238E27FC236}">
                <a16:creationId xmlns:a16="http://schemas.microsoft.com/office/drawing/2014/main" id="{0E8C16FD-E24B-438B-9375-3C4710A6C06B}"/>
              </a:ext>
            </a:extLst>
          </p:cNvPr>
          <p:cNvSpPr/>
          <p:nvPr/>
        </p:nvSpPr>
        <p:spPr>
          <a:xfrm rot="10800000">
            <a:off x="3240305" y="-1767657"/>
            <a:ext cx="12284813" cy="6849638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!!8888">
            <a:extLst>
              <a:ext uri="{FF2B5EF4-FFF2-40B4-BE49-F238E27FC236}">
                <a16:creationId xmlns:a16="http://schemas.microsoft.com/office/drawing/2014/main" id="{5DB2EF83-8734-4F29-A0A6-D1F1E8F0C8A1}"/>
              </a:ext>
            </a:extLst>
          </p:cNvPr>
          <p:cNvSpPr/>
          <p:nvPr/>
        </p:nvSpPr>
        <p:spPr>
          <a:xfrm>
            <a:off x="-2492833" y="7922837"/>
            <a:ext cx="12192000" cy="3296749"/>
          </a:xfrm>
          <a:prstGeom prst="rect">
            <a:avLst/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F3E656FC-46D1-40D1-89BF-1014BB0B3702}"/>
              </a:ext>
            </a:extLst>
          </p:cNvPr>
          <p:cNvSpPr/>
          <p:nvPr/>
        </p:nvSpPr>
        <p:spPr>
          <a:xfrm rot="10421213" flipH="1">
            <a:off x="7077370" y="3132827"/>
            <a:ext cx="2441265" cy="1587031"/>
          </a:xfrm>
          <a:prstGeom prst="cloud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E9FEAA64-C642-49A8-BA9A-63A69BE27C52}"/>
              </a:ext>
            </a:extLst>
          </p:cNvPr>
          <p:cNvSpPr>
            <a:spLocks noChangeAspect="1"/>
          </p:cNvSpPr>
          <p:nvPr/>
        </p:nvSpPr>
        <p:spPr>
          <a:xfrm>
            <a:off x="2370827" y="2820265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6501811-B080-4F20-A10F-84D28506E3FD}"/>
              </a:ext>
            </a:extLst>
          </p:cNvPr>
          <p:cNvSpPr>
            <a:spLocks noChangeAspect="1"/>
          </p:cNvSpPr>
          <p:nvPr/>
        </p:nvSpPr>
        <p:spPr>
          <a:xfrm flipH="1">
            <a:off x="8092696" y="3069211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00B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id="{17B4F516-596F-44FE-A8F7-CB96D300D7A3}"/>
              </a:ext>
            </a:extLst>
          </p:cNvPr>
          <p:cNvSpPr>
            <a:spLocks noChangeAspect="1"/>
          </p:cNvSpPr>
          <p:nvPr/>
        </p:nvSpPr>
        <p:spPr>
          <a:xfrm flipH="1">
            <a:off x="6215673" y="137860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6D2D6C4C-F91A-49A4-9A01-47C8956760B8}"/>
              </a:ext>
            </a:extLst>
          </p:cNvPr>
          <p:cNvSpPr>
            <a:spLocks noChangeAspect="1"/>
          </p:cNvSpPr>
          <p:nvPr/>
        </p:nvSpPr>
        <p:spPr>
          <a:xfrm flipH="1">
            <a:off x="1750826" y="284069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Plaque 34">
            <a:extLst>
              <a:ext uri="{FF2B5EF4-FFF2-40B4-BE49-F238E27FC236}">
                <a16:creationId xmlns:a16="http://schemas.microsoft.com/office/drawing/2014/main" id="{C77A6C07-819F-4B11-9EF8-DC8FD2BCBF7A}"/>
              </a:ext>
            </a:extLst>
          </p:cNvPr>
          <p:cNvSpPr>
            <a:spLocks noChangeAspect="1"/>
          </p:cNvSpPr>
          <p:nvPr/>
        </p:nvSpPr>
        <p:spPr>
          <a:xfrm flipH="1">
            <a:off x="9826933" y="314498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Plaque 35">
            <a:extLst>
              <a:ext uri="{FF2B5EF4-FFF2-40B4-BE49-F238E27FC236}">
                <a16:creationId xmlns:a16="http://schemas.microsoft.com/office/drawing/2014/main" id="{9DE98171-15DD-4FB1-9E4B-20C1EB6339A8}"/>
              </a:ext>
            </a:extLst>
          </p:cNvPr>
          <p:cNvSpPr>
            <a:spLocks noChangeAspect="1"/>
          </p:cNvSpPr>
          <p:nvPr/>
        </p:nvSpPr>
        <p:spPr>
          <a:xfrm flipH="1">
            <a:off x="10586054" y="63795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id="{A4972F75-4131-4BF9-A66A-03BFCA46A587}"/>
              </a:ext>
            </a:extLst>
          </p:cNvPr>
          <p:cNvSpPr>
            <a:spLocks noChangeAspect="1"/>
          </p:cNvSpPr>
          <p:nvPr/>
        </p:nvSpPr>
        <p:spPr>
          <a:xfrm flipH="1">
            <a:off x="4198403" y="51211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Plaque 37">
            <a:extLst>
              <a:ext uri="{FF2B5EF4-FFF2-40B4-BE49-F238E27FC236}">
                <a16:creationId xmlns:a16="http://schemas.microsoft.com/office/drawing/2014/main" id="{0C13CF6D-20F0-428F-ACE0-85C6E101CD1F}"/>
              </a:ext>
            </a:extLst>
          </p:cNvPr>
          <p:cNvSpPr>
            <a:spLocks noChangeAspect="1"/>
          </p:cNvSpPr>
          <p:nvPr/>
        </p:nvSpPr>
        <p:spPr>
          <a:xfrm flipH="1">
            <a:off x="836656" y="168305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id="{6CCF0797-ED86-448D-A5AA-720D387D6EC3}"/>
              </a:ext>
            </a:extLst>
          </p:cNvPr>
          <p:cNvSpPr>
            <a:spLocks noChangeAspect="1"/>
          </p:cNvSpPr>
          <p:nvPr/>
        </p:nvSpPr>
        <p:spPr>
          <a:xfrm flipH="1">
            <a:off x="999373" y="30686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D047777-A4B1-49F9-81F8-0EF65A6FBD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330432">
            <a:off x="9504256" y="348252"/>
            <a:ext cx="1345846" cy="1021565"/>
          </a:xfrm>
          <a:prstGeom prst="rect">
            <a:avLst/>
          </a:prstGeom>
        </p:spPr>
      </p:pic>
      <p:pic>
        <p:nvPicPr>
          <p:cNvPr id="14" name="Nhạc chuông TikTok Dễ Thương">
            <a:hlinkClick r:id="" action="ppaction://media"/>
            <a:extLst>
              <a:ext uri="{FF2B5EF4-FFF2-40B4-BE49-F238E27FC236}">
                <a16:creationId xmlns:a16="http://schemas.microsoft.com/office/drawing/2014/main" id="{90C55634-B1BC-4063-9369-FD70013ED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9179" y="-3885358"/>
            <a:ext cx="2489113" cy="2489113"/>
          </a:xfrm>
          <a:prstGeom prst="rect">
            <a:avLst/>
          </a:prstGeom>
        </p:spPr>
      </p:pic>
      <p:pic>
        <p:nvPicPr>
          <p:cNvPr id="48" name="Picture 4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34F6B1F-505D-4DE7-905A-AE8019FF9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6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  <a14:foregroundMark x1="45469" y1="1406" x2="45469" y2="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76" y="4397067"/>
            <a:ext cx="2678819" cy="26788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70567D-C787-40D5-9B97-D401C19A9E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8DAA9D-8E60-43B8-86D2-754FD37ABD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61" y="5300133"/>
            <a:ext cx="2348409" cy="15578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858FAE5-8801-4D19-B2B1-AEF69CB6BB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E1EF13-8BBF-454D-8973-05AD751B7E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0F385C6-6F6B-4E01-8E97-9F30EC99AF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pic>
        <p:nvPicPr>
          <p:cNvPr id="55" name="Picture 5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72A8DBC-FC66-4609-819D-ABE8F75AA6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6" y="3069211"/>
            <a:ext cx="3774017" cy="35116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30D4E9B-454A-47A8-9634-7DE7BAE022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22" y="5224374"/>
            <a:ext cx="2348409" cy="1647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1CBC-0F42-C949-6E79-A229A257ED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6787" y="295490"/>
            <a:ext cx="965690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86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1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7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1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2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6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7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1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2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7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1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3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6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7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8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1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2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3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6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7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8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1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2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3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6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7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8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1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2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3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7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8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1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3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56820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287835" y="267756"/>
            <a:ext cx="11486508" cy="623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183" y="3650460"/>
            <a:ext cx="4628564" cy="3723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8ED621-BBBA-43A9-B24E-1577B885DB88}"/>
              </a:ext>
            </a:extLst>
          </p:cNvPr>
          <p:cNvSpPr txBox="1"/>
          <p:nvPr/>
        </p:nvSpPr>
        <p:spPr>
          <a:xfrm>
            <a:off x="648791" y="355399"/>
            <a:ext cx="9853683" cy="192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nằm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D8526-1245-45DE-8B6C-6B65FC740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2" b="96724" l="10000" r="90000">
                        <a14:foregroundMark x1="53556" y1="5345" x2="60778" y2="11379"/>
                        <a14:foregroundMark x1="60778" y1="11379" x2="70444" y2="29655"/>
                        <a14:foregroundMark x1="70444" y1="29655" x2="74333" y2="44483"/>
                        <a14:foregroundMark x1="74333" y1="44483" x2="72444" y2="74655"/>
                        <a14:foregroundMark x1="72444" y1="74655" x2="69889" y2="83103"/>
                        <a14:foregroundMark x1="69889" y1="83103" x2="69111" y2="83276"/>
                        <a14:foregroundMark x1="50444" y1="2931" x2="50444" y2="2931"/>
                        <a14:foregroundMark x1="47667" y1="2069" x2="47667" y2="2069"/>
                        <a14:foregroundMark x1="48778" y1="2414" x2="48778" y2="2414"/>
                        <a14:foregroundMark x1="46111" y1="1552" x2="46111" y2="1552"/>
                        <a14:foregroundMark x1="46222" y1="1724" x2="46222" y2="1724"/>
                        <a14:foregroundMark x1="54222" y1="5000" x2="46889" y2="1552"/>
                        <a14:foregroundMark x1="58222" y1="9310" x2="47333" y2="2069"/>
                        <a14:foregroundMark x1="65111" y1="92759" x2="64000" y2="967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936728" flipH="1" flipV="1">
            <a:off x="8088706" y="2324567"/>
            <a:ext cx="2770713" cy="17855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65463E-1DD3-43E6-B672-C55A82CDDA33}"/>
              </a:ext>
            </a:extLst>
          </p:cNvPr>
          <p:cNvGrpSpPr/>
          <p:nvPr/>
        </p:nvGrpSpPr>
        <p:grpSpPr>
          <a:xfrm>
            <a:off x="753281" y="2733196"/>
            <a:ext cx="7766932" cy="2553872"/>
            <a:chOff x="3328827" y="2515730"/>
            <a:chExt cx="7766932" cy="25538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4D195E-51DB-4624-86DB-47E14E7E3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8827" y="2515730"/>
              <a:ext cx="7766932" cy="255387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2107B4-FA9A-4AF1-AEB6-81886C2EA892}"/>
                </a:ext>
              </a:extLst>
            </p:cNvPr>
            <p:cNvSpPr txBox="1"/>
            <p:nvPr/>
          </p:nvSpPr>
          <p:spPr>
            <a:xfrm>
              <a:off x="3547610" y="2858287"/>
              <a:ext cx="754814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A792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 Đông nằm ở phía Đông vùng Nam Bộ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293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EB2D49-C0C2-4E8A-B421-4DD41CE42B12}"/>
              </a:ext>
            </a:extLst>
          </p:cNvPr>
          <p:cNvSpPr/>
          <p:nvPr/>
        </p:nvSpPr>
        <p:spPr>
          <a:xfrm>
            <a:off x="0" y="-1"/>
            <a:ext cx="12192000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4B5CB-3068-416A-8198-A40AF57CF744}"/>
              </a:ext>
            </a:extLst>
          </p:cNvPr>
          <p:cNvSpPr/>
          <p:nvPr/>
        </p:nvSpPr>
        <p:spPr>
          <a:xfrm>
            <a:off x="0" y="2285999"/>
            <a:ext cx="12192000" cy="228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F572F-97C0-4889-8EAA-BE39E36630AA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50D845-BA4D-4050-BCCF-D38E857A9C6B}"/>
              </a:ext>
            </a:extLst>
          </p:cNvPr>
          <p:cNvSpPr/>
          <p:nvPr/>
        </p:nvSpPr>
        <p:spPr>
          <a:xfrm>
            <a:off x="1062814" y="764970"/>
            <a:ext cx="10210605" cy="532805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D9890-8170-47EC-BB51-C086CA3FD944}"/>
              </a:ext>
            </a:extLst>
          </p:cNvPr>
          <p:cNvSpPr/>
          <p:nvPr/>
        </p:nvSpPr>
        <p:spPr>
          <a:xfrm>
            <a:off x="716450" y="5888181"/>
            <a:ext cx="9591331" cy="34636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9BC53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D9CC-DC74-4FD9-B71B-216C7071828F}"/>
              </a:ext>
            </a:extLst>
          </p:cNvPr>
          <p:cNvSpPr/>
          <p:nvPr/>
        </p:nvSpPr>
        <p:spPr>
          <a:xfrm>
            <a:off x="716450" y="623455"/>
            <a:ext cx="10907514" cy="346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F921B-E214-4B2C-AD12-F3D8CA62A8A4}"/>
              </a:ext>
            </a:extLst>
          </p:cNvPr>
          <p:cNvSpPr/>
          <p:nvPr/>
        </p:nvSpPr>
        <p:spPr>
          <a:xfrm rot="5400000">
            <a:off x="-1915913" y="3255818"/>
            <a:ext cx="5611090" cy="34636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FBDA19-F024-43D0-9B42-EA743F1E7F54}"/>
              </a:ext>
            </a:extLst>
          </p:cNvPr>
          <p:cNvSpPr/>
          <p:nvPr/>
        </p:nvSpPr>
        <p:spPr>
          <a:xfrm>
            <a:off x="0" y="-13"/>
            <a:ext cx="12192000" cy="6234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BBE5A-4CF5-4D86-B9FB-F73DB1806D42}"/>
              </a:ext>
            </a:extLst>
          </p:cNvPr>
          <p:cNvSpPr/>
          <p:nvPr/>
        </p:nvSpPr>
        <p:spPr>
          <a:xfrm>
            <a:off x="0" y="6234535"/>
            <a:ext cx="12192000" cy="62346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0F9D06D-1EE7-4587-9CAB-37B3F67AC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7" b="93611" l="10000" r="90000">
                        <a14:foregroundMark x1="46667" y1="4167" x2="51111" y2="11667"/>
                        <a14:foregroundMark x1="44444" y1="28333" x2="45278" y2="38333"/>
                        <a14:foregroundMark x1="50833" y1="26667" x2="53333" y2="37500"/>
                        <a14:foregroundMark x1="41389" y1="27778" x2="42778" y2="36944"/>
                        <a14:foregroundMark x1="55833" y1="90278" x2="55833" y2="90278"/>
                        <a14:foregroundMark x1="39167" y1="90833" x2="39167" y2="90833"/>
                        <a14:foregroundMark x1="55556" y1="93611" x2="55556" y2="93611"/>
                        <a14:foregroundMark x1="76944" y1="27778" x2="76944" y2="27778"/>
                        <a14:foregroundMark x1="77778" y1="33056" x2="78889" y2="32778"/>
                        <a14:foregroundMark x1="77222" y1="39167" x2="77222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588" y="3163417"/>
            <a:ext cx="3831487" cy="38314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D6F4854-9412-4616-A610-0281BD5F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86" y="5210961"/>
            <a:ext cx="2348409" cy="16470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218C80-1BBC-447D-AD72-422216A73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2ACD397-E45E-4E36-9295-C551368600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41" y="5329158"/>
            <a:ext cx="2348409" cy="15578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85A599D-04A8-4FCE-A95A-EAF36ED2AC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14C076C-CCC8-4271-802D-23197FDD3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DEDFBA7-0BDD-40AC-85F8-5417B5EC7F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90636" y="1319820"/>
            <a:ext cx="2819872" cy="53762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347CF8D-641D-4DD2-B51B-6003965A5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0691438-1D84-4D0B-BEFB-C4A9BDA2BD25}"/>
              </a:ext>
            </a:extLst>
          </p:cNvPr>
          <p:cNvGrpSpPr/>
          <p:nvPr/>
        </p:nvGrpSpPr>
        <p:grpSpPr>
          <a:xfrm>
            <a:off x="1871024" y="640460"/>
            <a:ext cx="8615641" cy="5230810"/>
            <a:chOff x="1871024" y="640460"/>
            <a:chExt cx="8615641" cy="5230810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A5FE3553-110C-404D-B72B-8AB2F24582FD}"/>
                </a:ext>
              </a:extLst>
            </p:cNvPr>
            <p:cNvSpPr/>
            <p:nvPr/>
          </p:nvSpPr>
          <p:spPr>
            <a:xfrm rot="10421213" flipH="1">
              <a:off x="4365630" y="3863931"/>
              <a:ext cx="3457017" cy="2007339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355713B-84B5-4C8D-A2E3-4B4F70C40E43}"/>
                </a:ext>
              </a:extLst>
            </p:cNvPr>
            <p:cNvGrpSpPr/>
            <p:nvPr/>
          </p:nvGrpSpPr>
          <p:grpSpPr>
            <a:xfrm>
              <a:off x="1871024" y="640460"/>
              <a:ext cx="8615641" cy="4639889"/>
              <a:chOff x="2161274" y="1373091"/>
              <a:chExt cx="7802841" cy="4648208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97D177E-A633-496E-BA0D-AD405AB5E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06347" y="1373091"/>
                <a:ext cx="6415315" cy="3207656"/>
              </a:xfrm>
              <a:custGeom>
                <a:avLst/>
                <a:gdLst>
                  <a:gd name="connsiteX0" fmla="*/ 3585029 w 7170058"/>
                  <a:gd name="connsiteY0" fmla="*/ 0 h 3585027"/>
                  <a:gd name="connsiteX1" fmla="*/ 7165393 w 7170058"/>
                  <a:gd name="connsiteY1" fmla="*/ 3400544 h 3585027"/>
                  <a:gd name="connsiteX2" fmla="*/ 7170058 w 7170058"/>
                  <a:gd name="connsiteY2" fmla="*/ 3585027 h 3585027"/>
                  <a:gd name="connsiteX3" fmla="*/ 6821621 w 7170058"/>
                  <a:gd name="connsiteY3" fmla="*/ 3585027 h 3585027"/>
                  <a:gd name="connsiteX4" fmla="*/ 6804911 w 7170058"/>
                  <a:gd name="connsiteY4" fmla="*/ 3254106 h 3585027"/>
                  <a:gd name="connsiteX5" fmla="*/ 3585029 w 7170058"/>
                  <a:gd name="connsiteY5" fmla="*/ 348437 h 3585027"/>
                  <a:gd name="connsiteX6" fmla="*/ 365147 w 7170058"/>
                  <a:gd name="connsiteY6" fmla="*/ 3254106 h 3585027"/>
                  <a:gd name="connsiteX7" fmla="*/ 348437 w 7170058"/>
                  <a:gd name="connsiteY7" fmla="*/ 3585027 h 3585027"/>
                  <a:gd name="connsiteX8" fmla="*/ 0 w 7170058"/>
                  <a:gd name="connsiteY8" fmla="*/ 3585027 h 3585027"/>
                  <a:gd name="connsiteX9" fmla="*/ 4665 w 7170058"/>
                  <a:gd name="connsiteY9" fmla="*/ 3400544 h 3585027"/>
                  <a:gd name="connsiteX10" fmla="*/ 3585029 w 7170058"/>
                  <a:gd name="connsiteY10" fmla="*/ 0 h 358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70058" h="3585027">
                    <a:moveTo>
                      <a:pt x="3585029" y="0"/>
                    </a:moveTo>
                    <a:cubicBezTo>
                      <a:pt x="5503113" y="0"/>
                      <a:pt x="7069375" y="1506323"/>
                      <a:pt x="7165393" y="3400544"/>
                    </a:cubicBezTo>
                    <a:lnTo>
                      <a:pt x="7170058" y="3585027"/>
                    </a:lnTo>
                    <a:lnTo>
                      <a:pt x="6821621" y="3585027"/>
                    </a:lnTo>
                    <a:lnTo>
                      <a:pt x="6804911" y="3254106"/>
                    </a:lnTo>
                    <a:cubicBezTo>
                      <a:pt x="6639165" y="1622036"/>
                      <a:pt x="5260829" y="348437"/>
                      <a:pt x="3585029" y="348437"/>
                    </a:cubicBezTo>
                    <a:cubicBezTo>
                      <a:pt x="1909229" y="348437"/>
                      <a:pt x="530893" y="1622036"/>
                      <a:pt x="365147" y="3254106"/>
                    </a:cubicBezTo>
                    <a:lnTo>
                      <a:pt x="348437" y="3585027"/>
                    </a:lnTo>
                    <a:lnTo>
                      <a:pt x="0" y="3585027"/>
                    </a:lnTo>
                    <a:lnTo>
                      <a:pt x="4665" y="3400544"/>
                    </a:lnTo>
                    <a:cubicBezTo>
                      <a:pt x="100683" y="1506323"/>
                      <a:pt x="1666946" y="0"/>
                      <a:pt x="3585029" y="0"/>
                    </a:cubicBezTo>
                    <a:close/>
                  </a:path>
                </a:pathLst>
              </a:custGeom>
              <a:solidFill>
                <a:srgbClr val="E64893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40CE55F-31CA-400E-BF82-A386D3CA22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18598" y="1983458"/>
                <a:ext cx="5194587" cy="2597289"/>
              </a:xfrm>
              <a:custGeom>
                <a:avLst/>
                <a:gdLst>
                  <a:gd name="connsiteX0" fmla="*/ 2902857 w 5805714"/>
                  <a:gd name="connsiteY0" fmla="*/ 0 h 2902853"/>
                  <a:gd name="connsiteX1" fmla="*/ 5790727 w 5805714"/>
                  <a:gd name="connsiteY1" fmla="*/ 2606057 h 2902853"/>
                  <a:gd name="connsiteX2" fmla="*/ 5805714 w 5805714"/>
                  <a:gd name="connsiteY2" fmla="*/ 2902853 h 2902853"/>
                  <a:gd name="connsiteX3" fmla="*/ 5486400 w 5805714"/>
                  <a:gd name="connsiteY3" fmla="*/ 2902853 h 2902853"/>
                  <a:gd name="connsiteX4" fmla="*/ 5473061 w 5805714"/>
                  <a:gd name="connsiteY4" fmla="*/ 2638705 h 2902853"/>
                  <a:gd name="connsiteX5" fmla="*/ 2902857 w 5805714"/>
                  <a:gd name="connsiteY5" fmla="*/ 319314 h 2902853"/>
                  <a:gd name="connsiteX6" fmla="*/ 332653 w 5805714"/>
                  <a:gd name="connsiteY6" fmla="*/ 2638705 h 2902853"/>
                  <a:gd name="connsiteX7" fmla="*/ 319314 w 5805714"/>
                  <a:gd name="connsiteY7" fmla="*/ 2902853 h 2902853"/>
                  <a:gd name="connsiteX8" fmla="*/ 0 w 5805714"/>
                  <a:gd name="connsiteY8" fmla="*/ 2902853 h 2902853"/>
                  <a:gd name="connsiteX9" fmla="*/ 14987 w 5805714"/>
                  <a:gd name="connsiteY9" fmla="*/ 2606057 h 2902853"/>
                  <a:gd name="connsiteX10" fmla="*/ 2902857 w 5805714"/>
                  <a:gd name="connsiteY10" fmla="*/ 0 h 290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05714" h="2902853">
                    <a:moveTo>
                      <a:pt x="2902857" y="0"/>
                    </a:moveTo>
                    <a:cubicBezTo>
                      <a:pt x="4405861" y="0"/>
                      <a:pt x="5642072" y="1142273"/>
                      <a:pt x="5790727" y="2606057"/>
                    </a:cubicBezTo>
                    <a:lnTo>
                      <a:pt x="5805714" y="2902853"/>
                    </a:lnTo>
                    <a:lnTo>
                      <a:pt x="5486400" y="2902853"/>
                    </a:lnTo>
                    <a:lnTo>
                      <a:pt x="5473061" y="2638705"/>
                    </a:lnTo>
                    <a:cubicBezTo>
                      <a:pt x="5340758" y="1335938"/>
                      <a:pt x="4240530" y="319314"/>
                      <a:pt x="2902857" y="319314"/>
                    </a:cubicBezTo>
                    <a:cubicBezTo>
                      <a:pt x="1565185" y="319314"/>
                      <a:pt x="464956" y="1335938"/>
                      <a:pt x="332653" y="2638705"/>
                    </a:cubicBezTo>
                    <a:lnTo>
                      <a:pt x="319314" y="2902853"/>
                    </a:lnTo>
                    <a:lnTo>
                      <a:pt x="0" y="2902853"/>
                    </a:lnTo>
                    <a:lnTo>
                      <a:pt x="14987" y="2606057"/>
                    </a:lnTo>
                    <a:cubicBezTo>
                      <a:pt x="163643" y="1142273"/>
                      <a:pt x="1399854" y="0"/>
                      <a:pt x="2902857" y="0"/>
                    </a:cubicBezTo>
                    <a:close/>
                  </a:path>
                </a:pathLst>
              </a:custGeom>
              <a:solidFill>
                <a:srgbClr val="FEE9B9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0EA51D3-B9A1-45E7-B853-5CF8BEC639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21880" y="1684852"/>
                <a:ext cx="5791796" cy="2895895"/>
              </a:xfrm>
              <a:custGeom>
                <a:avLst/>
                <a:gdLst>
                  <a:gd name="connsiteX0" fmla="*/ 3236592 w 6473184"/>
                  <a:gd name="connsiteY0" fmla="*/ 0 h 3236589"/>
                  <a:gd name="connsiteX1" fmla="*/ 6456474 w 6473184"/>
                  <a:gd name="connsiteY1" fmla="*/ 2905670 h 3236589"/>
                  <a:gd name="connsiteX2" fmla="*/ 6473184 w 6473184"/>
                  <a:gd name="connsiteY2" fmla="*/ 3236589 h 3236589"/>
                  <a:gd name="connsiteX3" fmla="*/ 6139449 w 6473184"/>
                  <a:gd name="connsiteY3" fmla="*/ 3236589 h 3236589"/>
                  <a:gd name="connsiteX4" fmla="*/ 6124462 w 6473184"/>
                  <a:gd name="connsiteY4" fmla="*/ 2939792 h 3236589"/>
                  <a:gd name="connsiteX5" fmla="*/ 3236592 w 6473184"/>
                  <a:gd name="connsiteY5" fmla="*/ 333735 h 3236589"/>
                  <a:gd name="connsiteX6" fmla="*/ 348722 w 6473184"/>
                  <a:gd name="connsiteY6" fmla="*/ 2939792 h 3236589"/>
                  <a:gd name="connsiteX7" fmla="*/ 333735 w 6473184"/>
                  <a:gd name="connsiteY7" fmla="*/ 3236589 h 3236589"/>
                  <a:gd name="connsiteX8" fmla="*/ 0 w 6473184"/>
                  <a:gd name="connsiteY8" fmla="*/ 3236589 h 3236589"/>
                  <a:gd name="connsiteX9" fmla="*/ 16710 w 6473184"/>
                  <a:gd name="connsiteY9" fmla="*/ 2905670 h 3236589"/>
                  <a:gd name="connsiteX10" fmla="*/ 3236592 w 6473184"/>
                  <a:gd name="connsiteY10" fmla="*/ 0 h 323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73184" h="3236589">
                    <a:moveTo>
                      <a:pt x="3236592" y="0"/>
                    </a:moveTo>
                    <a:cubicBezTo>
                      <a:pt x="4912392" y="0"/>
                      <a:pt x="6290728" y="1273599"/>
                      <a:pt x="6456474" y="2905670"/>
                    </a:cubicBezTo>
                    <a:lnTo>
                      <a:pt x="6473184" y="3236589"/>
                    </a:lnTo>
                    <a:lnTo>
                      <a:pt x="6139449" y="3236589"/>
                    </a:lnTo>
                    <a:lnTo>
                      <a:pt x="6124462" y="2939792"/>
                    </a:lnTo>
                    <a:cubicBezTo>
                      <a:pt x="5975807" y="1476008"/>
                      <a:pt x="4739596" y="333735"/>
                      <a:pt x="3236592" y="333735"/>
                    </a:cubicBezTo>
                    <a:cubicBezTo>
                      <a:pt x="1733589" y="333735"/>
                      <a:pt x="497378" y="1476008"/>
                      <a:pt x="348722" y="2939792"/>
                    </a:cubicBezTo>
                    <a:lnTo>
                      <a:pt x="333735" y="3236589"/>
                    </a:lnTo>
                    <a:lnTo>
                      <a:pt x="0" y="3236589"/>
                    </a:lnTo>
                    <a:lnTo>
                      <a:pt x="16710" y="2905670"/>
                    </a:lnTo>
                    <a:cubicBezTo>
                      <a:pt x="182456" y="1273599"/>
                      <a:pt x="1560792" y="0"/>
                      <a:pt x="3236592" y="0"/>
                    </a:cubicBezTo>
                    <a:close/>
                  </a:path>
                </a:pathLst>
              </a:custGeom>
              <a:solidFill>
                <a:srgbClr val="F480B1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F21416F-2A36-4B68-94E6-0BA96DECD8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6140" y="2269160"/>
                <a:ext cx="4623183" cy="2311587"/>
              </a:xfrm>
              <a:custGeom>
                <a:avLst/>
                <a:gdLst>
                  <a:gd name="connsiteX0" fmla="*/ 2583543 w 5167086"/>
                  <a:gd name="connsiteY0" fmla="*/ 0 h 2583538"/>
                  <a:gd name="connsiteX1" fmla="*/ 5153747 w 5167086"/>
                  <a:gd name="connsiteY1" fmla="*/ 2319391 h 2583538"/>
                  <a:gd name="connsiteX2" fmla="*/ 5167086 w 5167086"/>
                  <a:gd name="connsiteY2" fmla="*/ 2583538 h 2583538"/>
                  <a:gd name="connsiteX3" fmla="*/ 4851400 w 5167086"/>
                  <a:gd name="connsiteY3" fmla="*/ 2583538 h 2583538"/>
                  <a:gd name="connsiteX4" fmla="*/ 4839692 w 5167086"/>
                  <a:gd name="connsiteY4" fmla="*/ 2351668 h 2583538"/>
                  <a:gd name="connsiteX5" fmla="*/ 2583543 w 5167086"/>
                  <a:gd name="connsiteY5" fmla="*/ 315686 h 2583538"/>
                  <a:gd name="connsiteX6" fmla="*/ 327395 w 5167086"/>
                  <a:gd name="connsiteY6" fmla="*/ 2351668 h 2583538"/>
                  <a:gd name="connsiteX7" fmla="*/ 315686 w 5167086"/>
                  <a:gd name="connsiteY7" fmla="*/ 2583538 h 2583538"/>
                  <a:gd name="connsiteX8" fmla="*/ 0 w 5167086"/>
                  <a:gd name="connsiteY8" fmla="*/ 2583538 h 2583538"/>
                  <a:gd name="connsiteX9" fmla="*/ 13339 w 5167086"/>
                  <a:gd name="connsiteY9" fmla="*/ 2319391 h 2583538"/>
                  <a:gd name="connsiteX10" fmla="*/ 2583543 w 5167086"/>
                  <a:gd name="connsiteY10" fmla="*/ 0 h 2583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67086" h="2583538">
                    <a:moveTo>
                      <a:pt x="2583543" y="0"/>
                    </a:moveTo>
                    <a:cubicBezTo>
                      <a:pt x="3921216" y="0"/>
                      <a:pt x="5021444" y="1016624"/>
                      <a:pt x="5153747" y="2319391"/>
                    </a:cubicBezTo>
                    <a:lnTo>
                      <a:pt x="5167086" y="2583538"/>
                    </a:lnTo>
                    <a:lnTo>
                      <a:pt x="4851400" y="2583538"/>
                    </a:lnTo>
                    <a:lnTo>
                      <a:pt x="4839692" y="2351668"/>
                    </a:lnTo>
                    <a:cubicBezTo>
                      <a:pt x="4723555" y="1208087"/>
                      <a:pt x="3757765" y="315686"/>
                      <a:pt x="2583543" y="315686"/>
                    </a:cubicBezTo>
                    <a:cubicBezTo>
                      <a:pt x="1409322" y="315686"/>
                      <a:pt x="443532" y="1208087"/>
                      <a:pt x="327395" y="2351668"/>
                    </a:cubicBezTo>
                    <a:lnTo>
                      <a:pt x="315686" y="2583538"/>
                    </a:lnTo>
                    <a:lnTo>
                      <a:pt x="0" y="2583538"/>
                    </a:lnTo>
                    <a:lnTo>
                      <a:pt x="13339" y="2319391"/>
                    </a:lnTo>
                    <a:cubicBezTo>
                      <a:pt x="145642" y="1016624"/>
                      <a:pt x="1245871" y="0"/>
                      <a:pt x="2583543" y="0"/>
                    </a:cubicBezTo>
                    <a:close/>
                  </a:path>
                </a:pathLst>
              </a:custGeom>
              <a:solidFill>
                <a:srgbClr val="D9DFC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568E4DD-A36D-4C09-AC4D-98E2344A28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7590" y="2551616"/>
                <a:ext cx="4058269" cy="2029131"/>
              </a:xfrm>
              <a:custGeom>
                <a:avLst/>
                <a:gdLst>
                  <a:gd name="connsiteX0" fmla="*/ 2267856 w 4535713"/>
                  <a:gd name="connsiteY0" fmla="*/ 0 h 2267851"/>
                  <a:gd name="connsiteX1" fmla="*/ 4524005 w 4535713"/>
                  <a:gd name="connsiteY1" fmla="*/ 2035982 h 2267851"/>
                  <a:gd name="connsiteX2" fmla="*/ 4535713 w 4535713"/>
                  <a:gd name="connsiteY2" fmla="*/ 2267851 h 2267851"/>
                  <a:gd name="connsiteX3" fmla="*/ 4158342 w 4535713"/>
                  <a:gd name="connsiteY3" fmla="*/ 2267851 h 2267851"/>
                  <a:gd name="connsiteX4" fmla="*/ 4148582 w 4535713"/>
                  <a:gd name="connsiteY4" fmla="*/ 2074566 h 2267851"/>
                  <a:gd name="connsiteX5" fmla="*/ 2267856 w 4535713"/>
                  <a:gd name="connsiteY5" fmla="*/ 377371 h 2267851"/>
                  <a:gd name="connsiteX6" fmla="*/ 387131 w 4535713"/>
                  <a:gd name="connsiteY6" fmla="*/ 2074566 h 2267851"/>
                  <a:gd name="connsiteX7" fmla="*/ 377371 w 4535713"/>
                  <a:gd name="connsiteY7" fmla="*/ 2267851 h 2267851"/>
                  <a:gd name="connsiteX8" fmla="*/ 0 w 4535713"/>
                  <a:gd name="connsiteY8" fmla="*/ 2267851 h 2267851"/>
                  <a:gd name="connsiteX9" fmla="*/ 11708 w 4535713"/>
                  <a:gd name="connsiteY9" fmla="*/ 2035982 h 2267851"/>
                  <a:gd name="connsiteX10" fmla="*/ 2267856 w 4535713"/>
                  <a:gd name="connsiteY10" fmla="*/ 0 h 2267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35713" h="2267851">
                    <a:moveTo>
                      <a:pt x="2267856" y="0"/>
                    </a:moveTo>
                    <a:cubicBezTo>
                      <a:pt x="3442078" y="0"/>
                      <a:pt x="4407868" y="892401"/>
                      <a:pt x="4524005" y="2035982"/>
                    </a:cubicBezTo>
                    <a:lnTo>
                      <a:pt x="4535713" y="2267851"/>
                    </a:lnTo>
                    <a:lnTo>
                      <a:pt x="4158342" y="2267851"/>
                    </a:lnTo>
                    <a:lnTo>
                      <a:pt x="4148582" y="2074566"/>
                    </a:lnTo>
                    <a:cubicBezTo>
                      <a:pt x="4051770" y="1121277"/>
                      <a:pt x="3246688" y="377371"/>
                      <a:pt x="2267856" y="377371"/>
                    </a:cubicBezTo>
                    <a:cubicBezTo>
                      <a:pt x="1289025" y="377371"/>
                      <a:pt x="483943" y="1121277"/>
                      <a:pt x="387131" y="2074566"/>
                    </a:cubicBezTo>
                    <a:lnTo>
                      <a:pt x="377371" y="2267851"/>
                    </a:lnTo>
                    <a:lnTo>
                      <a:pt x="0" y="2267851"/>
                    </a:lnTo>
                    <a:lnTo>
                      <a:pt x="11708" y="2035982"/>
                    </a:lnTo>
                    <a:cubicBezTo>
                      <a:pt x="127845" y="892401"/>
                      <a:pt x="1093635" y="0"/>
                      <a:pt x="2267856" y="0"/>
                    </a:cubicBezTo>
                    <a:close/>
                  </a:path>
                </a:pathLst>
              </a:custGeom>
              <a:solidFill>
                <a:srgbClr val="E171A7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C30322C-8D85-4759-825B-67887BB1B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24053" y="2889266"/>
                <a:ext cx="3382975" cy="1691481"/>
              </a:xfrm>
              <a:custGeom>
                <a:avLst/>
                <a:gdLst>
                  <a:gd name="connsiteX0" fmla="*/ 1890485 w 3780971"/>
                  <a:gd name="connsiteY0" fmla="*/ 0 h 1890479"/>
                  <a:gd name="connsiteX1" fmla="*/ 3771211 w 3780971"/>
                  <a:gd name="connsiteY1" fmla="*/ 1697195 h 1890479"/>
                  <a:gd name="connsiteX2" fmla="*/ 3780971 w 3780971"/>
                  <a:gd name="connsiteY2" fmla="*/ 1890479 h 1890479"/>
                  <a:gd name="connsiteX3" fmla="*/ 3414485 w 3780971"/>
                  <a:gd name="connsiteY3" fmla="*/ 1890479 h 1890479"/>
                  <a:gd name="connsiteX4" fmla="*/ 3406617 w 3780971"/>
                  <a:gd name="connsiteY4" fmla="*/ 1734666 h 1890479"/>
                  <a:gd name="connsiteX5" fmla="*/ 1890485 w 3780971"/>
                  <a:gd name="connsiteY5" fmla="*/ 366486 h 1890479"/>
                  <a:gd name="connsiteX6" fmla="*/ 374354 w 3780971"/>
                  <a:gd name="connsiteY6" fmla="*/ 1734666 h 1890479"/>
                  <a:gd name="connsiteX7" fmla="*/ 366486 w 3780971"/>
                  <a:gd name="connsiteY7" fmla="*/ 1890479 h 1890479"/>
                  <a:gd name="connsiteX8" fmla="*/ 0 w 3780971"/>
                  <a:gd name="connsiteY8" fmla="*/ 1890479 h 1890479"/>
                  <a:gd name="connsiteX9" fmla="*/ 9760 w 3780971"/>
                  <a:gd name="connsiteY9" fmla="*/ 1697195 h 1890479"/>
                  <a:gd name="connsiteX10" fmla="*/ 1890485 w 3780971"/>
                  <a:gd name="connsiteY10" fmla="*/ 0 h 1890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80971" h="1890479">
                    <a:moveTo>
                      <a:pt x="1890485" y="0"/>
                    </a:moveTo>
                    <a:cubicBezTo>
                      <a:pt x="2869317" y="0"/>
                      <a:pt x="3674399" y="743905"/>
                      <a:pt x="3771211" y="1697195"/>
                    </a:cubicBezTo>
                    <a:lnTo>
                      <a:pt x="3780971" y="1890479"/>
                    </a:lnTo>
                    <a:lnTo>
                      <a:pt x="3414485" y="1890479"/>
                    </a:lnTo>
                    <a:lnTo>
                      <a:pt x="3406617" y="1734666"/>
                    </a:lnTo>
                    <a:cubicBezTo>
                      <a:pt x="3328573" y="966180"/>
                      <a:pt x="2679562" y="366486"/>
                      <a:pt x="1890485" y="366486"/>
                    </a:cubicBezTo>
                    <a:cubicBezTo>
                      <a:pt x="1101408" y="366486"/>
                      <a:pt x="452398" y="966180"/>
                      <a:pt x="374354" y="1734666"/>
                    </a:cubicBezTo>
                    <a:lnTo>
                      <a:pt x="366486" y="1890479"/>
                    </a:lnTo>
                    <a:lnTo>
                      <a:pt x="0" y="1890479"/>
                    </a:lnTo>
                    <a:lnTo>
                      <a:pt x="9760" y="1697195"/>
                    </a:lnTo>
                    <a:cubicBezTo>
                      <a:pt x="106572" y="743905"/>
                      <a:pt x="911654" y="0"/>
                      <a:pt x="1890485" y="0"/>
                    </a:cubicBezTo>
                    <a:close/>
                  </a:path>
                </a:pathLst>
              </a:custGeom>
              <a:solidFill>
                <a:srgbClr val="7760A6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Cloud 30">
                <a:extLst>
                  <a:ext uri="{FF2B5EF4-FFF2-40B4-BE49-F238E27FC236}">
                    <a16:creationId xmlns:a16="http://schemas.microsoft.com/office/drawing/2014/main" id="{0FE8ADEF-8BEA-4113-8E3D-DA5327D31D6F}"/>
                  </a:ext>
                </a:extLst>
              </p:cNvPr>
              <p:cNvSpPr/>
              <p:nvPr/>
            </p:nvSpPr>
            <p:spPr>
              <a:xfrm rot="11178787">
                <a:off x="2161274" y="4025638"/>
                <a:ext cx="2769226" cy="1995661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Cloud 31">
                <a:extLst>
                  <a:ext uri="{FF2B5EF4-FFF2-40B4-BE49-F238E27FC236}">
                    <a16:creationId xmlns:a16="http://schemas.microsoft.com/office/drawing/2014/main" id="{0C010446-54B2-451C-9A4D-7C2E381BC1E5}"/>
                  </a:ext>
                </a:extLst>
              </p:cNvPr>
              <p:cNvSpPr/>
              <p:nvPr/>
            </p:nvSpPr>
            <p:spPr>
              <a:xfrm rot="10421213" flipH="1">
                <a:off x="6833233" y="3994171"/>
                <a:ext cx="3130882" cy="2010938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C9BE512-1AC7-481F-A410-82AB47EDE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357" y="3824408"/>
            <a:ext cx="608433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8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B0207D8-5D8B-45DC-85BB-E96F027CB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167" y="-2668188"/>
            <a:ext cx="4324785" cy="305360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22D100-AF0A-309F-15B6-892130899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493" y="1600402"/>
            <a:ext cx="8846063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26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71252179">
            <a:hlinkClick r:id="" action="ppaction://media"/>
            <a:extLst>
              <a:ext uri="{FF2B5EF4-FFF2-40B4-BE49-F238E27FC236}">
                <a16:creationId xmlns:a16="http://schemas.microsoft.com/office/drawing/2014/main" id="{12BF199C-6713-418A-A668-1398AE977A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00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9E88E8-80C6-481F-8CF7-3521570857C5}"/>
              </a:ext>
            </a:extLst>
          </p:cNvPr>
          <p:cNvSpPr/>
          <p:nvPr/>
        </p:nvSpPr>
        <p:spPr>
          <a:xfrm>
            <a:off x="0" y="-1"/>
            <a:ext cx="12192000" cy="59195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E70123-C57A-43EB-A234-18B86769852A}"/>
              </a:ext>
            </a:extLst>
          </p:cNvPr>
          <p:cNvSpPr/>
          <p:nvPr/>
        </p:nvSpPr>
        <p:spPr>
          <a:xfrm>
            <a:off x="0" y="5746864"/>
            <a:ext cx="12192000" cy="1101180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509730" y="5670824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456501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1010510" y="6334956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2108088" y="6092307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590564" y="630741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509206" y="1008243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946334" y="243590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53091B29-3313-4A63-8E67-DFA2F34F16E7}"/>
              </a:ext>
            </a:extLst>
          </p:cNvPr>
          <p:cNvSpPr/>
          <p:nvPr/>
        </p:nvSpPr>
        <p:spPr>
          <a:xfrm rot="3600000">
            <a:off x="-6749460" y="-274740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8D7F8E1-5B8B-4702-A4C3-49FDE1330BDF}"/>
              </a:ext>
            </a:extLst>
          </p:cNvPr>
          <p:cNvSpPr/>
          <p:nvPr/>
        </p:nvSpPr>
        <p:spPr>
          <a:xfrm rot="14400000">
            <a:off x="6298110" y="-1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0C23DC0-145C-4E77-AE53-4A692314B49B}"/>
              </a:ext>
            </a:extLst>
          </p:cNvPr>
          <p:cNvSpPr/>
          <p:nvPr/>
        </p:nvSpPr>
        <p:spPr>
          <a:xfrm>
            <a:off x="1137023" y="460173"/>
            <a:ext cx="9657104" cy="5200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AEC4A62-653A-4083-BD81-C505BC2FF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46" y="5366"/>
            <a:ext cx="2066997" cy="19233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95D69E-2C55-4030-A82C-5C69624AD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593" l="6550" r="93450">
                        <a14:foregroundMark x1="6709" y1="65158" x2="6709" y2="65158"/>
                        <a14:foregroundMark x1="93450" y1="66968" x2="93450" y2="66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792"/>
            <a:ext cx="3722914" cy="2994779"/>
          </a:xfrm>
          <a:prstGeom prst="rect">
            <a:avLst/>
          </a:prstGeom>
        </p:spPr>
      </p:pic>
      <p:pic>
        <p:nvPicPr>
          <p:cNvPr id="19" name="Picture 4" descr="Children education">
            <a:extLst>
              <a:ext uri="{FF2B5EF4-FFF2-40B4-BE49-F238E27FC236}">
                <a16:creationId xmlns:a16="http://schemas.microsoft.com/office/drawing/2014/main" id="{D97C001A-EFC6-4EDE-B51C-E3F6CC1F6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17" y="3165986"/>
            <a:ext cx="6214072" cy="39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FD483D-1B28-FD87-D0A1-E450F9CC1896}"/>
              </a:ext>
            </a:extLst>
          </p:cNvPr>
          <p:cNvSpPr/>
          <p:nvPr/>
        </p:nvSpPr>
        <p:spPr>
          <a:xfrm>
            <a:off x="1297858" y="1248697"/>
            <a:ext cx="7836310" cy="2138412"/>
          </a:xfrm>
          <a:prstGeom prst="roundRect">
            <a:avLst>
              <a:gd name="adj" fmla="val 10221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 những cảnh vật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thể hiện nét đặc trưng của vùng đất nào ở nước ta?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43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30D0B5C-1699-4E71-944A-CDCAB27F2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3667" l="10000" r="90000">
                        <a14:foregroundMark x1="79444" y1="5167" x2="73111" y2="26333"/>
                        <a14:foregroundMark x1="62000" y1="16000" x2="65667" y2="27500"/>
                        <a14:foregroundMark x1="44111" y1="84167" x2="44111" y2="84167"/>
                        <a14:foregroundMark x1="67111" y1="65167" x2="67111" y2="65167"/>
                        <a14:foregroundMark x1="40222" y1="93667" x2="40222" y2="93667"/>
                        <a14:foregroundMark x1="25667" y1="50333" x2="25667" y2="5033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2" y="2926374"/>
            <a:ext cx="5381263" cy="358750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472FB0A-1F45-44CA-847C-28988D51B48F}"/>
              </a:ext>
            </a:extLst>
          </p:cNvPr>
          <p:cNvSpPr/>
          <p:nvPr/>
        </p:nvSpPr>
        <p:spPr>
          <a:xfrm rot="1740214">
            <a:off x="-15026629" y="-3664923"/>
            <a:ext cx="15314862" cy="1094138"/>
          </a:xfrm>
          <a:prstGeom prst="rect">
            <a:avLst/>
          </a:prstGeom>
          <a:solidFill>
            <a:srgbClr val="00B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CAB91E-B32C-4D26-9F5E-6E2A2901E6EA}"/>
              </a:ext>
            </a:extLst>
          </p:cNvPr>
          <p:cNvSpPr txBox="1"/>
          <p:nvPr/>
        </p:nvSpPr>
        <p:spPr>
          <a:xfrm rot="1737104">
            <a:off x="8111413" y="9232321"/>
            <a:ext cx="103477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LỚN NHẤT NƯỚC TA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99F9A6-949F-470E-BCE3-4EAC047A2501}"/>
              </a:ext>
            </a:extLst>
          </p:cNvPr>
          <p:cNvSpPr/>
          <p:nvPr/>
        </p:nvSpPr>
        <p:spPr>
          <a:xfrm rot="1740214">
            <a:off x="12520802" y="8983828"/>
            <a:ext cx="15314862" cy="2813595"/>
          </a:xfrm>
          <a:prstGeom prst="rect">
            <a:avLst/>
          </a:prstGeom>
          <a:solidFill>
            <a:srgbClr val="00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E5B220-36EB-41F5-AAB0-F063ADD33AA9}"/>
              </a:ext>
            </a:extLst>
          </p:cNvPr>
          <p:cNvSpPr txBox="1"/>
          <p:nvPr/>
        </p:nvSpPr>
        <p:spPr>
          <a:xfrm rot="1747427">
            <a:off x="-8554936" y="-4995822"/>
            <a:ext cx="105475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Đồng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>
                  <a:noFill/>
                </a:ln>
                <a:solidFill>
                  <a:srgbClr val="9B5DE6">
                    <a:alpha val="44000"/>
                  </a:srgbClr>
                </a:solidFill>
                <a:effectLst/>
                <a:uLnTx/>
                <a:uFillTx/>
                <a:latin typeface="SVN-Caprica Script" pitchFamily="2" charset="0"/>
                <a:ea typeface="+mn-ea"/>
                <a:cs typeface="+mn-cs"/>
              </a:rPr>
              <a:t>bằng</a:t>
            </a:r>
            <a:endParaRPr kumimoji="0" lang="vi-VN" sz="13800" b="0" i="0" u="none" strike="noStrike" kern="1200" cap="none" spc="0" normalizeH="0" baseline="0" noProof="0" dirty="0">
              <a:ln>
                <a:noFill/>
              </a:ln>
              <a:solidFill>
                <a:srgbClr val="9B5DE6">
                  <a:alpha val="44000"/>
                </a:srgbClr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44" name="!!1">
            <a:extLst>
              <a:ext uri="{FF2B5EF4-FFF2-40B4-BE49-F238E27FC236}">
                <a16:creationId xmlns:a16="http://schemas.microsoft.com/office/drawing/2014/main" id="{D7DF3C8D-5A5C-4688-90F0-04EFBEFFBBCC}"/>
              </a:ext>
            </a:extLst>
          </p:cNvPr>
          <p:cNvSpPr/>
          <p:nvPr/>
        </p:nvSpPr>
        <p:spPr>
          <a:xfrm>
            <a:off x="-1444480" y="1469925"/>
            <a:ext cx="12382500" cy="6858000"/>
          </a:xfrm>
          <a:prstGeom prst="triangle">
            <a:avLst>
              <a:gd name="adj" fmla="val 0"/>
            </a:avLst>
          </a:prstGeom>
          <a:solidFill>
            <a:schemeClr val="accent6">
              <a:lumMod val="60000"/>
              <a:lumOff val="4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!!2">
            <a:extLst>
              <a:ext uri="{FF2B5EF4-FFF2-40B4-BE49-F238E27FC236}">
                <a16:creationId xmlns:a16="http://schemas.microsoft.com/office/drawing/2014/main" id="{0E8C16FD-E24B-438B-9375-3C4710A6C06B}"/>
              </a:ext>
            </a:extLst>
          </p:cNvPr>
          <p:cNvSpPr/>
          <p:nvPr/>
        </p:nvSpPr>
        <p:spPr>
          <a:xfrm rot="10800000">
            <a:off x="3240305" y="-1767657"/>
            <a:ext cx="12284813" cy="6849638"/>
          </a:xfrm>
          <a:prstGeom prst="triangle">
            <a:avLst>
              <a:gd name="adj" fmla="val 0"/>
            </a:avLst>
          </a:prstGeom>
          <a:solidFill>
            <a:schemeClr val="accent6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11F446E-604A-4AF5-9088-34F9A6EA8B8A}"/>
              </a:ext>
            </a:extLst>
          </p:cNvPr>
          <p:cNvGrpSpPr/>
          <p:nvPr/>
        </p:nvGrpSpPr>
        <p:grpSpPr>
          <a:xfrm rot="10800000">
            <a:off x="2886456" y="531184"/>
            <a:ext cx="6419088" cy="6419089"/>
            <a:chOff x="6836228" y="219455"/>
            <a:chExt cx="6419088" cy="6419089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0A7FC5E-225A-4E40-874E-C7B525116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6"/>
              <a:ext cx="6419088" cy="6419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1441576-66C2-4FFE-B446-267787D297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6228" y="219455"/>
              <a:ext cx="6415315" cy="3207656"/>
            </a:xfrm>
            <a:custGeom>
              <a:avLst/>
              <a:gdLst>
                <a:gd name="connsiteX0" fmla="*/ 3585029 w 7170058"/>
                <a:gd name="connsiteY0" fmla="*/ 0 h 3585027"/>
                <a:gd name="connsiteX1" fmla="*/ 7165393 w 7170058"/>
                <a:gd name="connsiteY1" fmla="*/ 3400544 h 3585027"/>
                <a:gd name="connsiteX2" fmla="*/ 7170058 w 7170058"/>
                <a:gd name="connsiteY2" fmla="*/ 3585027 h 3585027"/>
                <a:gd name="connsiteX3" fmla="*/ 6821621 w 7170058"/>
                <a:gd name="connsiteY3" fmla="*/ 3585027 h 3585027"/>
                <a:gd name="connsiteX4" fmla="*/ 6804911 w 7170058"/>
                <a:gd name="connsiteY4" fmla="*/ 3254106 h 3585027"/>
                <a:gd name="connsiteX5" fmla="*/ 3585029 w 7170058"/>
                <a:gd name="connsiteY5" fmla="*/ 348437 h 3585027"/>
                <a:gd name="connsiteX6" fmla="*/ 365147 w 7170058"/>
                <a:gd name="connsiteY6" fmla="*/ 3254106 h 3585027"/>
                <a:gd name="connsiteX7" fmla="*/ 348437 w 7170058"/>
                <a:gd name="connsiteY7" fmla="*/ 3585027 h 3585027"/>
                <a:gd name="connsiteX8" fmla="*/ 0 w 7170058"/>
                <a:gd name="connsiteY8" fmla="*/ 3585027 h 3585027"/>
                <a:gd name="connsiteX9" fmla="*/ 4665 w 7170058"/>
                <a:gd name="connsiteY9" fmla="*/ 3400544 h 3585027"/>
                <a:gd name="connsiteX10" fmla="*/ 3585029 w 7170058"/>
                <a:gd name="connsiteY10" fmla="*/ 0 h 358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0058" h="3585027">
                  <a:moveTo>
                    <a:pt x="3585029" y="0"/>
                  </a:moveTo>
                  <a:cubicBezTo>
                    <a:pt x="5503113" y="0"/>
                    <a:pt x="7069375" y="1506323"/>
                    <a:pt x="7165393" y="3400544"/>
                  </a:cubicBezTo>
                  <a:lnTo>
                    <a:pt x="7170058" y="3585027"/>
                  </a:lnTo>
                  <a:lnTo>
                    <a:pt x="6821621" y="3585027"/>
                  </a:lnTo>
                  <a:lnTo>
                    <a:pt x="6804911" y="3254106"/>
                  </a:lnTo>
                  <a:cubicBezTo>
                    <a:pt x="6639165" y="1622036"/>
                    <a:pt x="5260829" y="348437"/>
                    <a:pt x="3585029" y="348437"/>
                  </a:cubicBezTo>
                  <a:cubicBezTo>
                    <a:pt x="1909229" y="348437"/>
                    <a:pt x="530893" y="1622036"/>
                    <a:pt x="365147" y="3254106"/>
                  </a:cubicBezTo>
                  <a:lnTo>
                    <a:pt x="348437" y="3585027"/>
                  </a:lnTo>
                  <a:lnTo>
                    <a:pt x="0" y="3585027"/>
                  </a:lnTo>
                  <a:lnTo>
                    <a:pt x="4665" y="3400544"/>
                  </a:lnTo>
                  <a:cubicBezTo>
                    <a:pt x="100683" y="1506323"/>
                    <a:pt x="1666946" y="0"/>
                    <a:pt x="3585029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BD0A426-3481-4AF8-A71B-F1D815BA25D9}"/>
              </a:ext>
            </a:extLst>
          </p:cNvPr>
          <p:cNvGrpSpPr/>
          <p:nvPr/>
        </p:nvGrpSpPr>
        <p:grpSpPr>
          <a:xfrm rot="10800000">
            <a:off x="3498707" y="1125215"/>
            <a:ext cx="5194587" cy="5203317"/>
            <a:chOff x="860023" y="1124686"/>
            <a:chExt cx="5194587" cy="5203317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8B4C257-0579-43D3-A23D-2CE7CDA25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421" y="1134211"/>
              <a:ext cx="5193792" cy="519379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42D7301-E493-49B9-B6BF-68B4307054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023" y="1124686"/>
              <a:ext cx="5194587" cy="2597289"/>
            </a:xfrm>
            <a:custGeom>
              <a:avLst/>
              <a:gdLst>
                <a:gd name="connsiteX0" fmla="*/ 2902857 w 5805714"/>
                <a:gd name="connsiteY0" fmla="*/ 0 h 2902853"/>
                <a:gd name="connsiteX1" fmla="*/ 5790727 w 5805714"/>
                <a:gd name="connsiteY1" fmla="*/ 2606057 h 2902853"/>
                <a:gd name="connsiteX2" fmla="*/ 5805714 w 5805714"/>
                <a:gd name="connsiteY2" fmla="*/ 2902853 h 2902853"/>
                <a:gd name="connsiteX3" fmla="*/ 5486400 w 5805714"/>
                <a:gd name="connsiteY3" fmla="*/ 2902853 h 2902853"/>
                <a:gd name="connsiteX4" fmla="*/ 5473061 w 5805714"/>
                <a:gd name="connsiteY4" fmla="*/ 2638705 h 2902853"/>
                <a:gd name="connsiteX5" fmla="*/ 2902857 w 5805714"/>
                <a:gd name="connsiteY5" fmla="*/ 319314 h 2902853"/>
                <a:gd name="connsiteX6" fmla="*/ 332653 w 5805714"/>
                <a:gd name="connsiteY6" fmla="*/ 2638705 h 2902853"/>
                <a:gd name="connsiteX7" fmla="*/ 319314 w 5805714"/>
                <a:gd name="connsiteY7" fmla="*/ 2902853 h 2902853"/>
                <a:gd name="connsiteX8" fmla="*/ 0 w 5805714"/>
                <a:gd name="connsiteY8" fmla="*/ 2902853 h 2902853"/>
                <a:gd name="connsiteX9" fmla="*/ 14987 w 5805714"/>
                <a:gd name="connsiteY9" fmla="*/ 2606057 h 2902853"/>
                <a:gd name="connsiteX10" fmla="*/ 2902857 w 5805714"/>
                <a:gd name="connsiteY10" fmla="*/ 0 h 290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05714" h="2902853">
                  <a:moveTo>
                    <a:pt x="2902857" y="0"/>
                  </a:moveTo>
                  <a:cubicBezTo>
                    <a:pt x="4405861" y="0"/>
                    <a:pt x="5642072" y="1142273"/>
                    <a:pt x="5790727" y="2606057"/>
                  </a:cubicBezTo>
                  <a:lnTo>
                    <a:pt x="5805714" y="2902853"/>
                  </a:lnTo>
                  <a:lnTo>
                    <a:pt x="5486400" y="2902853"/>
                  </a:lnTo>
                  <a:lnTo>
                    <a:pt x="5473061" y="2638705"/>
                  </a:lnTo>
                  <a:cubicBezTo>
                    <a:pt x="5340758" y="1335938"/>
                    <a:pt x="4240530" y="319314"/>
                    <a:pt x="2902857" y="319314"/>
                  </a:cubicBezTo>
                  <a:cubicBezTo>
                    <a:pt x="1565185" y="319314"/>
                    <a:pt x="464956" y="1335938"/>
                    <a:pt x="332653" y="2638705"/>
                  </a:cubicBezTo>
                  <a:lnTo>
                    <a:pt x="319314" y="2902853"/>
                  </a:lnTo>
                  <a:lnTo>
                    <a:pt x="0" y="2902853"/>
                  </a:lnTo>
                  <a:lnTo>
                    <a:pt x="14987" y="2606057"/>
                  </a:lnTo>
                  <a:cubicBezTo>
                    <a:pt x="163643" y="1142273"/>
                    <a:pt x="1399854" y="0"/>
                    <a:pt x="2902857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3BF95EB-85C8-4C8F-BA3C-69ED206E10F2}"/>
              </a:ext>
            </a:extLst>
          </p:cNvPr>
          <p:cNvGrpSpPr/>
          <p:nvPr/>
        </p:nvGrpSpPr>
        <p:grpSpPr>
          <a:xfrm rot="10800000">
            <a:off x="3198216" y="832798"/>
            <a:ext cx="5795569" cy="5788152"/>
            <a:chOff x="3468641" y="682398"/>
            <a:chExt cx="5795569" cy="5788152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A97BDB5-CFD1-4D4A-8686-9D2EFEC2A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68641" y="682398"/>
              <a:ext cx="5788152" cy="5788152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82EDDA8-E290-4A2B-A296-07EEA3281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72414" y="682398"/>
              <a:ext cx="5791796" cy="2895895"/>
            </a:xfrm>
            <a:custGeom>
              <a:avLst/>
              <a:gdLst>
                <a:gd name="connsiteX0" fmla="*/ 3236592 w 6473184"/>
                <a:gd name="connsiteY0" fmla="*/ 0 h 3236589"/>
                <a:gd name="connsiteX1" fmla="*/ 6456474 w 6473184"/>
                <a:gd name="connsiteY1" fmla="*/ 2905670 h 3236589"/>
                <a:gd name="connsiteX2" fmla="*/ 6473184 w 6473184"/>
                <a:gd name="connsiteY2" fmla="*/ 3236589 h 3236589"/>
                <a:gd name="connsiteX3" fmla="*/ 6139449 w 6473184"/>
                <a:gd name="connsiteY3" fmla="*/ 3236589 h 3236589"/>
                <a:gd name="connsiteX4" fmla="*/ 6124462 w 6473184"/>
                <a:gd name="connsiteY4" fmla="*/ 2939792 h 3236589"/>
                <a:gd name="connsiteX5" fmla="*/ 3236592 w 6473184"/>
                <a:gd name="connsiteY5" fmla="*/ 333735 h 3236589"/>
                <a:gd name="connsiteX6" fmla="*/ 348722 w 6473184"/>
                <a:gd name="connsiteY6" fmla="*/ 2939792 h 3236589"/>
                <a:gd name="connsiteX7" fmla="*/ 333735 w 6473184"/>
                <a:gd name="connsiteY7" fmla="*/ 3236589 h 3236589"/>
                <a:gd name="connsiteX8" fmla="*/ 0 w 6473184"/>
                <a:gd name="connsiteY8" fmla="*/ 3236589 h 3236589"/>
                <a:gd name="connsiteX9" fmla="*/ 16710 w 6473184"/>
                <a:gd name="connsiteY9" fmla="*/ 2905670 h 3236589"/>
                <a:gd name="connsiteX10" fmla="*/ 3236592 w 6473184"/>
                <a:gd name="connsiteY10" fmla="*/ 0 h 323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3184" h="3236589">
                  <a:moveTo>
                    <a:pt x="3236592" y="0"/>
                  </a:moveTo>
                  <a:cubicBezTo>
                    <a:pt x="4912392" y="0"/>
                    <a:pt x="6290728" y="1273599"/>
                    <a:pt x="6456474" y="2905670"/>
                  </a:cubicBezTo>
                  <a:lnTo>
                    <a:pt x="6473184" y="3236589"/>
                  </a:lnTo>
                  <a:lnTo>
                    <a:pt x="6139449" y="3236589"/>
                  </a:lnTo>
                  <a:lnTo>
                    <a:pt x="6124462" y="2939792"/>
                  </a:lnTo>
                  <a:cubicBezTo>
                    <a:pt x="5975807" y="1476008"/>
                    <a:pt x="4739596" y="333735"/>
                    <a:pt x="3236592" y="333735"/>
                  </a:cubicBezTo>
                  <a:cubicBezTo>
                    <a:pt x="1733589" y="333735"/>
                    <a:pt x="497378" y="1476008"/>
                    <a:pt x="348722" y="2939792"/>
                  </a:cubicBezTo>
                  <a:lnTo>
                    <a:pt x="333735" y="3236589"/>
                  </a:lnTo>
                  <a:lnTo>
                    <a:pt x="0" y="3236589"/>
                  </a:lnTo>
                  <a:lnTo>
                    <a:pt x="16710" y="2905670"/>
                  </a:lnTo>
                  <a:cubicBezTo>
                    <a:pt x="182456" y="1273599"/>
                    <a:pt x="1560792" y="0"/>
                    <a:pt x="3236592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D964D1B-50DC-41D2-9C15-867B62B4CBFE}"/>
              </a:ext>
            </a:extLst>
          </p:cNvPr>
          <p:cNvGrpSpPr/>
          <p:nvPr/>
        </p:nvGrpSpPr>
        <p:grpSpPr>
          <a:xfrm rot="10800000">
            <a:off x="3261454" y="1682254"/>
            <a:ext cx="4626864" cy="4626864"/>
            <a:chOff x="8810279" y="98091"/>
            <a:chExt cx="4626864" cy="4626864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4624808-F0F0-4795-AB9B-7ACF4DC3AB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0279" y="98091"/>
              <a:ext cx="4626864" cy="4626864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C73507D-2289-46C7-B654-0416AACD3A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3960" y="98091"/>
              <a:ext cx="4623183" cy="2311587"/>
            </a:xfrm>
            <a:custGeom>
              <a:avLst/>
              <a:gdLst>
                <a:gd name="connsiteX0" fmla="*/ 2583543 w 5167086"/>
                <a:gd name="connsiteY0" fmla="*/ 0 h 2583538"/>
                <a:gd name="connsiteX1" fmla="*/ 5153747 w 5167086"/>
                <a:gd name="connsiteY1" fmla="*/ 2319391 h 2583538"/>
                <a:gd name="connsiteX2" fmla="*/ 5167086 w 5167086"/>
                <a:gd name="connsiteY2" fmla="*/ 2583538 h 2583538"/>
                <a:gd name="connsiteX3" fmla="*/ 4851400 w 5167086"/>
                <a:gd name="connsiteY3" fmla="*/ 2583538 h 2583538"/>
                <a:gd name="connsiteX4" fmla="*/ 4839692 w 5167086"/>
                <a:gd name="connsiteY4" fmla="*/ 2351668 h 2583538"/>
                <a:gd name="connsiteX5" fmla="*/ 2583543 w 5167086"/>
                <a:gd name="connsiteY5" fmla="*/ 315686 h 2583538"/>
                <a:gd name="connsiteX6" fmla="*/ 327395 w 5167086"/>
                <a:gd name="connsiteY6" fmla="*/ 2351668 h 2583538"/>
                <a:gd name="connsiteX7" fmla="*/ 315686 w 5167086"/>
                <a:gd name="connsiteY7" fmla="*/ 2583538 h 2583538"/>
                <a:gd name="connsiteX8" fmla="*/ 0 w 5167086"/>
                <a:gd name="connsiteY8" fmla="*/ 2583538 h 2583538"/>
                <a:gd name="connsiteX9" fmla="*/ 13339 w 5167086"/>
                <a:gd name="connsiteY9" fmla="*/ 2319391 h 2583538"/>
                <a:gd name="connsiteX10" fmla="*/ 2583543 w 5167086"/>
                <a:gd name="connsiteY10" fmla="*/ 0 h 258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67086" h="2583538">
                  <a:moveTo>
                    <a:pt x="2583543" y="0"/>
                  </a:moveTo>
                  <a:cubicBezTo>
                    <a:pt x="3921216" y="0"/>
                    <a:pt x="5021444" y="1016624"/>
                    <a:pt x="5153747" y="2319391"/>
                  </a:cubicBezTo>
                  <a:lnTo>
                    <a:pt x="5167086" y="2583538"/>
                  </a:lnTo>
                  <a:lnTo>
                    <a:pt x="4851400" y="2583538"/>
                  </a:lnTo>
                  <a:lnTo>
                    <a:pt x="4839692" y="2351668"/>
                  </a:lnTo>
                  <a:cubicBezTo>
                    <a:pt x="4723555" y="1208087"/>
                    <a:pt x="3757765" y="315686"/>
                    <a:pt x="2583543" y="315686"/>
                  </a:cubicBezTo>
                  <a:cubicBezTo>
                    <a:pt x="1409322" y="315686"/>
                    <a:pt x="443532" y="1208087"/>
                    <a:pt x="327395" y="2351668"/>
                  </a:cubicBezTo>
                  <a:lnTo>
                    <a:pt x="315686" y="2583538"/>
                  </a:lnTo>
                  <a:lnTo>
                    <a:pt x="0" y="2583538"/>
                  </a:lnTo>
                  <a:lnTo>
                    <a:pt x="13339" y="2319391"/>
                  </a:lnTo>
                  <a:cubicBezTo>
                    <a:pt x="145642" y="1016624"/>
                    <a:pt x="1245871" y="0"/>
                    <a:pt x="2583543" y="0"/>
                  </a:cubicBezTo>
                  <a:close/>
                </a:path>
              </a:pathLst>
            </a:custGeom>
            <a:solidFill>
              <a:srgbClr val="D9DFC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9E6DA95-72D4-44D2-B2E8-12C902975B96}"/>
              </a:ext>
            </a:extLst>
          </p:cNvPr>
          <p:cNvGrpSpPr/>
          <p:nvPr/>
        </p:nvGrpSpPr>
        <p:grpSpPr>
          <a:xfrm rot="10800000">
            <a:off x="4066033" y="1683050"/>
            <a:ext cx="4059936" cy="4059936"/>
            <a:chOff x="8759594" y="-79101"/>
            <a:chExt cx="4059936" cy="4059936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6DA2DA2-E8E9-49EA-A1C0-1D9DF2690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9594" y="-79101"/>
              <a:ext cx="4059936" cy="4059936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2A772C3-3C55-4B1D-AA43-B14F7A00CE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61261" y="-79101"/>
              <a:ext cx="4058269" cy="2029131"/>
            </a:xfrm>
            <a:custGeom>
              <a:avLst/>
              <a:gdLst>
                <a:gd name="connsiteX0" fmla="*/ 2267856 w 4535713"/>
                <a:gd name="connsiteY0" fmla="*/ 0 h 2267851"/>
                <a:gd name="connsiteX1" fmla="*/ 4524005 w 4535713"/>
                <a:gd name="connsiteY1" fmla="*/ 2035982 h 2267851"/>
                <a:gd name="connsiteX2" fmla="*/ 4535713 w 4535713"/>
                <a:gd name="connsiteY2" fmla="*/ 2267851 h 2267851"/>
                <a:gd name="connsiteX3" fmla="*/ 4158342 w 4535713"/>
                <a:gd name="connsiteY3" fmla="*/ 2267851 h 2267851"/>
                <a:gd name="connsiteX4" fmla="*/ 4148582 w 4535713"/>
                <a:gd name="connsiteY4" fmla="*/ 2074566 h 2267851"/>
                <a:gd name="connsiteX5" fmla="*/ 2267856 w 4535713"/>
                <a:gd name="connsiteY5" fmla="*/ 377371 h 2267851"/>
                <a:gd name="connsiteX6" fmla="*/ 387131 w 4535713"/>
                <a:gd name="connsiteY6" fmla="*/ 2074566 h 2267851"/>
                <a:gd name="connsiteX7" fmla="*/ 377371 w 4535713"/>
                <a:gd name="connsiteY7" fmla="*/ 2267851 h 2267851"/>
                <a:gd name="connsiteX8" fmla="*/ 0 w 4535713"/>
                <a:gd name="connsiteY8" fmla="*/ 2267851 h 2267851"/>
                <a:gd name="connsiteX9" fmla="*/ 11708 w 4535713"/>
                <a:gd name="connsiteY9" fmla="*/ 2035982 h 2267851"/>
                <a:gd name="connsiteX10" fmla="*/ 2267856 w 4535713"/>
                <a:gd name="connsiteY10" fmla="*/ 0 h 226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5713" h="2267851">
                  <a:moveTo>
                    <a:pt x="2267856" y="0"/>
                  </a:moveTo>
                  <a:cubicBezTo>
                    <a:pt x="3442078" y="0"/>
                    <a:pt x="4407868" y="892401"/>
                    <a:pt x="4524005" y="2035982"/>
                  </a:cubicBezTo>
                  <a:lnTo>
                    <a:pt x="4535713" y="2267851"/>
                  </a:lnTo>
                  <a:lnTo>
                    <a:pt x="4158342" y="2267851"/>
                  </a:lnTo>
                  <a:lnTo>
                    <a:pt x="4148582" y="2074566"/>
                  </a:lnTo>
                  <a:cubicBezTo>
                    <a:pt x="4051770" y="1121277"/>
                    <a:pt x="3246688" y="377371"/>
                    <a:pt x="2267856" y="377371"/>
                  </a:cubicBezTo>
                  <a:cubicBezTo>
                    <a:pt x="1289025" y="377371"/>
                    <a:pt x="483943" y="1121277"/>
                    <a:pt x="387131" y="2074566"/>
                  </a:cubicBezTo>
                  <a:lnTo>
                    <a:pt x="377371" y="2267851"/>
                  </a:lnTo>
                  <a:lnTo>
                    <a:pt x="0" y="2267851"/>
                  </a:lnTo>
                  <a:lnTo>
                    <a:pt x="11708" y="2035982"/>
                  </a:lnTo>
                  <a:cubicBezTo>
                    <a:pt x="127845" y="892401"/>
                    <a:pt x="1093635" y="0"/>
                    <a:pt x="226785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4FB1A54-DBDB-4807-91BD-C32A96E2988C}"/>
              </a:ext>
            </a:extLst>
          </p:cNvPr>
          <p:cNvGrpSpPr/>
          <p:nvPr/>
        </p:nvGrpSpPr>
        <p:grpSpPr>
          <a:xfrm rot="10800000">
            <a:off x="4404162" y="2021378"/>
            <a:ext cx="3383677" cy="3383280"/>
            <a:chOff x="1929147" y="1333193"/>
            <a:chExt cx="3383677" cy="338328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EFF1A4F-1417-429F-9FD1-B0A70D112F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544" y="1333193"/>
              <a:ext cx="3383280" cy="3383280"/>
            </a:xfrm>
            <a:prstGeom prst="ellipse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117702E-739C-4015-9A77-59987203E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9147" y="1333352"/>
              <a:ext cx="3382975" cy="1691481"/>
            </a:xfrm>
            <a:custGeom>
              <a:avLst/>
              <a:gdLst>
                <a:gd name="connsiteX0" fmla="*/ 1890485 w 3780971"/>
                <a:gd name="connsiteY0" fmla="*/ 0 h 1890479"/>
                <a:gd name="connsiteX1" fmla="*/ 3771211 w 3780971"/>
                <a:gd name="connsiteY1" fmla="*/ 1697195 h 1890479"/>
                <a:gd name="connsiteX2" fmla="*/ 3780971 w 3780971"/>
                <a:gd name="connsiteY2" fmla="*/ 1890479 h 1890479"/>
                <a:gd name="connsiteX3" fmla="*/ 3414485 w 3780971"/>
                <a:gd name="connsiteY3" fmla="*/ 1890479 h 1890479"/>
                <a:gd name="connsiteX4" fmla="*/ 3406617 w 3780971"/>
                <a:gd name="connsiteY4" fmla="*/ 1734666 h 1890479"/>
                <a:gd name="connsiteX5" fmla="*/ 1890485 w 3780971"/>
                <a:gd name="connsiteY5" fmla="*/ 366486 h 1890479"/>
                <a:gd name="connsiteX6" fmla="*/ 374354 w 3780971"/>
                <a:gd name="connsiteY6" fmla="*/ 1734666 h 1890479"/>
                <a:gd name="connsiteX7" fmla="*/ 366486 w 3780971"/>
                <a:gd name="connsiteY7" fmla="*/ 1890479 h 1890479"/>
                <a:gd name="connsiteX8" fmla="*/ 0 w 3780971"/>
                <a:gd name="connsiteY8" fmla="*/ 1890479 h 1890479"/>
                <a:gd name="connsiteX9" fmla="*/ 9760 w 3780971"/>
                <a:gd name="connsiteY9" fmla="*/ 1697195 h 1890479"/>
                <a:gd name="connsiteX10" fmla="*/ 1890485 w 3780971"/>
                <a:gd name="connsiteY10" fmla="*/ 0 h 189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80971" h="1890479">
                  <a:moveTo>
                    <a:pt x="1890485" y="0"/>
                  </a:moveTo>
                  <a:cubicBezTo>
                    <a:pt x="2869317" y="0"/>
                    <a:pt x="3674399" y="743905"/>
                    <a:pt x="3771211" y="1697195"/>
                  </a:cubicBezTo>
                  <a:lnTo>
                    <a:pt x="3780971" y="1890479"/>
                  </a:lnTo>
                  <a:lnTo>
                    <a:pt x="3414485" y="1890479"/>
                  </a:lnTo>
                  <a:lnTo>
                    <a:pt x="3406617" y="1734666"/>
                  </a:lnTo>
                  <a:cubicBezTo>
                    <a:pt x="3328573" y="966180"/>
                    <a:pt x="2679562" y="366486"/>
                    <a:pt x="1890485" y="366486"/>
                  </a:cubicBezTo>
                  <a:cubicBezTo>
                    <a:pt x="1101408" y="366486"/>
                    <a:pt x="452398" y="966180"/>
                    <a:pt x="374354" y="1734666"/>
                  </a:cubicBezTo>
                  <a:lnTo>
                    <a:pt x="366486" y="1890479"/>
                  </a:lnTo>
                  <a:lnTo>
                    <a:pt x="0" y="1890479"/>
                  </a:lnTo>
                  <a:lnTo>
                    <a:pt x="9760" y="1697195"/>
                  </a:lnTo>
                  <a:cubicBezTo>
                    <a:pt x="106572" y="743905"/>
                    <a:pt x="911654" y="0"/>
                    <a:pt x="1890485" y="0"/>
                  </a:cubicBezTo>
                  <a:close/>
                </a:path>
              </a:pathLst>
            </a:custGeom>
            <a:solidFill>
              <a:srgbClr val="F480B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0" name="!!8888">
            <a:extLst>
              <a:ext uri="{FF2B5EF4-FFF2-40B4-BE49-F238E27FC236}">
                <a16:creationId xmlns:a16="http://schemas.microsoft.com/office/drawing/2014/main" id="{5DB2EF83-8734-4F29-A0A6-D1F1E8F0C8A1}"/>
              </a:ext>
            </a:extLst>
          </p:cNvPr>
          <p:cNvSpPr/>
          <p:nvPr/>
        </p:nvSpPr>
        <p:spPr>
          <a:xfrm>
            <a:off x="-2492833" y="7922837"/>
            <a:ext cx="12192000" cy="3296749"/>
          </a:xfrm>
          <a:prstGeom prst="rect">
            <a:avLst/>
          </a:prstGeom>
          <a:solidFill>
            <a:srgbClr val="000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Cloud 88">
            <a:extLst>
              <a:ext uri="{FF2B5EF4-FFF2-40B4-BE49-F238E27FC236}">
                <a16:creationId xmlns:a16="http://schemas.microsoft.com/office/drawing/2014/main" id="{F3E656FC-46D1-40D1-89BF-1014BB0B3702}"/>
              </a:ext>
            </a:extLst>
          </p:cNvPr>
          <p:cNvSpPr/>
          <p:nvPr/>
        </p:nvSpPr>
        <p:spPr>
          <a:xfrm rot="10421213" flipH="1">
            <a:off x="7077370" y="3132827"/>
            <a:ext cx="2441265" cy="1587031"/>
          </a:xfrm>
          <a:prstGeom prst="cloud">
            <a:avLst/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94CFF5F-8375-4088-85C5-D9B190963C00}"/>
              </a:ext>
            </a:extLst>
          </p:cNvPr>
          <p:cNvSpPr txBox="1"/>
          <p:nvPr/>
        </p:nvSpPr>
        <p:spPr>
          <a:xfrm>
            <a:off x="1643243" y="1761268"/>
            <a:ext cx="8848051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Caprica Script" pitchFamily="2" charset="0"/>
                <a:ea typeface="+mn-ea"/>
                <a:cs typeface="+mn-cs"/>
              </a:rPr>
              <a:t>THIÊN NHIÊN VÙNG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SVN-Caprica Script" pitchFamily="2" charset="0"/>
                <a:ea typeface="+mn-ea"/>
                <a:cs typeface="+mn-cs"/>
              </a:rPr>
              <a:t>NAM BỘ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E9FEAA64-C642-49A8-BA9A-63A69BE27C52}"/>
              </a:ext>
            </a:extLst>
          </p:cNvPr>
          <p:cNvSpPr>
            <a:spLocks noChangeAspect="1"/>
          </p:cNvSpPr>
          <p:nvPr/>
        </p:nvSpPr>
        <p:spPr>
          <a:xfrm>
            <a:off x="2370827" y="2820265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6501811-B080-4F20-A10F-84D28506E3FD}"/>
              </a:ext>
            </a:extLst>
          </p:cNvPr>
          <p:cNvSpPr>
            <a:spLocks noChangeAspect="1"/>
          </p:cNvSpPr>
          <p:nvPr/>
        </p:nvSpPr>
        <p:spPr>
          <a:xfrm flipH="1">
            <a:off x="8092696" y="3069211"/>
            <a:ext cx="2361559" cy="1203644"/>
          </a:xfrm>
          <a:custGeom>
            <a:avLst/>
            <a:gdLst>
              <a:gd name="connsiteX0" fmla="*/ 1223135 w 2361559"/>
              <a:gd name="connsiteY0" fmla="*/ 0 h 1203644"/>
              <a:gd name="connsiteX1" fmla="*/ 1576708 w 2361559"/>
              <a:gd name="connsiteY1" fmla="*/ 187994 h 1203644"/>
              <a:gd name="connsiteX2" fmla="*/ 1590195 w 2361559"/>
              <a:gd name="connsiteY2" fmla="*/ 212840 h 1203644"/>
              <a:gd name="connsiteX3" fmla="*/ 1613072 w 2361559"/>
              <a:gd name="connsiteY3" fmla="*/ 210534 h 1203644"/>
              <a:gd name="connsiteX4" fmla="*/ 2005959 w 2361559"/>
              <a:gd name="connsiteY4" fmla="*/ 470957 h 1203644"/>
              <a:gd name="connsiteX5" fmla="*/ 2013842 w 2361559"/>
              <a:gd name="connsiteY5" fmla="*/ 496351 h 1203644"/>
              <a:gd name="connsiteX6" fmla="*/ 2063751 w 2361559"/>
              <a:gd name="connsiteY6" fmla="*/ 491320 h 1203644"/>
              <a:gd name="connsiteX7" fmla="*/ 2361559 w 2361559"/>
              <a:gd name="connsiteY7" fmla="*/ 789128 h 1203644"/>
              <a:gd name="connsiteX8" fmla="*/ 2063751 w 2361559"/>
              <a:gd name="connsiteY8" fmla="*/ 1086936 h 1203644"/>
              <a:gd name="connsiteX9" fmla="*/ 1853169 w 2361559"/>
              <a:gd name="connsiteY9" fmla="*/ 999710 h 1203644"/>
              <a:gd name="connsiteX10" fmla="*/ 1847397 w 2361559"/>
              <a:gd name="connsiteY10" fmla="*/ 992715 h 1203644"/>
              <a:gd name="connsiteX11" fmla="*/ 1779044 w 2361559"/>
              <a:gd name="connsiteY11" fmla="*/ 1029816 h 1203644"/>
              <a:gd name="connsiteX12" fmla="*/ 1613072 w 2361559"/>
              <a:gd name="connsiteY12" fmla="*/ 1063324 h 1203644"/>
              <a:gd name="connsiteX13" fmla="*/ 1543761 w 2361559"/>
              <a:gd name="connsiteY13" fmla="*/ 1056337 h 1203644"/>
              <a:gd name="connsiteX14" fmla="*/ 1528793 w 2361559"/>
              <a:gd name="connsiteY14" fmla="*/ 1066161 h 1203644"/>
              <a:gd name="connsiteX15" fmla="*/ 1525437 w 2361559"/>
              <a:gd name="connsiteY15" fmla="*/ 1072343 h 1203644"/>
              <a:gd name="connsiteX16" fmla="*/ 1278490 w 2361559"/>
              <a:gd name="connsiteY16" fmla="*/ 1203644 h 1203644"/>
              <a:gd name="connsiteX17" fmla="*/ 1162570 w 2361559"/>
              <a:gd name="connsiteY17" fmla="*/ 1180241 h 1203644"/>
              <a:gd name="connsiteX18" fmla="*/ 1139445 w 2361559"/>
              <a:gd name="connsiteY18" fmla="*/ 1167689 h 1203644"/>
              <a:gd name="connsiteX19" fmla="*/ 1110432 w 2361559"/>
              <a:gd name="connsiteY19" fmla="*/ 1169273 h 1203644"/>
              <a:gd name="connsiteX20" fmla="*/ 713539 w 2361559"/>
              <a:gd name="connsiteY20" fmla="*/ 1080250 h 1203644"/>
              <a:gd name="connsiteX21" fmla="*/ 682269 w 2361559"/>
              <a:gd name="connsiteY21" fmla="*/ 1059728 h 1203644"/>
              <a:gd name="connsiteX22" fmla="*/ 665336 w 2361559"/>
              <a:gd name="connsiteY22" fmla="*/ 1080250 h 1203644"/>
              <a:gd name="connsiteX23" fmla="*/ 450416 w 2361559"/>
              <a:gd name="connsiteY23" fmla="*/ 1169273 h 1203644"/>
              <a:gd name="connsiteX24" fmla="*/ 152648 w 2361559"/>
              <a:gd name="connsiteY24" fmla="*/ 926585 h 1203644"/>
              <a:gd name="connsiteX25" fmla="*/ 149715 w 2361559"/>
              <a:gd name="connsiteY25" fmla="*/ 897490 h 1203644"/>
              <a:gd name="connsiteX26" fmla="*/ 134006 w 2361559"/>
              <a:gd name="connsiteY26" fmla="*/ 888963 h 1203644"/>
              <a:gd name="connsiteX27" fmla="*/ 0 w 2361559"/>
              <a:gd name="connsiteY27" fmla="*/ 636929 h 1203644"/>
              <a:gd name="connsiteX28" fmla="*/ 303943 w 2361559"/>
              <a:gd name="connsiteY28" fmla="*/ 332986 h 1203644"/>
              <a:gd name="connsiteX29" fmla="*/ 422251 w 2361559"/>
              <a:gd name="connsiteY29" fmla="*/ 356871 h 1203644"/>
              <a:gd name="connsiteX30" fmla="*/ 441267 w 2361559"/>
              <a:gd name="connsiteY30" fmla="*/ 367193 h 1203644"/>
              <a:gd name="connsiteX31" fmla="*/ 449309 w 2361559"/>
              <a:gd name="connsiteY31" fmla="*/ 357446 h 1203644"/>
              <a:gd name="connsiteX32" fmla="*/ 664229 w 2361559"/>
              <a:gd name="connsiteY32" fmla="*/ 268423 h 1203644"/>
              <a:gd name="connsiteX33" fmla="*/ 782537 w 2361559"/>
              <a:gd name="connsiteY33" fmla="*/ 292308 h 1203644"/>
              <a:gd name="connsiteX34" fmla="*/ 814898 w 2361559"/>
              <a:gd name="connsiteY34" fmla="*/ 309873 h 1203644"/>
              <a:gd name="connsiteX35" fmla="*/ 830248 w 2361559"/>
              <a:gd name="connsiteY35" fmla="*/ 260423 h 1203644"/>
              <a:gd name="connsiteX36" fmla="*/ 1223135 w 2361559"/>
              <a:gd name="connsiteY36" fmla="*/ 0 h 120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361559" h="1203644">
                <a:moveTo>
                  <a:pt x="1223135" y="0"/>
                </a:moveTo>
                <a:cubicBezTo>
                  <a:pt x="1370317" y="0"/>
                  <a:pt x="1500082" y="74572"/>
                  <a:pt x="1576708" y="187994"/>
                </a:cubicBezTo>
                <a:lnTo>
                  <a:pt x="1590195" y="212840"/>
                </a:lnTo>
                <a:lnTo>
                  <a:pt x="1613072" y="210534"/>
                </a:lnTo>
                <a:cubicBezTo>
                  <a:pt x="1789690" y="210534"/>
                  <a:pt x="1941228" y="317918"/>
                  <a:pt x="2005959" y="470957"/>
                </a:cubicBezTo>
                <a:lnTo>
                  <a:pt x="2013842" y="496351"/>
                </a:lnTo>
                <a:lnTo>
                  <a:pt x="2063751" y="491320"/>
                </a:lnTo>
                <a:cubicBezTo>
                  <a:pt x="2228226" y="491320"/>
                  <a:pt x="2361559" y="624653"/>
                  <a:pt x="2361559" y="789128"/>
                </a:cubicBezTo>
                <a:cubicBezTo>
                  <a:pt x="2361559" y="953603"/>
                  <a:pt x="2228226" y="1086936"/>
                  <a:pt x="2063751" y="1086936"/>
                </a:cubicBezTo>
                <a:cubicBezTo>
                  <a:pt x="1981514" y="1086936"/>
                  <a:pt x="1907062" y="1053603"/>
                  <a:pt x="1853169" y="999710"/>
                </a:cubicBezTo>
                <a:lnTo>
                  <a:pt x="1847397" y="992715"/>
                </a:lnTo>
                <a:lnTo>
                  <a:pt x="1779044" y="1029816"/>
                </a:lnTo>
                <a:cubicBezTo>
                  <a:pt x="1728031" y="1051393"/>
                  <a:pt x="1671945" y="1063324"/>
                  <a:pt x="1613072" y="1063324"/>
                </a:cubicBezTo>
                <a:lnTo>
                  <a:pt x="1543761" y="1056337"/>
                </a:lnTo>
                <a:lnTo>
                  <a:pt x="1528793" y="1066161"/>
                </a:lnTo>
                <a:lnTo>
                  <a:pt x="1525437" y="1072343"/>
                </a:lnTo>
                <a:cubicBezTo>
                  <a:pt x="1471919" y="1151561"/>
                  <a:pt x="1381287" y="1203644"/>
                  <a:pt x="1278490" y="1203644"/>
                </a:cubicBezTo>
                <a:cubicBezTo>
                  <a:pt x="1237371" y="1203644"/>
                  <a:pt x="1198199" y="1195311"/>
                  <a:pt x="1162570" y="1180241"/>
                </a:cubicBezTo>
                <a:lnTo>
                  <a:pt x="1139445" y="1167689"/>
                </a:lnTo>
                <a:lnTo>
                  <a:pt x="1110432" y="1169273"/>
                </a:lnTo>
                <a:cubicBezTo>
                  <a:pt x="955435" y="1169273"/>
                  <a:pt x="815112" y="1135253"/>
                  <a:pt x="713539" y="1080250"/>
                </a:cubicBezTo>
                <a:lnTo>
                  <a:pt x="682269" y="1059728"/>
                </a:lnTo>
                <a:lnTo>
                  <a:pt x="665336" y="1080250"/>
                </a:lnTo>
                <a:cubicBezTo>
                  <a:pt x="610333" y="1135253"/>
                  <a:pt x="534347" y="1169273"/>
                  <a:pt x="450416" y="1169273"/>
                </a:cubicBezTo>
                <a:cubicBezTo>
                  <a:pt x="303536" y="1169273"/>
                  <a:pt x="180990" y="1065087"/>
                  <a:pt x="152648" y="926585"/>
                </a:cubicBezTo>
                <a:lnTo>
                  <a:pt x="149715" y="897490"/>
                </a:lnTo>
                <a:lnTo>
                  <a:pt x="134006" y="888963"/>
                </a:lnTo>
                <a:cubicBezTo>
                  <a:pt x="53156" y="834343"/>
                  <a:pt x="0" y="741843"/>
                  <a:pt x="0" y="636929"/>
                </a:cubicBezTo>
                <a:cubicBezTo>
                  <a:pt x="0" y="469066"/>
                  <a:pt x="136080" y="332986"/>
                  <a:pt x="303943" y="332986"/>
                </a:cubicBezTo>
                <a:cubicBezTo>
                  <a:pt x="345909" y="332986"/>
                  <a:pt x="385888" y="341491"/>
                  <a:pt x="422251" y="356871"/>
                </a:cubicBezTo>
                <a:lnTo>
                  <a:pt x="441267" y="367193"/>
                </a:lnTo>
                <a:lnTo>
                  <a:pt x="449309" y="357446"/>
                </a:lnTo>
                <a:cubicBezTo>
                  <a:pt x="504312" y="302443"/>
                  <a:pt x="580297" y="268423"/>
                  <a:pt x="664229" y="268423"/>
                </a:cubicBezTo>
                <a:cubicBezTo>
                  <a:pt x="706195" y="268423"/>
                  <a:pt x="746174" y="276928"/>
                  <a:pt x="782537" y="292308"/>
                </a:cubicBezTo>
                <a:lnTo>
                  <a:pt x="814898" y="309873"/>
                </a:lnTo>
                <a:lnTo>
                  <a:pt x="830248" y="260423"/>
                </a:lnTo>
                <a:cubicBezTo>
                  <a:pt x="894979" y="107384"/>
                  <a:pt x="1046517" y="0"/>
                  <a:pt x="1223135" y="0"/>
                </a:cubicBezTo>
                <a:close/>
              </a:path>
            </a:pathLst>
          </a:custGeom>
          <a:solidFill>
            <a:srgbClr val="00B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id="{17B4F516-596F-44FE-A8F7-CB96D300D7A3}"/>
              </a:ext>
            </a:extLst>
          </p:cNvPr>
          <p:cNvSpPr>
            <a:spLocks noChangeAspect="1"/>
          </p:cNvSpPr>
          <p:nvPr/>
        </p:nvSpPr>
        <p:spPr>
          <a:xfrm flipH="1">
            <a:off x="6215673" y="137860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6D2D6C4C-F91A-49A4-9A01-47C8956760B8}"/>
              </a:ext>
            </a:extLst>
          </p:cNvPr>
          <p:cNvSpPr>
            <a:spLocks noChangeAspect="1"/>
          </p:cNvSpPr>
          <p:nvPr/>
        </p:nvSpPr>
        <p:spPr>
          <a:xfrm flipH="1">
            <a:off x="1750826" y="284069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Plaque 34">
            <a:extLst>
              <a:ext uri="{FF2B5EF4-FFF2-40B4-BE49-F238E27FC236}">
                <a16:creationId xmlns:a16="http://schemas.microsoft.com/office/drawing/2014/main" id="{C77A6C07-819F-4B11-9EF8-DC8FD2BCBF7A}"/>
              </a:ext>
            </a:extLst>
          </p:cNvPr>
          <p:cNvSpPr>
            <a:spLocks noChangeAspect="1"/>
          </p:cNvSpPr>
          <p:nvPr/>
        </p:nvSpPr>
        <p:spPr>
          <a:xfrm flipH="1">
            <a:off x="9826933" y="314498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Plaque 35">
            <a:extLst>
              <a:ext uri="{FF2B5EF4-FFF2-40B4-BE49-F238E27FC236}">
                <a16:creationId xmlns:a16="http://schemas.microsoft.com/office/drawing/2014/main" id="{9DE98171-15DD-4FB1-9E4B-20C1EB6339A8}"/>
              </a:ext>
            </a:extLst>
          </p:cNvPr>
          <p:cNvSpPr>
            <a:spLocks noChangeAspect="1"/>
          </p:cNvSpPr>
          <p:nvPr/>
        </p:nvSpPr>
        <p:spPr>
          <a:xfrm flipH="1">
            <a:off x="10586054" y="637959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Plaque 36">
            <a:extLst>
              <a:ext uri="{FF2B5EF4-FFF2-40B4-BE49-F238E27FC236}">
                <a16:creationId xmlns:a16="http://schemas.microsoft.com/office/drawing/2014/main" id="{A4972F75-4131-4BF9-A66A-03BFCA46A587}"/>
              </a:ext>
            </a:extLst>
          </p:cNvPr>
          <p:cNvSpPr>
            <a:spLocks noChangeAspect="1"/>
          </p:cNvSpPr>
          <p:nvPr/>
        </p:nvSpPr>
        <p:spPr>
          <a:xfrm flipH="1">
            <a:off x="4198403" y="512111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Plaque 37">
            <a:extLst>
              <a:ext uri="{FF2B5EF4-FFF2-40B4-BE49-F238E27FC236}">
                <a16:creationId xmlns:a16="http://schemas.microsoft.com/office/drawing/2014/main" id="{0C13CF6D-20F0-428F-ACE0-85C6E101CD1F}"/>
              </a:ext>
            </a:extLst>
          </p:cNvPr>
          <p:cNvSpPr>
            <a:spLocks noChangeAspect="1"/>
          </p:cNvSpPr>
          <p:nvPr/>
        </p:nvSpPr>
        <p:spPr>
          <a:xfrm flipH="1">
            <a:off x="836656" y="168305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Plaque 39">
            <a:extLst>
              <a:ext uri="{FF2B5EF4-FFF2-40B4-BE49-F238E27FC236}">
                <a16:creationId xmlns:a16="http://schemas.microsoft.com/office/drawing/2014/main" id="{6CCF0797-ED86-448D-A5AA-720D387D6EC3}"/>
              </a:ext>
            </a:extLst>
          </p:cNvPr>
          <p:cNvSpPr>
            <a:spLocks noChangeAspect="1"/>
          </p:cNvSpPr>
          <p:nvPr/>
        </p:nvSpPr>
        <p:spPr>
          <a:xfrm flipH="1">
            <a:off x="999373" y="30686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0D047777-A4B1-49F9-81F8-0EF65A6FBD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330432">
            <a:off x="9504256" y="348252"/>
            <a:ext cx="1345846" cy="1021565"/>
          </a:xfrm>
          <a:prstGeom prst="rect">
            <a:avLst/>
          </a:prstGeom>
        </p:spPr>
      </p:pic>
      <p:pic>
        <p:nvPicPr>
          <p:cNvPr id="14" name="Nhạc chuông TikTok Dễ Thương">
            <a:hlinkClick r:id="" action="ppaction://media"/>
            <a:extLst>
              <a:ext uri="{FF2B5EF4-FFF2-40B4-BE49-F238E27FC236}">
                <a16:creationId xmlns:a16="http://schemas.microsoft.com/office/drawing/2014/main" id="{90C55634-B1BC-4063-9369-FD70013ED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219179" y="-3885358"/>
            <a:ext cx="2489113" cy="2489113"/>
          </a:xfrm>
          <a:prstGeom prst="rect">
            <a:avLst/>
          </a:prstGeom>
        </p:spPr>
      </p:pic>
      <p:pic>
        <p:nvPicPr>
          <p:cNvPr id="48" name="Picture 4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34F6B1F-505D-4DE7-905A-AE8019FF9B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06" b="95313" l="10000" r="90000">
                        <a14:foregroundMark x1="43594" y1="6563" x2="43594" y2="6563"/>
                        <a14:foregroundMark x1="29688" y1="88906" x2="29688" y2="88906"/>
                        <a14:foregroundMark x1="28594" y1="95313" x2="28594" y2="95313"/>
                        <a14:foregroundMark x1="76563" y1="43906" x2="76563" y2="43906"/>
                        <a14:foregroundMark x1="45469" y1="1406" x2="45469" y2="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76" y="4397067"/>
            <a:ext cx="2678819" cy="267881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70567D-C787-40D5-9B97-D401C19A9E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05" y="5210962"/>
            <a:ext cx="2348409" cy="164703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8DAA9D-8E60-43B8-86D2-754FD37ABD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96" y="5262800"/>
            <a:ext cx="2348409" cy="15578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858FAE5-8801-4D19-B2B1-AEF69CB6BB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05" y="5237787"/>
            <a:ext cx="2348409" cy="164703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CE1EF13-8BBF-454D-8973-05AD751B7E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96" y="5268373"/>
            <a:ext cx="2348409" cy="16470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0F385C6-6F6B-4E01-8E97-9F30EC99AF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698" y="5262800"/>
            <a:ext cx="2348409" cy="1647038"/>
          </a:xfrm>
          <a:prstGeom prst="rect">
            <a:avLst/>
          </a:prstGeom>
        </p:spPr>
      </p:pic>
      <p:pic>
        <p:nvPicPr>
          <p:cNvPr id="55" name="Picture 5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72A8DBC-FC66-4609-819D-ABE8F75AA6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67" b="95250" l="10000" r="90000">
                        <a14:foregroundMark x1="16000" y1="73333" x2="25583" y2="75333"/>
                        <a14:foregroundMark x1="76417" y1="70750" x2="83833" y2="71750"/>
                        <a14:foregroundMark x1="66750" y1="92417" x2="63000" y2="95333"/>
                        <a14:foregroundMark x1="40000" y1="94833" x2="44083" y2="95333"/>
                        <a14:foregroundMark x1="33250" y1="37750" x2="41833" y2="38583"/>
                        <a14:foregroundMark x1="58833" y1="36917" x2="59833" y2="45583"/>
                        <a14:foregroundMark x1="52750" y1="33333" x2="52750" y2="33333"/>
                        <a14:foregroundMark x1="47083" y1="34750" x2="47083" y2="34750"/>
                        <a14:foregroundMark x1="54250" y1="32333" x2="52917" y2="36250"/>
                        <a14:foregroundMark x1="46750" y1="33833" x2="46583" y2="34500"/>
                        <a14:foregroundMark x1="34083" y1="36917" x2="43083" y2="40333"/>
                        <a14:foregroundMark x1="60667" y1="39417" x2="60667" y2="48833"/>
                        <a14:foregroundMark x1="60667" y1="48833" x2="63917" y2="55167"/>
                        <a14:foregroundMark x1="61500" y1="45417" x2="63583" y2="53000"/>
                        <a14:foregroundMark x1="61667" y1="43667" x2="64583" y2="56583"/>
                        <a14:foregroundMark x1="62667" y1="43500" x2="65417" y2="56583"/>
                        <a14:foregroundMark x1="43417" y1="38917" x2="43417" y2="38917"/>
                        <a14:foregroundMark x1="32917" y1="35917" x2="32917" y2="35917"/>
                        <a14:foregroundMark x1="31583" y1="36083" x2="32917" y2="37917"/>
                        <a14:foregroundMark x1="54583" y1="8167" x2="54583" y2="8167"/>
                        <a14:foregroundMark x1="74583" y1="68750" x2="87250" y2="68750"/>
                        <a14:foregroundMark x1="18833" y1="36750" x2="18833" y2="36750"/>
                        <a14:foregroundMark x1="19833" y1="37417" x2="19833" y2="70417"/>
                        <a14:foregroundMark x1="20500" y1="38083" x2="23917" y2="69583"/>
                        <a14:foregroundMark x1="19333" y1="38583" x2="13333" y2="67333"/>
                        <a14:foregroundMark x1="13333" y1="67333" x2="13917" y2="69417"/>
                        <a14:foregroundMark x1="20000" y1="46583" x2="16833" y2="68250"/>
                        <a14:foregroundMark x1="16833" y1="68250" x2="17000" y2="68583"/>
                        <a14:foregroundMark x1="13250" y1="68583" x2="12917" y2="69417"/>
                        <a14:foregroundMark x1="82333" y1="34167" x2="80000" y2="64500"/>
                        <a14:foregroundMark x1="82333" y1="36250" x2="82333" y2="36250"/>
                        <a14:foregroundMark x1="82333" y1="35917" x2="86417" y2="67750"/>
                        <a14:foregroundMark x1="85917" y1="65667" x2="85917" y2="65667"/>
                        <a14:foregroundMark x1="85583" y1="60250" x2="85583" y2="60250"/>
                        <a14:foregroundMark x1="84000" y1="43167" x2="84000" y2="43167"/>
                        <a14:foregroundMark x1="84000" y1="36750" x2="84000" y2="36750"/>
                        <a14:foregroundMark x1="87083" y1="66333" x2="87083" y2="66333"/>
                        <a14:foregroundMark x1="78250" y1="65833" x2="78250" y2="65833"/>
                        <a14:foregroundMark x1="87417" y1="65500" x2="87917" y2="66000"/>
                        <a14:foregroundMark x1="64917" y1="91250" x2="62000" y2="94500"/>
                        <a14:foregroundMark x1="42750" y1="92250" x2="40833" y2="93667"/>
                        <a14:foregroundMark x1="45583" y1="95000" x2="45583" y2="95000"/>
                        <a14:foregroundMark x1="14083" y1="73500" x2="14417" y2="7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6" y="3069211"/>
            <a:ext cx="3774017" cy="351169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30D4E9B-454A-47A8-9634-7DE7BAE022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22" y="5224374"/>
            <a:ext cx="2348409" cy="16470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57B883-8F8A-A724-5B17-DE0DECBE8D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1706" y="505575"/>
            <a:ext cx="6035563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19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0537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2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7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8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0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4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7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8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9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0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2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3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7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8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2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3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44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7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9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52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3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5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7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9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3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88" grpId="0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" dur="30537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2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4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" dur="1500" autoRev="1" fill="remove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7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8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19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0" dur="1500" autoRev="1" fill="remove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4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500" autoRev="1" fill="remov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7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8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29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0" dur="1250" autoRev="1" fill="remove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2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3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4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5" dur="1500" autoRev="1" fill="remove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7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8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39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1500" autoRev="1" fill="remove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7" presetClass="emph" presetSubtype="0" repeatCount="indefinite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2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3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0000"/>
                                          </p:to>
                                        </p:animClr>
                                        <p:set>
                                          <p:cBhvr>
                                            <p:cTn id="44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1500" autoRev="1" fill="remove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63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0.36862 -4.07407E-6 " pathEditMode="relative" rAng="0" ptsTypes="AA">
                                          <p:cBhvr>
                                            <p:cTn id="47" dur="5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424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35" presetClass="pat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81481E-6 L -0.3655 4.81481E-6 " pathEditMode="relative" rAng="0" ptsTypes="AA">
                                          <p:cBhvr>
                                            <p:cTn id="49" dur="5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8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5" dur="1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7" dur="1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59" dur="1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3" dur="1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75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89" grpId="0" animBg="1"/>
          <p:bldP spid="88" grpId="0"/>
          <p:bldP spid="128" grpId="0" animBg="1"/>
          <p:bldP spid="129" grpId="0" animBg="1"/>
          <p:bldP spid="4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40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DD4ABF23-0833-473A-AE85-A7B0425A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0" y="544188"/>
            <a:ext cx="12192000" cy="63074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"/>
            <a:ext cx="12192000" cy="11011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5057733E-EFFB-441A-BCA3-A907599DF734}"/>
              </a:ext>
            </a:extLst>
          </p:cNvPr>
          <p:cNvSpPr/>
          <p:nvPr/>
        </p:nvSpPr>
        <p:spPr>
          <a:xfrm>
            <a:off x="2545136" y="1437033"/>
            <a:ext cx="9152473" cy="5320894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4CD498-AC95-4CBC-A9A9-2B02047C9275}"/>
              </a:ext>
            </a:extLst>
          </p:cNvPr>
          <p:cNvCxnSpPr>
            <a:cxnSpLocks/>
          </p:cNvCxnSpPr>
          <p:nvPr/>
        </p:nvCxnSpPr>
        <p:spPr>
          <a:xfrm flipV="1">
            <a:off x="6568033" y="2225234"/>
            <a:ext cx="0" cy="4483532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759218" y="6237209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6A5D15F-251C-45FF-8B7A-CF9B9F94B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2" b="95664" l="5794" r="92275">
                        <a14:foregroundMark x1="33691" y1="8401" x2="33691" y2="8401"/>
                        <a14:foregroundMark x1="72318" y1="9756" x2="72318" y2="9756"/>
                        <a14:foregroundMark x1="67382" y1="31165" x2="67382" y2="31165"/>
                        <a14:foregroundMark x1="68670" y1="39295" x2="66738" y2="62602"/>
                        <a14:foregroundMark x1="63519" y1="86992" x2="63519" y2="86992"/>
                        <a14:foregroundMark x1="73605" y1="84011" x2="73605" y2="84011"/>
                        <a14:foregroundMark x1="91416" y1="75881" x2="91416" y2="75881"/>
                        <a14:foregroundMark x1="84764" y1="77236" x2="84335" y2="90786"/>
                        <a14:foregroundMark x1="89700" y1="84282" x2="89700" y2="88076"/>
                        <a14:foregroundMark x1="92275" y1="77507" x2="92275" y2="77507"/>
                        <a14:foregroundMark x1="83047" y1="95664" x2="83047" y2="95664"/>
                        <a14:foregroundMark x1="84979" y1="95664" x2="84979" y2="95664"/>
                        <a14:foregroundMark x1="86695" y1="95664" x2="86695" y2="95664"/>
                        <a14:foregroundMark x1="62876" y1="48238" x2="63519" y2="48238"/>
                        <a14:foregroundMark x1="36910" y1="33062" x2="34764" y2="35772"/>
                        <a14:foregroundMark x1="29828" y1="30623" x2="31330" y2="33333"/>
                        <a14:foregroundMark x1="9442" y1="57724" x2="9442" y2="57724"/>
                        <a14:foregroundMark x1="7296" y1="72900" x2="7296" y2="72900"/>
                        <a14:foregroundMark x1="5794" y1="82656" x2="5794" y2="82656"/>
                        <a14:foregroundMark x1="6009" y1="60163" x2="6009" y2="60163"/>
                        <a14:foregroundMark x1="34120" y1="5962" x2="34120" y2="596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4" y="3712844"/>
            <a:ext cx="3475752" cy="29048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1422F31-A34A-4E95-8229-33F0784F98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415732">
            <a:off x="165837" y="110008"/>
            <a:ext cx="1345846" cy="102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4456AB-974C-4204-9F4C-A5681FD37A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084834" y="1497753"/>
            <a:ext cx="1043669" cy="7921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5C2AE3-BE08-49D3-A65B-23BA54B1E9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1214940" y="5950545"/>
            <a:ext cx="1105552" cy="8391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9CECF3-4C8B-4A3D-BF77-ACBB6EBDFB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5967341" y="1326611"/>
            <a:ext cx="995467" cy="75561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5D39C0E-FDAC-490C-AE30-BF2369767A14}"/>
              </a:ext>
            </a:extLst>
          </p:cNvPr>
          <p:cNvSpPr txBox="1"/>
          <p:nvPr/>
        </p:nvSpPr>
        <p:spPr>
          <a:xfrm>
            <a:off x="2762542" y="2380235"/>
            <a:ext cx="36972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 định được vị trí địa lí của vùng Nam Bộ, một số con sông lớn của vùng Nam Bộ trên bản đồ hoặc lược đồ.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4FC119-A4E4-474F-B1B3-F2A96F3DA0CF}"/>
              </a:ext>
            </a:extLst>
          </p:cNvPr>
          <p:cNvSpPr txBox="1"/>
          <p:nvPr/>
        </p:nvSpPr>
        <p:spPr>
          <a:xfrm>
            <a:off x="6823587" y="2362872"/>
            <a:ext cx="450317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A792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lược đồ, bản đồ, trình bày được một trong những đặc điểm thiên nhiên, ví dụ : địa hình, núi và vùng đất ngập mặn … ở vùng Nam Bộ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A792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ED625-82C8-20A3-624E-03ACB0C12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694" y="0"/>
            <a:ext cx="59502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6A854D87-34CF-48F3-A9A5-B3AC2569E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>
          <a:xfrm>
            <a:off x="-1" y="0"/>
            <a:ext cx="12192000" cy="7323601"/>
          </a:xfrm>
          <a:prstGeom prst="rect">
            <a:avLst/>
          </a:prstGeom>
        </p:spPr>
      </p:pic>
      <p:sp>
        <p:nvSpPr>
          <p:cNvPr id="25" name="Plaque 24">
            <a:extLst>
              <a:ext uri="{FF2B5EF4-FFF2-40B4-BE49-F238E27FC236}">
                <a16:creationId xmlns:a16="http://schemas.microsoft.com/office/drawing/2014/main" id="{92B6940C-F7F3-4C21-83F8-99BF15A892EB}"/>
              </a:ext>
            </a:extLst>
          </p:cNvPr>
          <p:cNvSpPr>
            <a:spLocks noChangeAspect="1"/>
          </p:cNvSpPr>
          <p:nvPr/>
        </p:nvSpPr>
        <p:spPr>
          <a:xfrm flipH="1">
            <a:off x="7935485" y="989076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ADF3432B-9253-45BD-9D14-4F681ACB072E}"/>
              </a:ext>
            </a:extLst>
          </p:cNvPr>
          <p:cNvSpPr>
            <a:spLocks noChangeAspect="1"/>
          </p:cNvSpPr>
          <p:nvPr/>
        </p:nvSpPr>
        <p:spPr>
          <a:xfrm flipH="1">
            <a:off x="1150328" y="3885356"/>
            <a:ext cx="437128" cy="437128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Plaque 26">
            <a:extLst>
              <a:ext uri="{FF2B5EF4-FFF2-40B4-BE49-F238E27FC236}">
                <a16:creationId xmlns:a16="http://schemas.microsoft.com/office/drawing/2014/main" id="{A8F5D7A0-67A9-429A-B1EA-B583922877D0}"/>
              </a:ext>
            </a:extLst>
          </p:cNvPr>
          <p:cNvSpPr>
            <a:spLocks noChangeAspect="1"/>
          </p:cNvSpPr>
          <p:nvPr/>
        </p:nvSpPr>
        <p:spPr>
          <a:xfrm flipH="1">
            <a:off x="8436265" y="1653208"/>
            <a:ext cx="335290" cy="335290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Plaque 27">
            <a:extLst>
              <a:ext uri="{FF2B5EF4-FFF2-40B4-BE49-F238E27FC236}">
                <a16:creationId xmlns:a16="http://schemas.microsoft.com/office/drawing/2014/main" id="{FED604FC-D2E3-476D-A162-CA3881786EC8}"/>
              </a:ext>
            </a:extLst>
          </p:cNvPr>
          <p:cNvSpPr>
            <a:spLocks noChangeAspect="1"/>
          </p:cNvSpPr>
          <p:nvPr/>
        </p:nvSpPr>
        <p:spPr>
          <a:xfrm flipH="1">
            <a:off x="9533843" y="1410559"/>
            <a:ext cx="410294" cy="41029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Plaque 28">
            <a:extLst>
              <a:ext uri="{FF2B5EF4-FFF2-40B4-BE49-F238E27FC236}">
                <a16:creationId xmlns:a16="http://schemas.microsoft.com/office/drawing/2014/main" id="{21907D11-B58D-4451-A5D4-258BB44BA763}"/>
              </a:ext>
            </a:extLst>
          </p:cNvPr>
          <p:cNvSpPr>
            <a:spLocks noChangeAspect="1"/>
          </p:cNvSpPr>
          <p:nvPr/>
        </p:nvSpPr>
        <p:spPr>
          <a:xfrm flipH="1">
            <a:off x="4485486" y="5756820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Plaque 29">
            <a:extLst>
              <a:ext uri="{FF2B5EF4-FFF2-40B4-BE49-F238E27FC236}">
                <a16:creationId xmlns:a16="http://schemas.microsoft.com/office/drawing/2014/main" id="{1CF33D93-A95D-4BD8-9192-5968135AF58C}"/>
              </a:ext>
            </a:extLst>
          </p:cNvPr>
          <p:cNvSpPr>
            <a:spLocks noChangeAspect="1"/>
          </p:cNvSpPr>
          <p:nvPr/>
        </p:nvSpPr>
        <p:spPr>
          <a:xfrm flipH="1">
            <a:off x="346489" y="4723825"/>
            <a:ext cx="162717" cy="162717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Plaque 30">
            <a:extLst>
              <a:ext uri="{FF2B5EF4-FFF2-40B4-BE49-F238E27FC236}">
                <a16:creationId xmlns:a16="http://schemas.microsoft.com/office/drawing/2014/main" id="{6C8155D0-5F79-47FC-8D97-3CEEE5D8AF62}"/>
              </a:ext>
            </a:extLst>
          </p:cNvPr>
          <p:cNvSpPr>
            <a:spLocks noChangeAspect="1"/>
          </p:cNvSpPr>
          <p:nvPr/>
        </p:nvSpPr>
        <p:spPr>
          <a:xfrm flipH="1">
            <a:off x="2549385" y="4437755"/>
            <a:ext cx="225564" cy="225564"/>
          </a:xfrm>
          <a:prstGeom prst="plaqu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EF2AEEC-B2A8-43C8-B9A2-0AC9F44C73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8541602" y="1913232"/>
            <a:ext cx="3599908" cy="537625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08E1EC-E19C-4F83-B723-9EA307D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5913" y="1947344"/>
            <a:ext cx="5017346" cy="5376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7A7CA2-F437-80D0-CDEA-69429F041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968" y="1613874"/>
            <a:ext cx="8846063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5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3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5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362397C-9606-4EA0-94C9-1FA12A384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" y="1193657"/>
            <a:ext cx="12191997" cy="5756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9AE945-980F-4F7A-AD0F-AF85E4330479}"/>
              </a:ext>
            </a:extLst>
          </p:cNvPr>
          <p:cNvSpPr/>
          <p:nvPr/>
        </p:nvSpPr>
        <p:spPr>
          <a:xfrm>
            <a:off x="0" y="-12415"/>
            <a:ext cx="12192000" cy="110118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8A29B3-2C85-496F-BAEE-04ABD318D123}"/>
              </a:ext>
            </a:extLst>
          </p:cNvPr>
          <p:cNvSpPr/>
          <p:nvPr/>
        </p:nvSpPr>
        <p:spPr>
          <a:xfrm>
            <a:off x="670546" y="5965446"/>
            <a:ext cx="1879604" cy="271763"/>
          </a:xfrm>
          <a:prstGeom prst="ellipse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!!6">
            <a:extLst>
              <a:ext uri="{FF2B5EF4-FFF2-40B4-BE49-F238E27FC236}">
                <a16:creationId xmlns:a16="http://schemas.microsoft.com/office/drawing/2014/main" id="{3B1A8C48-9B71-4204-A454-2D927F01C97B}"/>
              </a:ext>
            </a:extLst>
          </p:cNvPr>
          <p:cNvSpPr/>
          <p:nvPr/>
        </p:nvSpPr>
        <p:spPr>
          <a:xfrm>
            <a:off x="-10559816" y="685800"/>
            <a:ext cx="10450286" cy="5486400"/>
          </a:xfrm>
          <a:custGeom>
            <a:avLst/>
            <a:gdLst/>
            <a:ahLst/>
            <a:cxnLst/>
            <a:rect l="l" t="t" r="r" b="b"/>
            <a:pathLst>
              <a:path w="10450286" h="5486400">
                <a:moveTo>
                  <a:pt x="0" y="0"/>
                </a:moveTo>
                <a:lnTo>
                  <a:pt x="272861" y="0"/>
                </a:lnTo>
                <a:lnTo>
                  <a:pt x="296961" y="33157"/>
                </a:lnTo>
                <a:cubicBezTo>
                  <a:pt x="296663" y="38217"/>
                  <a:pt x="296440" y="43166"/>
                  <a:pt x="296291" y="48003"/>
                </a:cubicBezTo>
                <a:cubicBezTo>
                  <a:pt x="296143" y="52840"/>
                  <a:pt x="296068" y="57640"/>
                  <a:pt x="296068" y="62402"/>
                </a:cubicBezTo>
                <a:cubicBezTo>
                  <a:pt x="295622" y="76243"/>
                  <a:pt x="294915" y="89600"/>
                  <a:pt x="293947" y="102474"/>
                </a:cubicBezTo>
                <a:cubicBezTo>
                  <a:pt x="292980" y="115348"/>
                  <a:pt x="292050" y="126919"/>
                  <a:pt x="291157" y="137188"/>
                </a:cubicBezTo>
                <a:cubicBezTo>
                  <a:pt x="290115" y="149094"/>
                  <a:pt x="288999" y="160405"/>
                  <a:pt x="287808" y="171121"/>
                </a:cubicBezTo>
                <a:cubicBezTo>
                  <a:pt x="286618" y="173056"/>
                  <a:pt x="286171" y="174767"/>
                  <a:pt x="286469" y="176256"/>
                </a:cubicBezTo>
                <a:cubicBezTo>
                  <a:pt x="286766" y="177595"/>
                  <a:pt x="287622" y="178786"/>
                  <a:pt x="289036" y="179827"/>
                </a:cubicBezTo>
                <a:cubicBezTo>
                  <a:pt x="290450" y="180869"/>
                  <a:pt x="293240" y="181316"/>
                  <a:pt x="297408" y="181167"/>
                </a:cubicBezTo>
                <a:cubicBezTo>
                  <a:pt x="300235" y="181018"/>
                  <a:pt x="304328" y="180795"/>
                  <a:pt x="309686" y="180497"/>
                </a:cubicBezTo>
                <a:cubicBezTo>
                  <a:pt x="315044" y="180200"/>
                  <a:pt x="320960" y="179827"/>
                  <a:pt x="327434" y="179381"/>
                </a:cubicBezTo>
                <a:cubicBezTo>
                  <a:pt x="333908" y="178934"/>
                  <a:pt x="340605" y="178339"/>
                  <a:pt x="347525" y="177595"/>
                </a:cubicBezTo>
                <a:cubicBezTo>
                  <a:pt x="354446" y="176851"/>
                  <a:pt x="360957" y="175958"/>
                  <a:pt x="367059" y="174916"/>
                </a:cubicBezTo>
                <a:cubicBezTo>
                  <a:pt x="373161" y="173874"/>
                  <a:pt x="378519" y="172684"/>
                  <a:pt x="383133" y="171344"/>
                </a:cubicBezTo>
                <a:cubicBezTo>
                  <a:pt x="387746" y="170005"/>
                  <a:pt x="390872" y="168442"/>
                  <a:pt x="392509" y="166656"/>
                </a:cubicBezTo>
                <a:cubicBezTo>
                  <a:pt x="393848" y="165317"/>
                  <a:pt x="394741" y="160815"/>
                  <a:pt x="395188" y="153150"/>
                </a:cubicBezTo>
                <a:cubicBezTo>
                  <a:pt x="395634" y="145485"/>
                  <a:pt x="395783" y="135737"/>
                  <a:pt x="395634" y="123905"/>
                </a:cubicBezTo>
                <a:cubicBezTo>
                  <a:pt x="395485" y="112073"/>
                  <a:pt x="395150" y="98679"/>
                  <a:pt x="394630" y="83722"/>
                </a:cubicBezTo>
                <a:cubicBezTo>
                  <a:pt x="394109" y="68764"/>
                  <a:pt x="393402" y="53398"/>
                  <a:pt x="392509" y="37622"/>
                </a:cubicBezTo>
                <a:lnTo>
                  <a:pt x="420521" y="0"/>
                </a:lnTo>
                <a:lnTo>
                  <a:pt x="525025" y="0"/>
                </a:lnTo>
                <a:lnTo>
                  <a:pt x="524259" y="20879"/>
                </a:lnTo>
                <a:cubicBezTo>
                  <a:pt x="524333" y="28916"/>
                  <a:pt x="524817" y="36357"/>
                  <a:pt x="525710" y="43203"/>
                </a:cubicBezTo>
                <a:cubicBezTo>
                  <a:pt x="527645" y="57640"/>
                  <a:pt x="531217" y="70885"/>
                  <a:pt x="536426" y="82940"/>
                </a:cubicBezTo>
                <a:cubicBezTo>
                  <a:pt x="541635" y="94995"/>
                  <a:pt x="548071" y="105860"/>
                  <a:pt x="555736" y="115534"/>
                </a:cubicBezTo>
                <a:cubicBezTo>
                  <a:pt x="563401" y="125208"/>
                  <a:pt x="572033" y="133691"/>
                  <a:pt x="581632" y="140983"/>
                </a:cubicBezTo>
                <a:cubicBezTo>
                  <a:pt x="591232" y="148276"/>
                  <a:pt x="601426" y="154303"/>
                  <a:pt x="612216" y="159066"/>
                </a:cubicBezTo>
                <a:cubicBezTo>
                  <a:pt x="623006" y="163828"/>
                  <a:pt x="634131" y="167363"/>
                  <a:pt x="645591" y="169670"/>
                </a:cubicBezTo>
                <a:cubicBezTo>
                  <a:pt x="657051" y="171977"/>
                  <a:pt x="668436" y="173056"/>
                  <a:pt x="679747" y="172907"/>
                </a:cubicBezTo>
                <a:cubicBezTo>
                  <a:pt x="703560" y="172460"/>
                  <a:pt x="724023" y="168107"/>
                  <a:pt x="741139" y="159847"/>
                </a:cubicBezTo>
                <a:cubicBezTo>
                  <a:pt x="758254" y="151587"/>
                  <a:pt x="772393" y="140388"/>
                  <a:pt x="783555" y="126249"/>
                </a:cubicBezTo>
                <a:cubicBezTo>
                  <a:pt x="794717" y="112111"/>
                  <a:pt x="803014" y="95591"/>
                  <a:pt x="808446" y="76690"/>
                </a:cubicBezTo>
                <a:cubicBezTo>
                  <a:pt x="813878" y="57788"/>
                  <a:pt x="816743" y="37473"/>
                  <a:pt x="817041" y="15744"/>
                </a:cubicBezTo>
                <a:lnTo>
                  <a:pt x="815454" y="0"/>
                </a:lnTo>
                <a:lnTo>
                  <a:pt x="838516" y="0"/>
                </a:lnTo>
                <a:lnTo>
                  <a:pt x="839142" y="19093"/>
                </a:lnTo>
                <a:cubicBezTo>
                  <a:pt x="839588" y="32934"/>
                  <a:pt x="840072" y="46329"/>
                  <a:pt x="840593" y="59277"/>
                </a:cubicBezTo>
                <a:cubicBezTo>
                  <a:pt x="841114" y="72225"/>
                  <a:pt x="841598" y="84317"/>
                  <a:pt x="842044" y="95554"/>
                </a:cubicBezTo>
                <a:cubicBezTo>
                  <a:pt x="842491" y="106790"/>
                  <a:pt x="842937" y="116427"/>
                  <a:pt x="843384" y="124463"/>
                </a:cubicBezTo>
                <a:cubicBezTo>
                  <a:pt x="852016" y="132947"/>
                  <a:pt x="859941" y="140165"/>
                  <a:pt x="867159" y="146118"/>
                </a:cubicBezTo>
                <a:cubicBezTo>
                  <a:pt x="874377" y="152071"/>
                  <a:pt x="881893" y="156982"/>
                  <a:pt x="889706" y="160852"/>
                </a:cubicBezTo>
                <a:cubicBezTo>
                  <a:pt x="897520" y="164721"/>
                  <a:pt x="906115" y="167624"/>
                  <a:pt x="915491" y="169558"/>
                </a:cubicBezTo>
                <a:cubicBezTo>
                  <a:pt x="924867" y="171493"/>
                  <a:pt x="936029" y="172758"/>
                  <a:pt x="948977" y="173353"/>
                </a:cubicBezTo>
                <a:cubicBezTo>
                  <a:pt x="957907" y="173800"/>
                  <a:pt x="966502" y="173391"/>
                  <a:pt x="974762" y="172126"/>
                </a:cubicBezTo>
                <a:cubicBezTo>
                  <a:pt x="983022" y="170861"/>
                  <a:pt x="990761" y="169223"/>
                  <a:pt x="997979" y="167214"/>
                </a:cubicBezTo>
                <a:cubicBezTo>
                  <a:pt x="1005197" y="165205"/>
                  <a:pt x="1011745" y="162935"/>
                  <a:pt x="1017624" y="160405"/>
                </a:cubicBezTo>
                <a:cubicBezTo>
                  <a:pt x="1023503" y="157875"/>
                  <a:pt x="1028563" y="155531"/>
                  <a:pt x="1032805" y="153373"/>
                </a:cubicBezTo>
                <a:cubicBezTo>
                  <a:pt x="1037046" y="151215"/>
                  <a:pt x="1040320" y="149392"/>
                  <a:pt x="1042627" y="147904"/>
                </a:cubicBezTo>
                <a:cubicBezTo>
                  <a:pt x="1044934" y="146416"/>
                  <a:pt x="1046162" y="145746"/>
                  <a:pt x="1046311" y="145895"/>
                </a:cubicBezTo>
                <a:cubicBezTo>
                  <a:pt x="1047204" y="146192"/>
                  <a:pt x="1047725" y="149132"/>
                  <a:pt x="1047873" y="154713"/>
                </a:cubicBezTo>
                <a:cubicBezTo>
                  <a:pt x="1048022" y="160294"/>
                  <a:pt x="1048692" y="168665"/>
                  <a:pt x="1049883" y="179827"/>
                </a:cubicBezTo>
                <a:cubicBezTo>
                  <a:pt x="1050031" y="181018"/>
                  <a:pt x="1051408" y="181651"/>
                  <a:pt x="1054013" y="181725"/>
                </a:cubicBezTo>
                <a:cubicBezTo>
                  <a:pt x="1056617" y="181799"/>
                  <a:pt x="1059854" y="181576"/>
                  <a:pt x="1063724" y="181055"/>
                </a:cubicBezTo>
                <a:cubicBezTo>
                  <a:pt x="1067593" y="180534"/>
                  <a:pt x="1071872" y="179790"/>
                  <a:pt x="1076560" y="178823"/>
                </a:cubicBezTo>
                <a:cubicBezTo>
                  <a:pt x="1081248" y="177855"/>
                  <a:pt x="1085713" y="176814"/>
                  <a:pt x="1089955" y="175697"/>
                </a:cubicBezTo>
                <a:cubicBezTo>
                  <a:pt x="1094196" y="174581"/>
                  <a:pt x="1097954" y="173502"/>
                  <a:pt x="1101228" y="172460"/>
                </a:cubicBezTo>
                <a:cubicBezTo>
                  <a:pt x="1104503" y="171419"/>
                  <a:pt x="1106735" y="170675"/>
                  <a:pt x="1107926" y="170228"/>
                </a:cubicBezTo>
                <a:cubicBezTo>
                  <a:pt x="1111944" y="168442"/>
                  <a:pt x="1114772" y="165503"/>
                  <a:pt x="1116409" y="161410"/>
                </a:cubicBezTo>
                <a:cubicBezTo>
                  <a:pt x="1118046" y="157317"/>
                  <a:pt x="1119013" y="152815"/>
                  <a:pt x="1119311" y="147904"/>
                </a:cubicBezTo>
                <a:cubicBezTo>
                  <a:pt x="1119609" y="142992"/>
                  <a:pt x="1119497" y="137970"/>
                  <a:pt x="1118976" y="132835"/>
                </a:cubicBezTo>
                <a:cubicBezTo>
                  <a:pt x="1118455" y="127700"/>
                  <a:pt x="1117971" y="123273"/>
                  <a:pt x="1117525" y="119552"/>
                </a:cubicBezTo>
                <a:lnTo>
                  <a:pt x="1106460" y="0"/>
                </a:lnTo>
                <a:lnTo>
                  <a:pt x="1147569" y="0"/>
                </a:lnTo>
                <a:lnTo>
                  <a:pt x="1144388" y="168442"/>
                </a:lnTo>
                <a:cubicBezTo>
                  <a:pt x="1152276" y="170079"/>
                  <a:pt x="1160983" y="171158"/>
                  <a:pt x="1170508" y="171679"/>
                </a:cubicBezTo>
                <a:cubicBezTo>
                  <a:pt x="1180033" y="172200"/>
                  <a:pt x="1189781" y="172460"/>
                  <a:pt x="1199753" y="172460"/>
                </a:cubicBezTo>
                <a:cubicBezTo>
                  <a:pt x="1209724" y="172460"/>
                  <a:pt x="1219621" y="172237"/>
                  <a:pt x="1229444" y="171791"/>
                </a:cubicBezTo>
                <a:cubicBezTo>
                  <a:pt x="1239267" y="171344"/>
                  <a:pt x="1248568" y="170823"/>
                  <a:pt x="1257349" y="170228"/>
                </a:cubicBezTo>
                <a:cubicBezTo>
                  <a:pt x="1256456" y="162191"/>
                  <a:pt x="1255675" y="153745"/>
                  <a:pt x="1255005" y="144890"/>
                </a:cubicBezTo>
                <a:cubicBezTo>
                  <a:pt x="1254335" y="136035"/>
                  <a:pt x="1253554" y="127142"/>
                  <a:pt x="1252661" y="118213"/>
                </a:cubicBezTo>
                <a:cubicBezTo>
                  <a:pt x="1251768" y="109283"/>
                  <a:pt x="1250689" y="100502"/>
                  <a:pt x="1249424" y="91870"/>
                </a:cubicBezTo>
                <a:cubicBezTo>
                  <a:pt x="1248159" y="83238"/>
                  <a:pt x="1246410" y="75052"/>
                  <a:pt x="1244178" y="67313"/>
                </a:cubicBezTo>
                <a:cubicBezTo>
                  <a:pt x="1244178" y="66123"/>
                  <a:pt x="1245554" y="67053"/>
                  <a:pt x="1248308" y="70104"/>
                </a:cubicBezTo>
                <a:cubicBezTo>
                  <a:pt x="1251061" y="73155"/>
                  <a:pt x="1254782" y="77583"/>
                  <a:pt x="1259470" y="83387"/>
                </a:cubicBezTo>
                <a:cubicBezTo>
                  <a:pt x="1264158" y="89191"/>
                  <a:pt x="1269553" y="96037"/>
                  <a:pt x="1275655" y="103925"/>
                </a:cubicBezTo>
                <a:cubicBezTo>
                  <a:pt x="1281757" y="111813"/>
                  <a:pt x="1288082" y="119924"/>
                  <a:pt x="1294631" y="128259"/>
                </a:cubicBezTo>
                <a:cubicBezTo>
                  <a:pt x="1301179" y="136593"/>
                  <a:pt x="1307727" y="144890"/>
                  <a:pt x="1314276" y="153150"/>
                </a:cubicBezTo>
                <a:cubicBezTo>
                  <a:pt x="1320824" y="161410"/>
                  <a:pt x="1327001" y="168814"/>
                  <a:pt x="1332805" y="175363"/>
                </a:cubicBezTo>
                <a:cubicBezTo>
                  <a:pt x="1340098" y="174470"/>
                  <a:pt x="1348320" y="172870"/>
                  <a:pt x="1357473" y="170563"/>
                </a:cubicBezTo>
                <a:cubicBezTo>
                  <a:pt x="1366626" y="168256"/>
                  <a:pt x="1375556" y="165503"/>
                  <a:pt x="1384262" y="162303"/>
                </a:cubicBezTo>
                <a:cubicBezTo>
                  <a:pt x="1392969" y="159103"/>
                  <a:pt x="1400782" y="155531"/>
                  <a:pt x="1407703" y="151587"/>
                </a:cubicBezTo>
                <a:cubicBezTo>
                  <a:pt x="1414623" y="147643"/>
                  <a:pt x="1419497" y="143513"/>
                  <a:pt x="1422325" y="139197"/>
                </a:cubicBezTo>
                <a:cubicBezTo>
                  <a:pt x="1402084" y="119701"/>
                  <a:pt x="1381174" y="100502"/>
                  <a:pt x="1359594" y="81601"/>
                </a:cubicBezTo>
                <a:cubicBezTo>
                  <a:pt x="1338014" y="62700"/>
                  <a:pt x="1317029" y="43501"/>
                  <a:pt x="1296640" y="24004"/>
                </a:cubicBezTo>
                <a:cubicBezTo>
                  <a:pt x="1307802" y="22665"/>
                  <a:pt x="1318071" y="19242"/>
                  <a:pt x="1327447" y="13735"/>
                </a:cubicBezTo>
                <a:lnTo>
                  <a:pt x="1343483" y="0"/>
                </a:lnTo>
                <a:lnTo>
                  <a:pt x="1603347" y="0"/>
                </a:lnTo>
                <a:lnTo>
                  <a:pt x="1602816" y="16526"/>
                </a:lnTo>
                <a:cubicBezTo>
                  <a:pt x="1602296" y="31334"/>
                  <a:pt x="1601886" y="45659"/>
                  <a:pt x="1601589" y="59500"/>
                </a:cubicBezTo>
                <a:cubicBezTo>
                  <a:pt x="1601142" y="73341"/>
                  <a:pt x="1600435" y="86735"/>
                  <a:pt x="1599468" y="99684"/>
                </a:cubicBezTo>
                <a:cubicBezTo>
                  <a:pt x="1598500" y="112632"/>
                  <a:pt x="1597570" y="124240"/>
                  <a:pt x="1596677" y="134509"/>
                </a:cubicBezTo>
                <a:cubicBezTo>
                  <a:pt x="1595635" y="146416"/>
                  <a:pt x="1594519" y="157726"/>
                  <a:pt x="1593329" y="168442"/>
                </a:cubicBezTo>
                <a:cubicBezTo>
                  <a:pt x="1592138" y="170377"/>
                  <a:pt x="1591692" y="172088"/>
                  <a:pt x="1591989" y="173577"/>
                </a:cubicBezTo>
                <a:cubicBezTo>
                  <a:pt x="1592287" y="174916"/>
                  <a:pt x="1593143" y="176107"/>
                  <a:pt x="1594556" y="177149"/>
                </a:cubicBezTo>
                <a:cubicBezTo>
                  <a:pt x="1595970" y="178190"/>
                  <a:pt x="1598761" y="178637"/>
                  <a:pt x="1602928" y="178488"/>
                </a:cubicBezTo>
                <a:cubicBezTo>
                  <a:pt x="1605756" y="178339"/>
                  <a:pt x="1609849" y="178116"/>
                  <a:pt x="1615206" y="177818"/>
                </a:cubicBezTo>
                <a:cubicBezTo>
                  <a:pt x="1620564" y="177521"/>
                  <a:pt x="1626480" y="177111"/>
                  <a:pt x="1632954" y="176590"/>
                </a:cubicBezTo>
                <a:cubicBezTo>
                  <a:pt x="1639428" y="176070"/>
                  <a:pt x="1646125" y="175437"/>
                  <a:pt x="1653046" y="174693"/>
                </a:cubicBezTo>
                <a:cubicBezTo>
                  <a:pt x="1659966" y="173949"/>
                  <a:pt x="1666478" y="173056"/>
                  <a:pt x="1672580" y="172014"/>
                </a:cubicBezTo>
                <a:cubicBezTo>
                  <a:pt x="1678682" y="170972"/>
                  <a:pt x="1684039" y="169782"/>
                  <a:pt x="1688653" y="168442"/>
                </a:cubicBezTo>
                <a:cubicBezTo>
                  <a:pt x="1693267" y="167103"/>
                  <a:pt x="1696392" y="165540"/>
                  <a:pt x="1698029" y="163754"/>
                </a:cubicBezTo>
                <a:cubicBezTo>
                  <a:pt x="1699220" y="162563"/>
                  <a:pt x="1700038" y="158768"/>
                  <a:pt x="1700485" y="152369"/>
                </a:cubicBezTo>
                <a:cubicBezTo>
                  <a:pt x="1700931" y="145969"/>
                  <a:pt x="1701155" y="137746"/>
                  <a:pt x="1701155" y="127700"/>
                </a:cubicBezTo>
                <a:cubicBezTo>
                  <a:pt x="1701155" y="117655"/>
                  <a:pt x="1700931" y="106195"/>
                  <a:pt x="1700485" y="93321"/>
                </a:cubicBezTo>
                <a:cubicBezTo>
                  <a:pt x="1700038" y="80447"/>
                  <a:pt x="1699480" y="67016"/>
                  <a:pt x="1698811" y="53026"/>
                </a:cubicBezTo>
                <a:cubicBezTo>
                  <a:pt x="1698141" y="39036"/>
                  <a:pt x="1697397" y="24860"/>
                  <a:pt x="1696578" y="10498"/>
                </a:cubicBezTo>
                <a:lnTo>
                  <a:pt x="1695977" y="0"/>
                </a:lnTo>
                <a:lnTo>
                  <a:pt x="1795181" y="0"/>
                </a:lnTo>
                <a:lnTo>
                  <a:pt x="1794507" y="8377"/>
                </a:lnTo>
                <a:cubicBezTo>
                  <a:pt x="1792498" y="34571"/>
                  <a:pt x="1790526" y="60765"/>
                  <a:pt x="1788591" y="86959"/>
                </a:cubicBezTo>
                <a:cubicBezTo>
                  <a:pt x="1786656" y="113152"/>
                  <a:pt x="1784945" y="138751"/>
                  <a:pt x="1783457" y="163754"/>
                </a:cubicBezTo>
                <a:cubicBezTo>
                  <a:pt x="1790898" y="165540"/>
                  <a:pt x="1798935" y="167177"/>
                  <a:pt x="1807567" y="168665"/>
                </a:cubicBezTo>
                <a:cubicBezTo>
                  <a:pt x="1816199" y="170154"/>
                  <a:pt x="1825166" y="171419"/>
                  <a:pt x="1834467" y="172460"/>
                </a:cubicBezTo>
                <a:cubicBezTo>
                  <a:pt x="1843769" y="173502"/>
                  <a:pt x="1853331" y="174358"/>
                  <a:pt x="1863154" y="175028"/>
                </a:cubicBezTo>
                <a:cubicBezTo>
                  <a:pt x="1872977" y="175697"/>
                  <a:pt x="1882725" y="176107"/>
                  <a:pt x="1892399" y="176256"/>
                </a:cubicBezTo>
                <a:cubicBezTo>
                  <a:pt x="1892101" y="159438"/>
                  <a:pt x="1891989" y="141727"/>
                  <a:pt x="1892064" y="123124"/>
                </a:cubicBezTo>
                <a:cubicBezTo>
                  <a:pt x="1892138" y="104520"/>
                  <a:pt x="1892287" y="85545"/>
                  <a:pt x="1892510" y="66197"/>
                </a:cubicBezTo>
                <a:cubicBezTo>
                  <a:pt x="1892734" y="46850"/>
                  <a:pt x="1892845" y="27353"/>
                  <a:pt x="1892845" y="7708"/>
                </a:cubicBezTo>
                <a:lnTo>
                  <a:pt x="1892771" y="0"/>
                </a:lnTo>
                <a:lnTo>
                  <a:pt x="1984347" y="0"/>
                </a:lnTo>
                <a:lnTo>
                  <a:pt x="1983816" y="16526"/>
                </a:lnTo>
                <a:cubicBezTo>
                  <a:pt x="1983296" y="31334"/>
                  <a:pt x="1982886" y="45659"/>
                  <a:pt x="1982589" y="59500"/>
                </a:cubicBezTo>
                <a:cubicBezTo>
                  <a:pt x="1982142" y="73341"/>
                  <a:pt x="1981435" y="86735"/>
                  <a:pt x="1980468" y="99684"/>
                </a:cubicBezTo>
                <a:cubicBezTo>
                  <a:pt x="1979500" y="112632"/>
                  <a:pt x="1978570" y="124240"/>
                  <a:pt x="1977677" y="134509"/>
                </a:cubicBezTo>
                <a:cubicBezTo>
                  <a:pt x="1976635" y="146416"/>
                  <a:pt x="1975519" y="157726"/>
                  <a:pt x="1974329" y="168442"/>
                </a:cubicBezTo>
                <a:cubicBezTo>
                  <a:pt x="1973138" y="170377"/>
                  <a:pt x="1972692" y="172088"/>
                  <a:pt x="1972989" y="173577"/>
                </a:cubicBezTo>
                <a:cubicBezTo>
                  <a:pt x="1973287" y="174916"/>
                  <a:pt x="1974143" y="176107"/>
                  <a:pt x="1975556" y="177149"/>
                </a:cubicBezTo>
                <a:cubicBezTo>
                  <a:pt x="1976970" y="178190"/>
                  <a:pt x="1979761" y="178637"/>
                  <a:pt x="1983928" y="178488"/>
                </a:cubicBezTo>
                <a:cubicBezTo>
                  <a:pt x="1986756" y="178339"/>
                  <a:pt x="1990849" y="178116"/>
                  <a:pt x="1996206" y="177818"/>
                </a:cubicBezTo>
                <a:cubicBezTo>
                  <a:pt x="2001564" y="177521"/>
                  <a:pt x="2007480" y="177111"/>
                  <a:pt x="2013954" y="176590"/>
                </a:cubicBezTo>
                <a:cubicBezTo>
                  <a:pt x="2020428" y="176070"/>
                  <a:pt x="2027125" y="175437"/>
                  <a:pt x="2034046" y="174693"/>
                </a:cubicBezTo>
                <a:cubicBezTo>
                  <a:pt x="2040966" y="173949"/>
                  <a:pt x="2047478" y="173056"/>
                  <a:pt x="2053580" y="172014"/>
                </a:cubicBezTo>
                <a:cubicBezTo>
                  <a:pt x="2059682" y="170972"/>
                  <a:pt x="2065039" y="169782"/>
                  <a:pt x="2069653" y="168442"/>
                </a:cubicBezTo>
                <a:cubicBezTo>
                  <a:pt x="2074267" y="167103"/>
                  <a:pt x="2077392" y="165540"/>
                  <a:pt x="2079029" y="163754"/>
                </a:cubicBezTo>
                <a:cubicBezTo>
                  <a:pt x="2080220" y="162563"/>
                  <a:pt x="2081038" y="158768"/>
                  <a:pt x="2081485" y="152369"/>
                </a:cubicBezTo>
                <a:cubicBezTo>
                  <a:pt x="2081931" y="145969"/>
                  <a:pt x="2082155" y="137746"/>
                  <a:pt x="2082155" y="127700"/>
                </a:cubicBezTo>
                <a:cubicBezTo>
                  <a:pt x="2082155" y="117655"/>
                  <a:pt x="2081931" y="106195"/>
                  <a:pt x="2081485" y="93321"/>
                </a:cubicBezTo>
                <a:cubicBezTo>
                  <a:pt x="2081038" y="80447"/>
                  <a:pt x="2080480" y="67016"/>
                  <a:pt x="2079811" y="53026"/>
                </a:cubicBezTo>
                <a:cubicBezTo>
                  <a:pt x="2079141" y="39036"/>
                  <a:pt x="2078397" y="24860"/>
                  <a:pt x="2077578" y="10498"/>
                </a:cubicBezTo>
                <a:lnTo>
                  <a:pt x="2076977" y="0"/>
                </a:lnTo>
                <a:lnTo>
                  <a:pt x="2174977" y="0"/>
                </a:lnTo>
                <a:lnTo>
                  <a:pt x="2174056" y="13289"/>
                </a:lnTo>
                <a:cubicBezTo>
                  <a:pt x="2170782" y="60765"/>
                  <a:pt x="2167135" y="114120"/>
                  <a:pt x="2163117" y="173353"/>
                </a:cubicBezTo>
                <a:cubicBezTo>
                  <a:pt x="2166094" y="174098"/>
                  <a:pt x="2171340" y="174544"/>
                  <a:pt x="2178856" y="174693"/>
                </a:cubicBezTo>
                <a:cubicBezTo>
                  <a:pt x="2186372" y="174842"/>
                  <a:pt x="2195338" y="174805"/>
                  <a:pt x="2205756" y="174581"/>
                </a:cubicBezTo>
                <a:cubicBezTo>
                  <a:pt x="2216174" y="174358"/>
                  <a:pt x="2227485" y="173986"/>
                  <a:pt x="2239689" y="173465"/>
                </a:cubicBezTo>
                <a:cubicBezTo>
                  <a:pt x="2251893" y="172944"/>
                  <a:pt x="2264171" y="172386"/>
                  <a:pt x="2276524" y="171791"/>
                </a:cubicBezTo>
                <a:cubicBezTo>
                  <a:pt x="2305397" y="170302"/>
                  <a:pt x="2337246" y="168442"/>
                  <a:pt x="2372072" y="166210"/>
                </a:cubicBezTo>
                <a:cubicBezTo>
                  <a:pt x="2373262" y="163084"/>
                  <a:pt x="2374230" y="158954"/>
                  <a:pt x="2374974" y="153820"/>
                </a:cubicBezTo>
                <a:cubicBezTo>
                  <a:pt x="2375718" y="148685"/>
                  <a:pt x="2376276" y="143030"/>
                  <a:pt x="2376648" y="136853"/>
                </a:cubicBezTo>
                <a:cubicBezTo>
                  <a:pt x="2377020" y="130677"/>
                  <a:pt x="2377206" y="124277"/>
                  <a:pt x="2377206" y="117655"/>
                </a:cubicBezTo>
                <a:cubicBezTo>
                  <a:pt x="2377206" y="111032"/>
                  <a:pt x="2377095" y="104632"/>
                  <a:pt x="2376871" y="98456"/>
                </a:cubicBezTo>
                <a:cubicBezTo>
                  <a:pt x="2376648" y="92279"/>
                  <a:pt x="2376239" y="86624"/>
                  <a:pt x="2375644" y="81489"/>
                </a:cubicBezTo>
                <a:cubicBezTo>
                  <a:pt x="2375048" y="76355"/>
                  <a:pt x="2374304" y="72225"/>
                  <a:pt x="2373411" y="69099"/>
                </a:cubicBezTo>
                <a:cubicBezTo>
                  <a:pt x="2371030" y="69248"/>
                  <a:pt x="2366900" y="69769"/>
                  <a:pt x="2361021" y="70662"/>
                </a:cubicBezTo>
                <a:cubicBezTo>
                  <a:pt x="2355143" y="71555"/>
                  <a:pt x="2348520" y="72597"/>
                  <a:pt x="2341153" y="73787"/>
                </a:cubicBezTo>
                <a:cubicBezTo>
                  <a:pt x="2333786" y="74978"/>
                  <a:pt x="2326121" y="76243"/>
                  <a:pt x="2318159" y="77583"/>
                </a:cubicBezTo>
                <a:cubicBezTo>
                  <a:pt x="2310196" y="78922"/>
                  <a:pt x="2302867" y="80038"/>
                  <a:pt x="2296169" y="80931"/>
                </a:cubicBezTo>
                <a:cubicBezTo>
                  <a:pt x="2289472" y="81824"/>
                  <a:pt x="2283928" y="82457"/>
                  <a:pt x="2279538" y="82829"/>
                </a:cubicBezTo>
                <a:cubicBezTo>
                  <a:pt x="2275147" y="83201"/>
                  <a:pt x="2272803" y="82940"/>
                  <a:pt x="2272506" y="82047"/>
                </a:cubicBezTo>
                <a:cubicBezTo>
                  <a:pt x="2272357" y="81452"/>
                  <a:pt x="2272171" y="77806"/>
                  <a:pt x="2271948" y="71109"/>
                </a:cubicBezTo>
                <a:cubicBezTo>
                  <a:pt x="2271724" y="64411"/>
                  <a:pt x="2271464" y="55742"/>
                  <a:pt x="2271166" y="45101"/>
                </a:cubicBezTo>
                <a:cubicBezTo>
                  <a:pt x="2270869" y="34460"/>
                  <a:pt x="2270534" y="22442"/>
                  <a:pt x="2270162" y="9047"/>
                </a:cubicBezTo>
                <a:lnTo>
                  <a:pt x="2269916" y="0"/>
                </a:lnTo>
                <a:lnTo>
                  <a:pt x="2411193" y="0"/>
                </a:lnTo>
                <a:lnTo>
                  <a:pt x="2410395" y="9605"/>
                </a:lnTo>
                <a:cubicBezTo>
                  <a:pt x="2408311" y="34980"/>
                  <a:pt x="2406302" y="60356"/>
                  <a:pt x="2404367" y="85731"/>
                </a:cubicBezTo>
                <a:cubicBezTo>
                  <a:pt x="2402433" y="111106"/>
                  <a:pt x="2400647" y="135923"/>
                  <a:pt x="2399010" y="160182"/>
                </a:cubicBezTo>
                <a:cubicBezTo>
                  <a:pt x="2409279" y="162712"/>
                  <a:pt x="2420627" y="164796"/>
                  <a:pt x="2433054" y="166433"/>
                </a:cubicBezTo>
                <a:cubicBezTo>
                  <a:pt x="2445481" y="168070"/>
                  <a:pt x="2458355" y="169372"/>
                  <a:pt x="2471675" y="170340"/>
                </a:cubicBezTo>
                <a:cubicBezTo>
                  <a:pt x="2484995" y="171307"/>
                  <a:pt x="2498464" y="171977"/>
                  <a:pt x="2512082" y="172349"/>
                </a:cubicBezTo>
                <a:cubicBezTo>
                  <a:pt x="2525700" y="172721"/>
                  <a:pt x="2538871" y="172833"/>
                  <a:pt x="2551596" y="172684"/>
                </a:cubicBezTo>
                <a:cubicBezTo>
                  <a:pt x="2564320" y="172535"/>
                  <a:pt x="2576264" y="172200"/>
                  <a:pt x="2587426" y="171679"/>
                </a:cubicBezTo>
                <a:cubicBezTo>
                  <a:pt x="2598588" y="171158"/>
                  <a:pt x="2608485" y="170526"/>
                  <a:pt x="2617117" y="169782"/>
                </a:cubicBezTo>
                <a:cubicBezTo>
                  <a:pt x="2616968" y="165168"/>
                  <a:pt x="2617043" y="159438"/>
                  <a:pt x="2617340" y="152592"/>
                </a:cubicBezTo>
                <a:cubicBezTo>
                  <a:pt x="2617638" y="145746"/>
                  <a:pt x="2617861" y="138751"/>
                  <a:pt x="2618010" y="131607"/>
                </a:cubicBezTo>
                <a:cubicBezTo>
                  <a:pt x="2618159" y="124463"/>
                  <a:pt x="2618159" y="117617"/>
                  <a:pt x="2618010" y="111069"/>
                </a:cubicBezTo>
                <a:cubicBezTo>
                  <a:pt x="2617861" y="104520"/>
                  <a:pt x="2617266" y="99237"/>
                  <a:pt x="2616224" y="95219"/>
                </a:cubicBezTo>
                <a:cubicBezTo>
                  <a:pt x="2605360" y="97153"/>
                  <a:pt x="2595314" y="98716"/>
                  <a:pt x="2586087" y="99907"/>
                </a:cubicBezTo>
                <a:cubicBezTo>
                  <a:pt x="2576859" y="101097"/>
                  <a:pt x="2567967" y="101953"/>
                  <a:pt x="2559409" y="102474"/>
                </a:cubicBezTo>
                <a:cubicBezTo>
                  <a:pt x="2550852" y="102995"/>
                  <a:pt x="2542443" y="103255"/>
                  <a:pt x="2534183" y="103255"/>
                </a:cubicBezTo>
                <a:cubicBezTo>
                  <a:pt x="2525923" y="103255"/>
                  <a:pt x="2517254" y="103032"/>
                  <a:pt x="2508175" y="102586"/>
                </a:cubicBezTo>
                <a:cubicBezTo>
                  <a:pt x="2507431" y="97674"/>
                  <a:pt x="2506910" y="92503"/>
                  <a:pt x="2506612" y="87070"/>
                </a:cubicBezTo>
                <a:cubicBezTo>
                  <a:pt x="2506315" y="81638"/>
                  <a:pt x="2506054" y="76131"/>
                  <a:pt x="2505831" y="70550"/>
                </a:cubicBezTo>
                <a:cubicBezTo>
                  <a:pt x="2505608" y="64969"/>
                  <a:pt x="2505496" y="59426"/>
                  <a:pt x="2505496" y="53919"/>
                </a:cubicBezTo>
                <a:cubicBezTo>
                  <a:pt x="2505496" y="48412"/>
                  <a:pt x="2505496" y="43129"/>
                  <a:pt x="2505496" y="38069"/>
                </a:cubicBezTo>
                <a:cubicBezTo>
                  <a:pt x="2514128" y="38515"/>
                  <a:pt x="2522165" y="38813"/>
                  <a:pt x="2529606" y="38962"/>
                </a:cubicBezTo>
                <a:cubicBezTo>
                  <a:pt x="2537048" y="39110"/>
                  <a:pt x="2544266" y="39110"/>
                  <a:pt x="2551261" y="38962"/>
                </a:cubicBezTo>
                <a:cubicBezTo>
                  <a:pt x="2558256" y="38813"/>
                  <a:pt x="2565176" y="38552"/>
                  <a:pt x="2572022" y="38180"/>
                </a:cubicBezTo>
                <a:cubicBezTo>
                  <a:pt x="2578868" y="37808"/>
                  <a:pt x="2586087" y="37325"/>
                  <a:pt x="2593677" y="36729"/>
                </a:cubicBezTo>
                <a:cubicBezTo>
                  <a:pt x="2593826" y="33009"/>
                  <a:pt x="2594012" y="28879"/>
                  <a:pt x="2594235" y="24339"/>
                </a:cubicBezTo>
                <a:cubicBezTo>
                  <a:pt x="2594458" y="19800"/>
                  <a:pt x="2594570" y="15112"/>
                  <a:pt x="2594570" y="10275"/>
                </a:cubicBezTo>
                <a:lnTo>
                  <a:pt x="2594256" y="0"/>
                </a:lnTo>
                <a:lnTo>
                  <a:pt x="2783861" y="0"/>
                </a:lnTo>
                <a:lnTo>
                  <a:pt x="2777107" y="147011"/>
                </a:lnTo>
                <a:cubicBezTo>
                  <a:pt x="2785442" y="152220"/>
                  <a:pt x="2794223" y="156424"/>
                  <a:pt x="2803450" y="159624"/>
                </a:cubicBezTo>
                <a:cubicBezTo>
                  <a:pt x="2812677" y="162824"/>
                  <a:pt x="2821793" y="165280"/>
                  <a:pt x="2830797" y="166991"/>
                </a:cubicBezTo>
                <a:cubicBezTo>
                  <a:pt x="2839801" y="168703"/>
                  <a:pt x="2848359" y="169856"/>
                  <a:pt x="2856470" y="170451"/>
                </a:cubicBezTo>
                <a:cubicBezTo>
                  <a:pt x="2864581" y="171047"/>
                  <a:pt x="2871725" y="171381"/>
                  <a:pt x="2877901" y="171456"/>
                </a:cubicBezTo>
                <a:cubicBezTo>
                  <a:pt x="2884078" y="171530"/>
                  <a:pt x="2888989" y="171456"/>
                  <a:pt x="2892635" y="171233"/>
                </a:cubicBezTo>
                <a:cubicBezTo>
                  <a:pt x="2896282" y="171009"/>
                  <a:pt x="2898105" y="170972"/>
                  <a:pt x="2898105" y="171121"/>
                </a:cubicBezTo>
                <a:lnTo>
                  <a:pt x="2892354" y="0"/>
                </a:lnTo>
                <a:lnTo>
                  <a:pt x="10450286" y="0"/>
                </a:lnTo>
                <a:lnTo>
                  <a:pt x="10450286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DE2F3E8-911C-4085-9AA9-BBF3CAA59FBD}"/>
              </a:ext>
            </a:extLst>
          </p:cNvPr>
          <p:cNvSpPr/>
          <p:nvPr/>
        </p:nvSpPr>
        <p:spPr>
          <a:xfrm>
            <a:off x="-10471038" y="60673"/>
            <a:ext cx="2699199" cy="253826"/>
          </a:xfrm>
          <a:custGeom>
            <a:avLst/>
            <a:gdLst>
              <a:gd name="connsiteX0" fmla="*/ 420403 w 2699199"/>
              <a:gd name="connsiteY0" fmla="*/ 162626 h 253826"/>
              <a:gd name="connsiteX1" fmla="*/ 540440 w 2699199"/>
              <a:gd name="connsiteY1" fmla="*/ 162626 h 253826"/>
              <a:gd name="connsiteX2" fmla="*/ 539278 w 2699199"/>
              <a:gd name="connsiteY2" fmla="*/ 184510 h 253826"/>
              <a:gd name="connsiteX3" fmla="*/ 531465 w 2699199"/>
              <a:gd name="connsiteY3" fmla="*/ 206945 h 253826"/>
              <a:gd name="connsiteX4" fmla="*/ 516954 w 2699199"/>
              <a:gd name="connsiteY4" fmla="*/ 223465 h 253826"/>
              <a:gd name="connsiteX5" fmla="*/ 495746 w 2699199"/>
              <a:gd name="connsiteY5" fmla="*/ 230832 h 253826"/>
              <a:gd name="connsiteX6" fmla="*/ 493067 w 2699199"/>
              <a:gd name="connsiteY6" fmla="*/ 230721 h 253826"/>
              <a:gd name="connsiteX7" fmla="*/ 489160 w 2699199"/>
              <a:gd name="connsiteY7" fmla="*/ 230609 h 253826"/>
              <a:gd name="connsiteX8" fmla="*/ 485254 w 2699199"/>
              <a:gd name="connsiteY8" fmla="*/ 230497 h 253826"/>
              <a:gd name="connsiteX9" fmla="*/ 482575 w 2699199"/>
              <a:gd name="connsiteY9" fmla="*/ 230386 h 253826"/>
              <a:gd name="connsiteX10" fmla="*/ 460697 w 2699199"/>
              <a:gd name="connsiteY10" fmla="*/ 225028 h 253826"/>
              <a:gd name="connsiteX11" fmla="*/ 442838 w 2699199"/>
              <a:gd name="connsiteY11" fmla="*/ 212750 h 253826"/>
              <a:gd name="connsiteX12" fmla="*/ 429666 w 2699199"/>
              <a:gd name="connsiteY12" fmla="*/ 195560 h 253826"/>
              <a:gd name="connsiteX13" fmla="*/ 421853 w 2699199"/>
              <a:gd name="connsiteY13" fmla="*/ 175468 h 253826"/>
              <a:gd name="connsiteX14" fmla="*/ 1035843 w 2699199"/>
              <a:gd name="connsiteY14" fmla="*/ 67197 h 253826"/>
              <a:gd name="connsiteX15" fmla="*/ 1034504 w 2699199"/>
              <a:gd name="connsiteY15" fmla="*/ 137072 h 253826"/>
              <a:gd name="connsiteX16" fmla="*/ 1052921 w 2699199"/>
              <a:gd name="connsiteY16" fmla="*/ 134058 h 253826"/>
              <a:gd name="connsiteX17" fmla="*/ 1070446 w 2699199"/>
              <a:gd name="connsiteY17" fmla="*/ 128030 h 253826"/>
              <a:gd name="connsiteX18" fmla="*/ 1083952 w 2699199"/>
              <a:gd name="connsiteY18" fmla="*/ 118096 h 253826"/>
              <a:gd name="connsiteX19" fmla="*/ 1089868 w 2699199"/>
              <a:gd name="connsiteY19" fmla="*/ 102916 h 253826"/>
              <a:gd name="connsiteX20" fmla="*/ 1088305 w 2699199"/>
              <a:gd name="connsiteY20" fmla="*/ 88405 h 253826"/>
              <a:gd name="connsiteX21" fmla="*/ 1080269 w 2699199"/>
              <a:gd name="connsiteY21" fmla="*/ 76461 h 253826"/>
              <a:gd name="connsiteX22" fmla="*/ 1063525 w 2699199"/>
              <a:gd name="connsiteY22" fmla="*/ 68871 h 253826"/>
              <a:gd name="connsiteX23" fmla="*/ 1035843 w 2699199"/>
              <a:gd name="connsiteY23" fmla="*/ 67197 h 253826"/>
              <a:gd name="connsiteX24" fmla="*/ 683269 w 2699199"/>
              <a:gd name="connsiteY24" fmla="*/ 14734 h 253826"/>
              <a:gd name="connsiteX25" fmla="*/ 696999 w 2699199"/>
              <a:gd name="connsiteY25" fmla="*/ 14734 h 253826"/>
              <a:gd name="connsiteX26" fmla="*/ 709389 w 2699199"/>
              <a:gd name="connsiteY26" fmla="*/ 14734 h 253826"/>
              <a:gd name="connsiteX27" fmla="*/ 718318 w 2699199"/>
              <a:gd name="connsiteY27" fmla="*/ 14734 h 253826"/>
              <a:gd name="connsiteX28" fmla="*/ 720774 w 2699199"/>
              <a:gd name="connsiteY28" fmla="*/ 15627 h 253826"/>
              <a:gd name="connsiteX29" fmla="*/ 721890 w 2699199"/>
              <a:gd name="connsiteY29" fmla="*/ 17859 h 253826"/>
              <a:gd name="connsiteX30" fmla="*/ 729883 w 2699199"/>
              <a:gd name="connsiteY30" fmla="*/ 162626 h 253826"/>
              <a:gd name="connsiteX31" fmla="*/ 832984 w 2699199"/>
              <a:gd name="connsiteY31" fmla="*/ 162626 h 253826"/>
              <a:gd name="connsiteX32" fmla="*/ 833064 w 2699199"/>
              <a:gd name="connsiteY32" fmla="*/ 164306 h 253826"/>
              <a:gd name="connsiteX33" fmla="*/ 835296 w 2699199"/>
              <a:gd name="connsiteY33" fmla="*/ 212080 h 253826"/>
              <a:gd name="connsiteX34" fmla="*/ 828711 w 2699199"/>
              <a:gd name="connsiteY34" fmla="*/ 234627 h 253826"/>
              <a:gd name="connsiteX35" fmla="*/ 810517 w 2699199"/>
              <a:gd name="connsiteY35" fmla="*/ 248915 h 253826"/>
              <a:gd name="connsiteX36" fmla="*/ 786183 w 2699199"/>
              <a:gd name="connsiteY36" fmla="*/ 253826 h 253826"/>
              <a:gd name="connsiteX37" fmla="*/ 761292 w 2699199"/>
              <a:gd name="connsiteY37" fmla="*/ 248134 h 253826"/>
              <a:gd name="connsiteX38" fmla="*/ 741311 w 2699199"/>
              <a:gd name="connsiteY38" fmla="*/ 230497 h 253826"/>
              <a:gd name="connsiteX39" fmla="*/ 731935 w 2699199"/>
              <a:gd name="connsiteY39" fmla="*/ 199802 h 253826"/>
              <a:gd name="connsiteX40" fmla="*/ 729882 w 2699199"/>
              <a:gd name="connsiteY40" fmla="*/ 162626 h 253826"/>
              <a:gd name="connsiteX41" fmla="*/ 645362 w 2699199"/>
              <a:gd name="connsiteY41" fmla="*/ 162626 h 253826"/>
              <a:gd name="connsiteX42" fmla="*/ 644649 w 2699199"/>
              <a:gd name="connsiteY42" fmla="*/ 140866 h 253826"/>
              <a:gd name="connsiteX43" fmla="*/ 643421 w 2699199"/>
              <a:gd name="connsiteY43" fmla="*/ 102468 h 253826"/>
              <a:gd name="connsiteX44" fmla="*/ 642528 w 2699199"/>
              <a:gd name="connsiteY44" fmla="*/ 69986 h 253826"/>
              <a:gd name="connsiteX45" fmla="*/ 642081 w 2699199"/>
              <a:gd name="connsiteY45" fmla="*/ 46658 h 253826"/>
              <a:gd name="connsiteX46" fmla="*/ 641970 w 2699199"/>
              <a:gd name="connsiteY46" fmla="*/ 35719 h 253826"/>
              <a:gd name="connsiteX47" fmla="*/ 643867 w 2699199"/>
              <a:gd name="connsiteY47" fmla="*/ 27459 h 253826"/>
              <a:gd name="connsiteX48" fmla="*/ 647662 w 2699199"/>
              <a:gd name="connsiteY48" fmla="*/ 21208 h 253826"/>
              <a:gd name="connsiteX49" fmla="*/ 651904 w 2699199"/>
              <a:gd name="connsiteY49" fmla="*/ 17078 h 253826"/>
              <a:gd name="connsiteX50" fmla="*/ 655587 w 2699199"/>
              <a:gd name="connsiteY50" fmla="*/ 15180 h 253826"/>
              <a:gd name="connsiteX51" fmla="*/ 660387 w 2699199"/>
              <a:gd name="connsiteY51" fmla="*/ 15069 h 253826"/>
              <a:gd name="connsiteX52" fmla="*/ 670433 w 2699199"/>
              <a:gd name="connsiteY52" fmla="*/ 14846 h 253826"/>
              <a:gd name="connsiteX53" fmla="*/ 683269 w 2699199"/>
              <a:gd name="connsiteY53" fmla="*/ 14734 h 253826"/>
              <a:gd name="connsiteX54" fmla="*/ 2418828 w 2699199"/>
              <a:gd name="connsiteY54" fmla="*/ 11386 h 253826"/>
              <a:gd name="connsiteX55" fmla="*/ 2418381 w 2699199"/>
              <a:gd name="connsiteY55" fmla="*/ 30585 h 253826"/>
              <a:gd name="connsiteX56" fmla="*/ 2417265 w 2699199"/>
              <a:gd name="connsiteY56" fmla="*/ 49226 h 253826"/>
              <a:gd name="connsiteX57" fmla="*/ 2415591 w 2699199"/>
              <a:gd name="connsiteY57" fmla="*/ 65523 h 253826"/>
              <a:gd name="connsiteX58" fmla="*/ 2413470 w 2699199"/>
              <a:gd name="connsiteY58" fmla="*/ 77689 h 253826"/>
              <a:gd name="connsiteX59" fmla="*/ 2355873 w 2699199"/>
              <a:gd name="connsiteY59" fmla="*/ 80926 h 253826"/>
              <a:gd name="connsiteX60" fmla="*/ 2309662 w 2699199"/>
              <a:gd name="connsiteY60" fmla="*/ 88182 h 253826"/>
              <a:gd name="connsiteX61" fmla="*/ 2311002 w 2699199"/>
              <a:gd name="connsiteY61" fmla="*/ 145332 h 253826"/>
              <a:gd name="connsiteX62" fmla="*/ 2346832 w 2699199"/>
              <a:gd name="connsiteY62" fmla="*/ 144997 h 253826"/>
              <a:gd name="connsiteX63" fmla="*/ 2372728 w 2699199"/>
              <a:gd name="connsiteY63" fmla="*/ 144885 h 253826"/>
              <a:gd name="connsiteX64" fmla="*/ 2389806 w 2699199"/>
              <a:gd name="connsiteY64" fmla="*/ 144773 h 253826"/>
              <a:gd name="connsiteX65" fmla="*/ 2399182 w 2699199"/>
              <a:gd name="connsiteY65" fmla="*/ 144439 h 253826"/>
              <a:gd name="connsiteX66" fmla="*/ 2400968 w 2699199"/>
              <a:gd name="connsiteY66" fmla="*/ 158280 h 253826"/>
              <a:gd name="connsiteX67" fmla="*/ 2401101 w 2699199"/>
              <a:gd name="connsiteY67" fmla="*/ 162627 h 253826"/>
              <a:gd name="connsiteX68" fmla="*/ 2218038 w 2699199"/>
              <a:gd name="connsiteY68" fmla="*/ 162627 h 253826"/>
              <a:gd name="connsiteX69" fmla="*/ 2223491 w 2699199"/>
              <a:gd name="connsiteY69" fmla="*/ 97000 h 253826"/>
              <a:gd name="connsiteX70" fmla="*/ 2229518 w 2699199"/>
              <a:gd name="connsiteY70" fmla="*/ 25227 h 253826"/>
              <a:gd name="connsiteX71" fmla="*/ 2253405 w 2699199"/>
              <a:gd name="connsiteY71" fmla="*/ 21655 h 253826"/>
              <a:gd name="connsiteX72" fmla="*/ 2283320 w 2699199"/>
              <a:gd name="connsiteY72" fmla="*/ 18307 h 253826"/>
              <a:gd name="connsiteX73" fmla="*/ 2316918 w 2699199"/>
              <a:gd name="connsiteY73" fmla="*/ 15405 h 253826"/>
              <a:gd name="connsiteX74" fmla="*/ 2352078 w 2699199"/>
              <a:gd name="connsiteY74" fmla="*/ 13172 h 253826"/>
              <a:gd name="connsiteX75" fmla="*/ 2386792 w 2699199"/>
              <a:gd name="connsiteY75" fmla="*/ 11833 h 253826"/>
              <a:gd name="connsiteX76" fmla="*/ 2418828 w 2699199"/>
              <a:gd name="connsiteY76" fmla="*/ 11386 h 253826"/>
              <a:gd name="connsiteX77" fmla="*/ 482575 w 2699199"/>
              <a:gd name="connsiteY77" fmla="*/ 10047 h 253826"/>
              <a:gd name="connsiteX78" fmla="*/ 522982 w 2699199"/>
              <a:gd name="connsiteY78" fmla="*/ 16521 h 253826"/>
              <a:gd name="connsiteX79" fmla="*/ 557696 w 2699199"/>
              <a:gd name="connsiteY79" fmla="*/ 35050 h 253826"/>
              <a:gd name="connsiteX80" fmla="*/ 585936 w 2699199"/>
              <a:gd name="connsiteY80" fmla="*/ 63067 h 253826"/>
              <a:gd name="connsiteX81" fmla="*/ 606921 w 2699199"/>
              <a:gd name="connsiteY81" fmla="*/ 98116 h 253826"/>
              <a:gd name="connsiteX82" fmla="*/ 619757 w 2699199"/>
              <a:gd name="connsiteY82" fmla="*/ 137407 h 253826"/>
              <a:gd name="connsiteX83" fmla="*/ 622300 w 2699199"/>
              <a:gd name="connsiteY83" fmla="*/ 162627 h 253826"/>
              <a:gd name="connsiteX84" fmla="*/ 540440 w 2699199"/>
              <a:gd name="connsiteY84" fmla="*/ 162627 h 253826"/>
              <a:gd name="connsiteX85" fmla="*/ 540618 w 2699199"/>
              <a:gd name="connsiteY85" fmla="*/ 159284 h 253826"/>
              <a:gd name="connsiteX86" fmla="*/ 535706 w 2699199"/>
              <a:gd name="connsiteY86" fmla="*/ 134281 h 253826"/>
              <a:gd name="connsiteX87" fmla="*/ 524656 w 2699199"/>
              <a:gd name="connsiteY87" fmla="*/ 112627 h 253826"/>
              <a:gd name="connsiteX88" fmla="*/ 507689 w 2699199"/>
              <a:gd name="connsiteY88" fmla="*/ 97446 h 253826"/>
              <a:gd name="connsiteX89" fmla="*/ 484807 w 2699199"/>
              <a:gd name="connsiteY89" fmla="*/ 91977 h 253826"/>
              <a:gd name="connsiteX90" fmla="*/ 463487 w 2699199"/>
              <a:gd name="connsiteY90" fmla="*/ 94656 h 253826"/>
              <a:gd name="connsiteX91" fmla="*/ 445628 w 2699199"/>
              <a:gd name="connsiteY91" fmla="*/ 102581 h 253826"/>
              <a:gd name="connsiteX92" fmla="*/ 431899 w 2699199"/>
              <a:gd name="connsiteY92" fmla="*/ 115306 h 253826"/>
              <a:gd name="connsiteX93" fmla="*/ 423192 w 2699199"/>
              <a:gd name="connsiteY93" fmla="*/ 132160 h 253826"/>
              <a:gd name="connsiteX94" fmla="*/ 419509 w 2699199"/>
              <a:gd name="connsiteY94" fmla="*/ 154708 h 253826"/>
              <a:gd name="connsiteX95" fmla="*/ 420403 w 2699199"/>
              <a:gd name="connsiteY95" fmla="*/ 162627 h 253826"/>
              <a:gd name="connsiteX96" fmla="*/ 331871 w 2699199"/>
              <a:gd name="connsiteY96" fmla="*/ 162627 h 253826"/>
              <a:gd name="connsiteX97" fmla="*/ 331998 w 2699199"/>
              <a:gd name="connsiteY97" fmla="*/ 159173 h 253826"/>
              <a:gd name="connsiteX98" fmla="*/ 335012 w 2699199"/>
              <a:gd name="connsiteY98" fmla="*/ 135174 h 253826"/>
              <a:gd name="connsiteX99" fmla="*/ 339923 w 2699199"/>
              <a:gd name="connsiteY99" fmla="*/ 113854 h 253826"/>
              <a:gd name="connsiteX100" fmla="*/ 359680 w 2699199"/>
              <a:gd name="connsiteY100" fmla="*/ 72331 h 253826"/>
              <a:gd name="connsiteX101" fmla="*/ 391157 w 2699199"/>
              <a:gd name="connsiteY101" fmla="*/ 39626 h 253826"/>
              <a:gd name="connsiteX102" fmla="*/ 432680 w 2699199"/>
              <a:gd name="connsiteY102" fmla="*/ 18195 h 253826"/>
              <a:gd name="connsiteX103" fmla="*/ 482575 w 2699199"/>
              <a:gd name="connsiteY103" fmla="*/ 10047 h 253826"/>
              <a:gd name="connsiteX104" fmla="*/ 1692323 w 2699199"/>
              <a:gd name="connsiteY104" fmla="*/ 9600 h 253826"/>
              <a:gd name="connsiteX105" fmla="*/ 1697011 w 2699199"/>
              <a:gd name="connsiteY105" fmla="*/ 58267 h 253826"/>
              <a:gd name="connsiteX106" fmla="*/ 1699132 w 2699199"/>
              <a:gd name="connsiteY106" fmla="*/ 112627 h 253826"/>
              <a:gd name="connsiteX107" fmla="*/ 1699616 w 2699199"/>
              <a:gd name="connsiteY107" fmla="*/ 162627 h 253826"/>
              <a:gd name="connsiteX108" fmla="*/ 1602026 w 2699199"/>
              <a:gd name="connsiteY108" fmla="*/ 162627 h 253826"/>
              <a:gd name="connsiteX109" fmla="*/ 1607603 w 2699199"/>
              <a:gd name="connsiteY109" fmla="*/ 93316 h 253826"/>
              <a:gd name="connsiteX110" fmla="*/ 1613742 w 2699199"/>
              <a:gd name="connsiteY110" fmla="*/ 19200 h 253826"/>
              <a:gd name="connsiteX111" fmla="*/ 1648233 w 2699199"/>
              <a:gd name="connsiteY111" fmla="*/ 14065 h 253826"/>
              <a:gd name="connsiteX112" fmla="*/ 1692323 w 2699199"/>
              <a:gd name="connsiteY112" fmla="*/ 9600 h 253826"/>
              <a:gd name="connsiteX113" fmla="*/ 1082055 w 2699199"/>
              <a:gd name="connsiteY113" fmla="*/ 9154 h 253826"/>
              <a:gd name="connsiteX114" fmla="*/ 1120675 w 2699199"/>
              <a:gd name="connsiteY114" fmla="*/ 14735 h 253826"/>
              <a:gd name="connsiteX115" fmla="*/ 1149697 w 2699199"/>
              <a:gd name="connsiteY115" fmla="*/ 32371 h 253826"/>
              <a:gd name="connsiteX116" fmla="*/ 1168672 w 2699199"/>
              <a:gd name="connsiteY116" fmla="*/ 60500 h 253826"/>
              <a:gd name="connsiteX117" fmla="*/ 1177156 w 2699199"/>
              <a:gd name="connsiteY117" fmla="*/ 97335 h 253826"/>
              <a:gd name="connsiteX118" fmla="*/ 1173584 w 2699199"/>
              <a:gd name="connsiteY118" fmla="*/ 128142 h 253826"/>
              <a:gd name="connsiteX119" fmla="*/ 1158403 w 2699199"/>
              <a:gd name="connsiteY119" fmla="*/ 155712 h 253826"/>
              <a:gd name="connsiteX120" fmla="*/ 1150329 w 2699199"/>
              <a:gd name="connsiteY120" fmla="*/ 162627 h 253826"/>
              <a:gd name="connsiteX121" fmla="*/ 954415 w 2699199"/>
              <a:gd name="connsiteY121" fmla="*/ 162627 h 253826"/>
              <a:gd name="connsiteX122" fmla="*/ 957262 w 2699199"/>
              <a:gd name="connsiteY122" fmla="*/ 11833 h 253826"/>
              <a:gd name="connsiteX123" fmla="*/ 827483 w 2699199"/>
              <a:gd name="connsiteY123" fmla="*/ 8260 h 253826"/>
              <a:gd name="connsiteX124" fmla="*/ 863202 w 2699199"/>
              <a:gd name="connsiteY124" fmla="*/ 8260 h 253826"/>
              <a:gd name="connsiteX125" fmla="*/ 881954 w 2699199"/>
              <a:gd name="connsiteY125" fmla="*/ 11720 h 253826"/>
              <a:gd name="connsiteX126" fmla="*/ 893786 w 2699199"/>
              <a:gd name="connsiteY126" fmla="*/ 22213 h 253826"/>
              <a:gd name="connsiteX127" fmla="*/ 900483 w 2699199"/>
              <a:gd name="connsiteY127" fmla="*/ 38621 h 253826"/>
              <a:gd name="connsiteX128" fmla="*/ 903832 w 2699199"/>
              <a:gd name="connsiteY128" fmla="*/ 60275 h 253826"/>
              <a:gd name="connsiteX129" fmla="*/ 913305 w 2699199"/>
              <a:gd name="connsiteY129" fmla="*/ 162626 h 253826"/>
              <a:gd name="connsiteX130" fmla="*/ 832984 w 2699199"/>
              <a:gd name="connsiteY130" fmla="*/ 162626 h 253826"/>
              <a:gd name="connsiteX131" fmla="*/ 830608 w 2699199"/>
              <a:gd name="connsiteY131" fmla="*/ 113072 h 253826"/>
              <a:gd name="connsiteX132" fmla="*/ 827706 w 2699199"/>
              <a:gd name="connsiteY132" fmla="*/ 62061 h 253826"/>
              <a:gd name="connsiteX133" fmla="*/ 824357 w 2699199"/>
              <a:gd name="connsiteY133" fmla="*/ 14734 h 253826"/>
              <a:gd name="connsiteX134" fmla="*/ 824581 w 2699199"/>
              <a:gd name="connsiteY134" fmla="*/ 10269 h 253826"/>
              <a:gd name="connsiteX135" fmla="*/ 827483 w 2699199"/>
              <a:gd name="connsiteY135" fmla="*/ 8260 h 253826"/>
              <a:gd name="connsiteX136" fmla="*/ 1992957 w 2699199"/>
              <a:gd name="connsiteY136" fmla="*/ 4689 h 253826"/>
              <a:gd name="connsiteX137" fmla="*/ 2015616 w 2699199"/>
              <a:gd name="connsiteY137" fmla="*/ 5136 h 253826"/>
              <a:gd name="connsiteX138" fmla="*/ 2039168 w 2699199"/>
              <a:gd name="connsiteY138" fmla="*/ 7703 h 253826"/>
              <a:gd name="connsiteX139" fmla="*/ 2058590 w 2699199"/>
              <a:gd name="connsiteY139" fmla="*/ 11498 h 253826"/>
              <a:gd name="connsiteX140" fmla="*/ 2068859 w 2699199"/>
              <a:gd name="connsiteY140" fmla="*/ 15628 h 253826"/>
              <a:gd name="connsiteX141" fmla="*/ 2070980 w 2699199"/>
              <a:gd name="connsiteY141" fmla="*/ 27013 h 253826"/>
              <a:gd name="connsiteX142" fmla="*/ 2072878 w 2699199"/>
              <a:gd name="connsiteY142" fmla="*/ 53244 h 253826"/>
              <a:gd name="connsiteX143" fmla="*/ 2074552 w 2699199"/>
              <a:gd name="connsiteY143" fmla="*/ 89409 h 253826"/>
              <a:gd name="connsiteX144" fmla="*/ 2075891 w 2699199"/>
              <a:gd name="connsiteY144" fmla="*/ 130598 h 253826"/>
              <a:gd name="connsiteX145" fmla="*/ 2076762 w 2699199"/>
              <a:gd name="connsiteY145" fmla="*/ 162627 h 253826"/>
              <a:gd name="connsiteX146" fmla="*/ 1981823 w 2699199"/>
              <a:gd name="connsiteY146" fmla="*/ 162627 h 253826"/>
              <a:gd name="connsiteX147" fmla="*/ 1983693 w 2699199"/>
              <a:gd name="connsiteY147" fmla="*/ 135621 h 253826"/>
              <a:gd name="connsiteX148" fmla="*/ 1986371 w 2699199"/>
              <a:gd name="connsiteY148" fmla="*/ 97223 h 253826"/>
              <a:gd name="connsiteX149" fmla="*/ 1988715 w 2699199"/>
              <a:gd name="connsiteY149" fmla="*/ 62732 h 253826"/>
              <a:gd name="connsiteX150" fmla="*/ 1990725 w 2699199"/>
              <a:gd name="connsiteY150" fmla="*/ 34380 h 253826"/>
              <a:gd name="connsiteX151" fmla="*/ 1992176 w 2699199"/>
              <a:gd name="connsiteY151" fmla="*/ 14400 h 253826"/>
              <a:gd name="connsiteX152" fmla="*/ 1992957 w 2699199"/>
              <a:gd name="connsiteY152" fmla="*/ 4689 h 253826"/>
              <a:gd name="connsiteX153" fmla="*/ 1945034 w 2699199"/>
              <a:gd name="connsiteY153" fmla="*/ 4688 h 253826"/>
              <a:gd name="connsiteX154" fmla="*/ 1948048 w 2699199"/>
              <a:gd name="connsiteY154" fmla="*/ 5246 h 253826"/>
              <a:gd name="connsiteX155" fmla="*/ 1948606 w 2699199"/>
              <a:gd name="connsiteY155" fmla="*/ 8260 h 253826"/>
              <a:gd name="connsiteX156" fmla="*/ 1948160 w 2699199"/>
              <a:gd name="connsiteY156" fmla="*/ 34268 h 253826"/>
              <a:gd name="connsiteX157" fmla="*/ 1947713 w 2699199"/>
              <a:gd name="connsiteY157" fmla="*/ 59829 h 253826"/>
              <a:gd name="connsiteX158" fmla="*/ 1946374 w 2699199"/>
              <a:gd name="connsiteY158" fmla="*/ 61838 h 253826"/>
              <a:gd name="connsiteX159" fmla="*/ 1880071 w 2699199"/>
              <a:gd name="connsiteY159" fmla="*/ 67642 h 253826"/>
              <a:gd name="connsiteX160" fmla="*/ 1878285 w 2699199"/>
              <a:gd name="connsiteY160" fmla="*/ 69875 h 253826"/>
              <a:gd name="connsiteX161" fmla="*/ 1879959 w 2699199"/>
              <a:gd name="connsiteY161" fmla="*/ 96552 h 253826"/>
              <a:gd name="connsiteX162" fmla="*/ 1882080 w 2699199"/>
              <a:gd name="connsiteY162" fmla="*/ 132159 h 253826"/>
              <a:gd name="connsiteX163" fmla="*/ 1883823 w 2699199"/>
              <a:gd name="connsiteY163" fmla="*/ 162626 h 253826"/>
              <a:gd name="connsiteX164" fmla="*/ 1791193 w 2699199"/>
              <a:gd name="connsiteY164" fmla="*/ 162626 h 253826"/>
              <a:gd name="connsiteX165" fmla="*/ 1792002 w 2699199"/>
              <a:gd name="connsiteY165" fmla="*/ 137406 h 253826"/>
              <a:gd name="connsiteX166" fmla="*/ 1792672 w 2699199"/>
              <a:gd name="connsiteY166" fmla="*/ 103361 h 253826"/>
              <a:gd name="connsiteX167" fmla="*/ 1792114 w 2699199"/>
              <a:gd name="connsiteY167" fmla="*/ 83716 h 253826"/>
              <a:gd name="connsiteX168" fmla="*/ 1728266 w 2699199"/>
              <a:gd name="connsiteY168" fmla="*/ 91976 h 253826"/>
              <a:gd name="connsiteX169" fmla="*/ 1725364 w 2699199"/>
              <a:gd name="connsiteY169" fmla="*/ 91418 h 253826"/>
              <a:gd name="connsiteX170" fmla="*/ 1724025 w 2699199"/>
              <a:gd name="connsiteY170" fmla="*/ 88627 h 253826"/>
              <a:gd name="connsiteX171" fmla="*/ 1732954 w 2699199"/>
              <a:gd name="connsiteY171" fmla="*/ 55029 h 253826"/>
              <a:gd name="connsiteX172" fmla="*/ 1742777 w 2699199"/>
              <a:gd name="connsiteY172" fmla="*/ 18306 h 253826"/>
              <a:gd name="connsiteX173" fmla="*/ 1746349 w 2699199"/>
              <a:gd name="connsiteY173" fmla="*/ 12725 h 253826"/>
              <a:gd name="connsiteX174" fmla="*/ 1752376 w 2699199"/>
              <a:gd name="connsiteY174" fmla="*/ 10939 h 253826"/>
              <a:gd name="connsiteX175" fmla="*/ 1800373 w 2699199"/>
              <a:gd name="connsiteY175" fmla="*/ 11497 h 253826"/>
              <a:gd name="connsiteX176" fmla="*/ 1848594 w 2699199"/>
              <a:gd name="connsiteY176" fmla="*/ 9711 h 253826"/>
              <a:gd name="connsiteX177" fmla="*/ 1896814 w 2699199"/>
              <a:gd name="connsiteY177" fmla="*/ 7032 h 253826"/>
              <a:gd name="connsiteX178" fmla="*/ 1945034 w 2699199"/>
              <a:gd name="connsiteY178" fmla="*/ 4688 h 253826"/>
              <a:gd name="connsiteX179" fmla="*/ 1564034 w 2699199"/>
              <a:gd name="connsiteY179" fmla="*/ 4688 h 253826"/>
              <a:gd name="connsiteX180" fmla="*/ 1567048 w 2699199"/>
              <a:gd name="connsiteY180" fmla="*/ 5246 h 253826"/>
              <a:gd name="connsiteX181" fmla="*/ 1567606 w 2699199"/>
              <a:gd name="connsiteY181" fmla="*/ 8260 h 253826"/>
              <a:gd name="connsiteX182" fmla="*/ 1567160 w 2699199"/>
              <a:gd name="connsiteY182" fmla="*/ 34268 h 253826"/>
              <a:gd name="connsiteX183" fmla="*/ 1566713 w 2699199"/>
              <a:gd name="connsiteY183" fmla="*/ 59829 h 253826"/>
              <a:gd name="connsiteX184" fmla="*/ 1565374 w 2699199"/>
              <a:gd name="connsiteY184" fmla="*/ 61838 h 253826"/>
              <a:gd name="connsiteX185" fmla="*/ 1499071 w 2699199"/>
              <a:gd name="connsiteY185" fmla="*/ 67642 h 253826"/>
              <a:gd name="connsiteX186" fmla="*/ 1497285 w 2699199"/>
              <a:gd name="connsiteY186" fmla="*/ 69875 h 253826"/>
              <a:gd name="connsiteX187" fmla="*/ 1498959 w 2699199"/>
              <a:gd name="connsiteY187" fmla="*/ 96552 h 253826"/>
              <a:gd name="connsiteX188" fmla="*/ 1501080 w 2699199"/>
              <a:gd name="connsiteY188" fmla="*/ 132159 h 253826"/>
              <a:gd name="connsiteX189" fmla="*/ 1502823 w 2699199"/>
              <a:gd name="connsiteY189" fmla="*/ 162626 h 253826"/>
              <a:gd name="connsiteX190" fmla="*/ 1410193 w 2699199"/>
              <a:gd name="connsiteY190" fmla="*/ 162626 h 253826"/>
              <a:gd name="connsiteX191" fmla="*/ 1411002 w 2699199"/>
              <a:gd name="connsiteY191" fmla="*/ 137406 h 253826"/>
              <a:gd name="connsiteX192" fmla="*/ 1411672 w 2699199"/>
              <a:gd name="connsiteY192" fmla="*/ 103361 h 253826"/>
              <a:gd name="connsiteX193" fmla="*/ 1411114 w 2699199"/>
              <a:gd name="connsiteY193" fmla="*/ 83716 h 253826"/>
              <a:gd name="connsiteX194" fmla="*/ 1347266 w 2699199"/>
              <a:gd name="connsiteY194" fmla="*/ 91976 h 253826"/>
              <a:gd name="connsiteX195" fmla="*/ 1344364 w 2699199"/>
              <a:gd name="connsiteY195" fmla="*/ 91418 h 253826"/>
              <a:gd name="connsiteX196" fmla="*/ 1343025 w 2699199"/>
              <a:gd name="connsiteY196" fmla="*/ 88627 h 253826"/>
              <a:gd name="connsiteX197" fmla="*/ 1351954 w 2699199"/>
              <a:gd name="connsiteY197" fmla="*/ 55029 h 253826"/>
              <a:gd name="connsiteX198" fmla="*/ 1361777 w 2699199"/>
              <a:gd name="connsiteY198" fmla="*/ 18306 h 253826"/>
              <a:gd name="connsiteX199" fmla="*/ 1365349 w 2699199"/>
              <a:gd name="connsiteY199" fmla="*/ 12725 h 253826"/>
              <a:gd name="connsiteX200" fmla="*/ 1371376 w 2699199"/>
              <a:gd name="connsiteY200" fmla="*/ 10939 h 253826"/>
              <a:gd name="connsiteX201" fmla="*/ 1419373 w 2699199"/>
              <a:gd name="connsiteY201" fmla="*/ 11497 h 253826"/>
              <a:gd name="connsiteX202" fmla="*/ 1467594 w 2699199"/>
              <a:gd name="connsiteY202" fmla="*/ 9711 h 253826"/>
              <a:gd name="connsiteX203" fmla="*/ 1515814 w 2699199"/>
              <a:gd name="connsiteY203" fmla="*/ 7032 h 253826"/>
              <a:gd name="connsiteX204" fmla="*/ 1564034 w 2699199"/>
              <a:gd name="connsiteY204" fmla="*/ 4688 h 253826"/>
              <a:gd name="connsiteX205" fmla="*/ 2665213 w 2699199"/>
              <a:gd name="connsiteY205" fmla="*/ 4018 h 253826"/>
              <a:gd name="connsiteX206" fmla="*/ 2694011 w 2699199"/>
              <a:gd name="connsiteY206" fmla="*/ 8260 h 253826"/>
              <a:gd name="connsiteX207" fmla="*/ 2699199 w 2699199"/>
              <a:gd name="connsiteY207" fmla="*/ 162626 h 253826"/>
              <a:gd name="connsiteX208" fmla="*/ 2590706 w 2699199"/>
              <a:gd name="connsiteY208" fmla="*/ 162626 h 253826"/>
              <a:gd name="connsiteX209" fmla="*/ 2593552 w 2699199"/>
              <a:gd name="connsiteY209" fmla="*/ 100682 h 253826"/>
              <a:gd name="connsiteX210" fmla="*/ 2578595 w 2699199"/>
              <a:gd name="connsiteY210" fmla="*/ 91752 h 253826"/>
              <a:gd name="connsiteX211" fmla="*/ 2567321 w 2699199"/>
              <a:gd name="connsiteY211" fmla="*/ 84944 h 253826"/>
              <a:gd name="connsiteX212" fmla="*/ 2560066 w 2699199"/>
              <a:gd name="connsiteY212" fmla="*/ 80590 h 253826"/>
              <a:gd name="connsiteX213" fmla="*/ 2559842 w 2699199"/>
              <a:gd name="connsiteY213" fmla="*/ 71661 h 253826"/>
              <a:gd name="connsiteX214" fmla="*/ 2560959 w 2699199"/>
              <a:gd name="connsiteY214" fmla="*/ 62173 h 253826"/>
              <a:gd name="connsiteX215" fmla="*/ 2564307 w 2699199"/>
              <a:gd name="connsiteY215" fmla="*/ 50676 h 253826"/>
              <a:gd name="connsiteX216" fmla="*/ 2575469 w 2699199"/>
              <a:gd name="connsiteY216" fmla="*/ 36277 h 253826"/>
              <a:gd name="connsiteX217" fmla="*/ 2598017 w 2699199"/>
              <a:gd name="connsiteY217" fmla="*/ 20538 h 253826"/>
              <a:gd name="connsiteX218" fmla="*/ 2628936 w 2699199"/>
              <a:gd name="connsiteY218" fmla="*/ 8260 h 253826"/>
              <a:gd name="connsiteX219" fmla="*/ 2665213 w 2699199"/>
              <a:gd name="connsiteY219" fmla="*/ 4018 h 253826"/>
              <a:gd name="connsiteX220" fmla="*/ 226814 w 2699199"/>
              <a:gd name="connsiteY220" fmla="*/ 0 h 253826"/>
              <a:gd name="connsiteX221" fmla="*/ 249807 w 2699199"/>
              <a:gd name="connsiteY221" fmla="*/ 5135 h 253826"/>
              <a:gd name="connsiteX222" fmla="*/ 274587 w 2699199"/>
              <a:gd name="connsiteY222" fmla="*/ 14287 h 253826"/>
              <a:gd name="connsiteX223" fmla="*/ 296353 w 2699199"/>
              <a:gd name="connsiteY223" fmla="*/ 26454 h 253826"/>
              <a:gd name="connsiteX224" fmla="*/ 310083 w 2699199"/>
              <a:gd name="connsiteY224" fmla="*/ 40630 h 253826"/>
              <a:gd name="connsiteX225" fmla="*/ 284075 w 2699199"/>
              <a:gd name="connsiteY225" fmla="*/ 80144 h 253826"/>
              <a:gd name="connsiteX226" fmla="*/ 257844 w 2699199"/>
              <a:gd name="connsiteY226" fmla="*/ 119435 h 253826"/>
              <a:gd name="connsiteX227" fmla="*/ 229939 w 2699199"/>
              <a:gd name="connsiteY227" fmla="*/ 159172 h 253826"/>
              <a:gd name="connsiteX228" fmla="*/ 227367 w 2699199"/>
              <a:gd name="connsiteY228" fmla="*/ 162626 h 253826"/>
              <a:gd name="connsiteX229" fmla="*/ 79707 w 2699199"/>
              <a:gd name="connsiteY229" fmla="*/ 162626 h 253826"/>
              <a:gd name="connsiteX230" fmla="*/ 50341 w 2699199"/>
              <a:gd name="connsiteY230" fmla="*/ 122225 h 253826"/>
              <a:gd name="connsiteX231" fmla="*/ 0 w 2699199"/>
              <a:gd name="connsiteY231" fmla="*/ 38844 h 253826"/>
              <a:gd name="connsiteX232" fmla="*/ 17859 w 2699199"/>
              <a:gd name="connsiteY232" fmla="*/ 24668 h 253826"/>
              <a:gd name="connsiteX233" fmla="*/ 40741 w 2699199"/>
              <a:gd name="connsiteY233" fmla="*/ 14734 h 253826"/>
              <a:gd name="connsiteX234" fmla="*/ 64182 w 2699199"/>
              <a:gd name="connsiteY234" fmla="*/ 8260 h 253826"/>
              <a:gd name="connsiteX235" fmla="*/ 83715 w 2699199"/>
              <a:gd name="connsiteY235" fmla="*/ 4688 h 253826"/>
              <a:gd name="connsiteX236" fmla="*/ 100124 w 2699199"/>
              <a:gd name="connsiteY236" fmla="*/ 28240 h 253826"/>
              <a:gd name="connsiteX237" fmla="*/ 118429 w 2699199"/>
              <a:gd name="connsiteY237" fmla="*/ 56369 h 253826"/>
              <a:gd name="connsiteX238" fmla="*/ 136624 w 2699199"/>
              <a:gd name="connsiteY238" fmla="*/ 85390 h 253826"/>
              <a:gd name="connsiteX239" fmla="*/ 152697 w 2699199"/>
              <a:gd name="connsiteY239" fmla="*/ 111621 h 253826"/>
              <a:gd name="connsiteX240" fmla="*/ 161515 w 2699199"/>
              <a:gd name="connsiteY240" fmla="*/ 98338 h 253826"/>
              <a:gd name="connsiteX241" fmla="*/ 173012 w 2699199"/>
              <a:gd name="connsiteY241" fmla="*/ 80814 h 253826"/>
              <a:gd name="connsiteX242" fmla="*/ 186072 w 2699199"/>
              <a:gd name="connsiteY242" fmla="*/ 60610 h 253826"/>
              <a:gd name="connsiteX243" fmla="*/ 199913 w 2699199"/>
              <a:gd name="connsiteY243" fmla="*/ 39402 h 253826"/>
              <a:gd name="connsiteX244" fmla="*/ 213754 w 2699199"/>
              <a:gd name="connsiteY244" fmla="*/ 18641 h 253826"/>
              <a:gd name="connsiteX245" fmla="*/ 226814 w 2699199"/>
              <a:gd name="connsiteY245" fmla="*/ 0 h 253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2699199" h="253826">
                <a:moveTo>
                  <a:pt x="420403" y="162626"/>
                </a:moveTo>
                <a:lnTo>
                  <a:pt x="540440" y="162626"/>
                </a:lnTo>
                <a:lnTo>
                  <a:pt x="539278" y="184510"/>
                </a:lnTo>
                <a:cubicBezTo>
                  <a:pt x="537790" y="192770"/>
                  <a:pt x="535185" y="200248"/>
                  <a:pt x="531465" y="206945"/>
                </a:cubicBezTo>
                <a:cubicBezTo>
                  <a:pt x="527744" y="213643"/>
                  <a:pt x="522907" y="219149"/>
                  <a:pt x="516954" y="223465"/>
                </a:cubicBezTo>
                <a:cubicBezTo>
                  <a:pt x="511001" y="227781"/>
                  <a:pt x="503932" y="230237"/>
                  <a:pt x="495746" y="230832"/>
                </a:cubicBezTo>
                <a:cubicBezTo>
                  <a:pt x="495151" y="230832"/>
                  <a:pt x="494258" y="230795"/>
                  <a:pt x="493067" y="230721"/>
                </a:cubicBezTo>
                <a:cubicBezTo>
                  <a:pt x="491876" y="230646"/>
                  <a:pt x="490574" y="230609"/>
                  <a:pt x="489160" y="230609"/>
                </a:cubicBezTo>
                <a:cubicBezTo>
                  <a:pt x="487746" y="230609"/>
                  <a:pt x="486444" y="230572"/>
                  <a:pt x="485254" y="230497"/>
                </a:cubicBezTo>
                <a:cubicBezTo>
                  <a:pt x="484063" y="230423"/>
                  <a:pt x="483170" y="230386"/>
                  <a:pt x="482575" y="230386"/>
                </a:cubicBezTo>
                <a:cubicBezTo>
                  <a:pt x="474687" y="229939"/>
                  <a:pt x="467394" y="228153"/>
                  <a:pt x="460697" y="225028"/>
                </a:cubicBezTo>
                <a:cubicBezTo>
                  <a:pt x="454000" y="221903"/>
                  <a:pt x="448047" y="217810"/>
                  <a:pt x="442838" y="212750"/>
                </a:cubicBezTo>
                <a:cubicBezTo>
                  <a:pt x="437629" y="207690"/>
                  <a:pt x="433238" y="201960"/>
                  <a:pt x="429666" y="195560"/>
                </a:cubicBezTo>
                <a:cubicBezTo>
                  <a:pt x="426094" y="189160"/>
                  <a:pt x="423490" y="182463"/>
                  <a:pt x="421853" y="175468"/>
                </a:cubicBezTo>
                <a:close/>
                <a:moveTo>
                  <a:pt x="1035843" y="67197"/>
                </a:moveTo>
                <a:lnTo>
                  <a:pt x="1034504" y="137072"/>
                </a:lnTo>
                <a:cubicBezTo>
                  <a:pt x="1040457" y="136476"/>
                  <a:pt x="1046596" y="135472"/>
                  <a:pt x="1052921" y="134058"/>
                </a:cubicBezTo>
                <a:cubicBezTo>
                  <a:pt x="1059247" y="132644"/>
                  <a:pt x="1065088" y="130635"/>
                  <a:pt x="1070446" y="128030"/>
                </a:cubicBezTo>
                <a:cubicBezTo>
                  <a:pt x="1075804" y="125426"/>
                  <a:pt x="1080306" y="122114"/>
                  <a:pt x="1083952" y="118096"/>
                </a:cubicBezTo>
                <a:cubicBezTo>
                  <a:pt x="1087598" y="114078"/>
                  <a:pt x="1089570" y="109018"/>
                  <a:pt x="1089868" y="102916"/>
                </a:cubicBezTo>
                <a:cubicBezTo>
                  <a:pt x="1090166" y="97855"/>
                  <a:pt x="1089645" y="93019"/>
                  <a:pt x="1088305" y="88405"/>
                </a:cubicBezTo>
                <a:cubicBezTo>
                  <a:pt x="1086966" y="83791"/>
                  <a:pt x="1084287" y="79810"/>
                  <a:pt x="1080269" y="76461"/>
                </a:cubicBezTo>
                <a:cubicBezTo>
                  <a:pt x="1076250" y="73113"/>
                  <a:pt x="1070669" y="70583"/>
                  <a:pt x="1063525" y="68871"/>
                </a:cubicBezTo>
                <a:cubicBezTo>
                  <a:pt x="1056382" y="67160"/>
                  <a:pt x="1047154" y="66602"/>
                  <a:pt x="1035843" y="67197"/>
                </a:cubicBezTo>
                <a:close/>
                <a:moveTo>
                  <a:pt x="683269" y="14734"/>
                </a:moveTo>
                <a:cubicBezTo>
                  <a:pt x="687883" y="14734"/>
                  <a:pt x="692460" y="14734"/>
                  <a:pt x="696999" y="14734"/>
                </a:cubicBezTo>
                <a:cubicBezTo>
                  <a:pt x="701538" y="14734"/>
                  <a:pt x="705668" y="14734"/>
                  <a:pt x="709389" y="14734"/>
                </a:cubicBezTo>
                <a:cubicBezTo>
                  <a:pt x="713110" y="14734"/>
                  <a:pt x="716086" y="14734"/>
                  <a:pt x="718318" y="14734"/>
                </a:cubicBezTo>
                <a:cubicBezTo>
                  <a:pt x="719211" y="14734"/>
                  <a:pt x="720030" y="15032"/>
                  <a:pt x="720774" y="15627"/>
                </a:cubicBezTo>
                <a:cubicBezTo>
                  <a:pt x="721518" y="16222"/>
                  <a:pt x="721890" y="16966"/>
                  <a:pt x="721890" y="17859"/>
                </a:cubicBezTo>
                <a:lnTo>
                  <a:pt x="729883" y="162626"/>
                </a:lnTo>
                <a:lnTo>
                  <a:pt x="832984" y="162626"/>
                </a:lnTo>
                <a:lnTo>
                  <a:pt x="833064" y="164306"/>
                </a:lnTo>
                <a:cubicBezTo>
                  <a:pt x="833808" y="181273"/>
                  <a:pt x="834552" y="197197"/>
                  <a:pt x="835296" y="212080"/>
                </a:cubicBezTo>
                <a:cubicBezTo>
                  <a:pt x="835594" y="220861"/>
                  <a:pt x="833399" y="228377"/>
                  <a:pt x="828711" y="234627"/>
                </a:cubicBezTo>
                <a:cubicBezTo>
                  <a:pt x="824023" y="240878"/>
                  <a:pt x="817958" y="245641"/>
                  <a:pt x="810517" y="248915"/>
                </a:cubicBezTo>
                <a:cubicBezTo>
                  <a:pt x="803075" y="252189"/>
                  <a:pt x="794964" y="253826"/>
                  <a:pt x="786183" y="253826"/>
                </a:cubicBezTo>
                <a:cubicBezTo>
                  <a:pt x="777402" y="253826"/>
                  <a:pt x="769105" y="251929"/>
                  <a:pt x="761292" y="248134"/>
                </a:cubicBezTo>
                <a:cubicBezTo>
                  <a:pt x="753478" y="244339"/>
                  <a:pt x="746818" y="238460"/>
                  <a:pt x="741311" y="230497"/>
                </a:cubicBezTo>
                <a:cubicBezTo>
                  <a:pt x="735805" y="222535"/>
                  <a:pt x="732679" y="212303"/>
                  <a:pt x="731935" y="199802"/>
                </a:cubicBezTo>
                <a:lnTo>
                  <a:pt x="729882" y="162626"/>
                </a:lnTo>
                <a:lnTo>
                  <a:pt x="645362" y="162626"/>
                </a:lnTo>
                <a:lnTo>
                  <a:pt x="644649" y="140866"/>
                </a:lnTo>
                <a:cubicBezTo>
                  <a:pt x="644202" y="127471"/>
                  <a:pt x="643793" y="114672"/>
                  <a:pt x="643421" y="102468"/>
                </a:cubicBezTo>
                <a:cubicBezTo>
                  <a:pt x="643049" y="90264"/>
                  <a:pt x="642751" y="79437"/>
                  <a:pt x="642528" y="69986"/>
                </a:cubicBezTo>
                <a:cubicBezTo>
                  <a:pt x="642305" y="60536"/>
                  <a:pt x="642156" y="52760"/>
                  <a:pt x="642081" y="46658"/>
                </a:cubicBezTo>
                <a:cubicBezTo>
                  <a:pt x="642007" y="40556"/>
                  <a:pt x="641970" y="36909"/>
                  <a:pt x="641970" y="35719"/>
                </a:cubicBezTo>
                <a:cubicBezTo>
                  <a:pt x="642118" y="32593"/>
                  <a:pt x="642751" y="29840"/>
                  <a:pt x="643867" y="27459"/>
                </a:cubicBezTo>
                <a:cubicBezTo>
                  <a:pt x="644983" y="25077"/>
                  <a:pt x="646248" y="22994"/>
                  <a:pt x="647662" y="21208"/>
                </a:cubicBezTo>
                <a:cubicBezTo>
                  <a:pt x="649076" y="19422"/>
                  <a:pt x="650490" y="18045"/>
                  <a:pt x="651904" y="17078"/>
                </a:cubicBezTo>
                <a:cubicBezTo>
                  <a:pt x="653318" y="16111"/>
                  <a:pt x="654546" y="15478"/>
                  <a:pt x="655587" y="15180"/>
                </a:cubicBezTo>
                <a:cubicBezTo>
                  <a:pt x="656034" y="15180"/>
                  <a:pt x="657634" y="15143"/>
                  <a:pt x="660387" y="15069"/>
                </a:cubicBezTo>
                <a:cubicBezTo>
                  <a:pt x="663140" y="14994"/>
                  <a:pt x="666489" y="14920"/>
                  <a:pt x="670433" y="14846"/>
                </a:cubicBezTo>
                <a:cubicBezTo>
                  <a:pt x="674377" y="14771"/>
                  <a:pt x="678656" y="14734"/>
                  <a:pt x="683269" y="14734"/>
                </a:cubicBezTo>
                <a:close/>
                <a:moveTo>
                  <a:pt x="2418828" y="11386"/>
                </a:moveTo>
                <a:cubicBezTo>
                  <a:pt x="2418828" y="17637"/>
                  <a:pt x="2418679" y="24037"/>
                  <a:pt x="2418381" y="30585"/>
                </a:cubicBezTo>
                <a:cubicBezTo>
                  <a:pt x="2418084" y="37134"/>
                  <a:pt x="2417711" y="43347"/>
                  <a:pt x="2417265" y="49226"/>
                </a:cubicBezTo>
                <a:cubicBezTo>
                  <a:pt x="2416818" y="55105"/>
                  <a:pt x="2416260" y="60537"/>
                  <a:pt x="2415591" y="65523"/>
                </a:cubicBezTo>
                <a:cubicBezTo>
                  <a:pt x="2414921" y="70508"/>
                  <a:pt x="2414214" y="74564"/>
                  <a:pt x="2413470" y="77689"/>
                </a:cubicBezTo>
                <a:cubicBezTo>
                  <a:pt x="2392485" y="77987"/>
                  <a:pt x="2373286" y="79066"/>
                  <a:pt x="2355873" y="80926"/>
                </a:cubicBezTo>
                <a:cubicBezTo>
                  <a:pt x="2338460" y="82787"/>
                  <a:pt x="2323057" y="85205"/>
                  <a:pt x="2309662" y="88182"/>
                </a:cubicBezTo>
                <a:lnTo>
                  <a:pt x="2311002" y="145332"/>
                </a:lnTo>
                <a:cubicBezTo>
                  <a:pt x="2324694" y="145183"/>
                  <a:pt x="2336637" y="145071"/>
                  <a:pt x="2346832" y="144997"/>
                </a:cubicBezTo>
                <a:cubicBezTo>
                  <a:pt x="2357027" y="144922"/>
                  <a:pt x="2365659" y="144885"/>
                  <a:pt x="2372728" y="144885"/>
                </a:cubicBezTo>
                <a:cubicBezTo>
                  <a:pt x="2379797" y="144885"/>
                  <a:pt x="2385490" y="144848"/>
                  <a:pt x="2389806" y="144773"/>
                </a:cubicBezTo>
                <a:cubicBezTo>
                  <a:pt x="2394122" y="144699"/>
                  <a:pt x="2397248" y="144587"/>
                  <a:pt x="2399182" y="144439"/>
                </a:cubicBezTo>
                <a:cubicBezTo>
                  <a:pt x="2400075" y="148755"/>
                  <a:pt x="2400671" y="153368"/>
                  <a:pt x="2400968" y="158280"/>
                </a:cubicBezTo>
                <a:lnTo>
                  <a:pt x="2401101" y="162627"/>
                </a:lnTo>
                <a:lnTo>
                  <a:pt x="2218038" y="162627"/>
                </a:lnTo>
                <a:lnTo>
                  <a:pt x="2223491" y="97000"/>
                </a:lnTo>
                <a:cubicBezTo>
                  <a:pt x="2225574" y="72220"/>
                  <a:pt x="2227584" y="48296"/>
                  <a:pt x="2229518" y="25227"/>
                </a:cubicBezTo>
                <a:cubicBezTo>
                  <a:pt x="2236216" y="24037"/>
                  <a:pt x="2244178" y="22846"/>
                  <a:pt x="2253405" y="21655"/>
                </a:cubicBezTo>
                <a:cubicBezTo>
                  <a:pt x="2262633" y="20465"/>
                  <a:pt x="2272604" y="19349"/>
                  <a:pt x="2283320" y="18307"/>
                </a:cubicBezTo>
                <a:cubicBezTo>
                  <a:pt x="2294035" y="17265"/>
                  <a:pt x="2305235" y="16298"/>
                  <a:pt x="2316918" y="15405"/>
                </a:cubicBezTo>
                <a:cubicBezTo>
                  <a:pt x="2328601" y="14512"/>
                  <a:pt x="2340321" y="13768"/>
                  <a:pt x="2352078" y="13172"/>
                </a:cubicBezTo>
                <a:cubicBezTo>
                  <a:pt x="2363836" y="12577"/>
                  <a:pt x="2375407" y="12130"/>
                  <a:pt x="2386792" y="11833"/>
                </a:cubicBezTo>
                <a:cubicBezTo>
                  <a:pt x="2398178" y="11535"/>
                  <a:pt x="2408856" y="11386"/>
                  <a:pt x="2418828" y="11386"/>
                </a:cubicBezTo>
                <a:close/>
                <a:moveTo>
                  <a:pt x="482575" y="10047"/>
                </a:moveTo>
                <a:cubicBezTo>
                  <a:pt x="496862" y="9898"/>
                  <a:pt x="510331" y="12056"/>
                  <a:pt x="522982" y="16521"/>
                </a:cubicBezTo>
                <a:cubicBezTo>
                  <a:pt x="535632" y="20986"/>
                  <a:pt x="547203" y="27162"/>
                  <a:pt x="557696" y="35050"/>
                </a:cubicBezTo>
                <a:cubicBezTo>
                  <a:pt x="568188" y="42938"/>
                  <a:pt x="577601" y="52277"/>
                  <a:pt x="585936" y="63067"/>
                </a:cubicBezTo>
                <a:cubicBezTo>
                  <a:pt x="594270" y="73857"/>
                  <a:pt x="601265" y="85540"/>
                  <a:pt x="606921" y="98116"/>
                </a:cubicBezTo>
                <a:cubicBezTo>
                  <a:pt x="612576" y="110692"/>
                  <a:pt x="616855" y="123789"/>
                  <a:pt x="619757" y="137407"/>
                </a:cubicBezTo>
                <a:lnTo>
                  <a:pt x="622300" y="162627"/>
                </a:lnTo>
                <a:lnTo>
                  <a:pt x="540440" y="162627"/>
                </a:lnTo>
                <a:lnTo>
                  <a:pt x="540618" y="159284"/>
                </a:lnTo>
                <a:cubicBezTo>
                  <a:pt x="540022" y="150727"/>
                  <a:pt x="538385" y="142392"/>
                  <a:pt x="535706" y="134281"/>
                </a:cubicBezTo>
                <a:cubicBezTo>
                  <a:pt x="533027" y="126170"/>
                  <a:pt x="529344" y="118952"/>
                  <a:pt x="524656" y="112627"/>
                </a:cubicBezTo>
                <a:cubicBezTo>
                  <a:pt x="519968" y="106301"/>
                  <a:pt x="514312" y="101241"/>
                  <a:pt x="507689" y="97446"/>
                </a:cubicBezTo>
                <a:cubicBezTo>
                  <a:pt x="501067" y="93651"/>
                  <a:pt x="493439" y="91828"/>
                  <a:pt x="484807" y="91977"/>
                </a:cubicBezTo>
                <a:cubicBezTo>
                  <a:pt x="477217" y="91977"/>
                  <a:pt x="470110" y="92870"/>
                  <a:pt x="463487" y="94656"/>
                </a:cubicBezTo>
                <a:cubicBezTo>
                  <a:pt x="456865" y="96442"/>
                  <a:pt x="450912" y="99083"/>
                  <a:pt x="445628" y="102581"/>
                </a:cubicBezTo>
                <a:cubicBezTo>
                  <a:pt x="440345" y="106078"/>
                  <a:pt x="435768" y="110320"/>
                  <a:pt x="431899" y="115306"/>
                </a:cubicBezTo>
                <a:cubicBezTo>
                  <a:pt x="428029" y="120291"/>
                  <a:pt x="425127" y="125910"/>
                  <a:pt x="423192" y="132160"/>
                </a:cubicBezTo>
                <a:cubicBezTo>
                  <a:pt x="420811" y="140048"/>
                  <a:pt x="419583" y="147564"/>
                  <a:pt x="419509" y="154708"/>
                </a:cubicBezTo>
                <a:lnTo>
                  <a:pt x="420403" y="162627"/>
                </a:lnTo>
                <a:lnTo>
                  <a:pt x="331871" y="162627"/>
                </a:lnTo>
                <a:lnTo>
                  <a:pt x="331998" y="159173"/>
                </a:lnTo>
                <a:cubicBezTo>
                  <a:pt x="332668" y="150987"/>
                  <a:pt x="333672" y="142988"/>
                  <a:pt x="335012" y="135174"/>
                </a:cubicBezTo>
                <a:cubicBezTo>
                  <a:pt x="336351" y="127361"/>
                  <a:pt x="337988" y="120254"/>
                  <a:pt x="339923" y="113854"/>
                </a:cubicBezTo>
                <a:cubicBezTo>
                  <a:pt x="344388" y="98823"/>
                  <a:pt x="350973" y="84982"/>
                  <a:pt x="359680" y="72331"/>
                </a:cubicBezTo>
                <a:cubicBezTo>
                  <a:pt x="368386" y="59681"/>
                  <a:pt x="378879" y="48779"/>
                  <a:pt x="391157" y="39626"/>
                </a:cubicBezTo>
                <a:cubicBezTo>
                  <a:pt x="403435" y="30473"/>
                  <a:pt x="417276" y="23330"/>
                  <a:pt x="432680" y="18195"/>
                </a:cubicBezTo>
                <a:cubicBezTo>
                  <a:pt x="448084" y="13061"/>
                  <a:pt x="464715" y="10344"/>
                  <a:pt x="482575" y="10047"/>
                </a:cubicBezTo>
                <a:close/>
                <a:moveTo>
                  <a:pt x="1692323" y="9600"/>
                </a:moveTo>
                <a:cubicBezTo>
                  <a:pt x="1694407" y="24632"/>
                  <a:pt x="1695970" y="40854"/>
                  <a:pt x="1697011" y="58267"/>
                </a:cubicBezTo>
                <a:cubicBezTo>
                  <a:pt x="1698053" y="75680"/>
                  <a:pt x="1698760" y="93800"/>
                  <a:pt x="1699132" y="112627"/>
                </a:cubicBezTo>
                <a:lnTo>
                  <a:pt x="1699616" y="162627"/>
                </a:lnTo>
                <a:lnTo>
                  <a:pt x="1602026" y="162627"/>
                </a:lnTo>
                <a:lnTo>
                  <a:pt x="1607603" y="93316"/>
                </a:lnTo>
                <a:cubicBezTo>
                  <a:pt x="1609761" y="67718"/>
                  <a:pt x="1611807" y="43012"/>
                  <a:pt x="1613742" y="19200"/>
                </a:cubicBezTo>
                <a:cubicBezTo>
                  <a:pt x="1623118" y="17414"/>
                  <a:pt x="1634615" y="15702"/>
                  <a:pt x="1648233" y="14065"/>
                </a:cubicBezTo>
                <a:cubicBezTo>
                  <a:pt x="1661851" y="12428"/>
                  <a:pt x="1676547" y="10940"/>
                  <a:pt x="1692323" y="9600"/>
                </a:cubicBezTo>
                <a:close/>
                <a:moveTo>
                  <a:pt x="1082055" y="9154"/>
                </a:moveTo>
                <a:cubicBezTo>
                  <a:pt x="1096491" y="8856"/>
                  <a:pt x="1109364" y="10717"/>
                  <a:pt x="1120675" y="14735"/>
                </a:cubicBezTo>
                <a:cubicBezTo>
                  <a:pt x="1131986" y="18753"/>
                  <a:pt x="1141660" y="24632"/>
                  <a:pt x="1149697" y="32371"/>
                </a:cubicBezTo>
                <a:cubicBezTo>
                  <a:pt x="1157734" y="40110"/>
                  <a:pt x="1164059" y="49486"/>
                  <a:pt x="1168672" y="60500"/>
                </a:cubicBezTo>
                <a:cubicBezTo>
                  <a:pt x="1173286" y="71513"/>
                  <a:pt x="1176114" y="83791"/>
                  <a:pt x="1177156" y="97335"/>
                </a:cubicBezTo>
                <a:cubicBezTo>
                  <a:pt x="1178197" y="107753"/>
                  <a:pt x="1177007" y="118022"/>
                  <a:pt x="1173584" y="128142"/>
                </a:cubicBezTo>
                <a:cubicBezTo>
                  <a:pt x="1170161" y="138262"/>
                  <a:pt x="1165101" y="147452"/>
                  <a:pt x="1158403" y="155712"/>
                </a:cubicBezTo>
                <a:lnTo>
                  <a:pt x="1150329" y="162627"/>
                </a:lnTo>
                <a:lnTo>
                  <a:pt x="954415" y="162627"/>
                </a:lnTo>
                <a:lnTo>
                  <a:pt x="957262" y="11833"/>
                </a:lnTo>
                <a:close/>
                <a:moveTo>
                  <a:pt x="827483" y="8260"/>
                </a:moveTo>
                <a:lnTo>
                  <a:pt x="863202" y="8260"/>
                </a:lnTo>
                <a:cubicBezTo>
                  <a:pt x="870792" y="8111"/>
                  <a:pt x="877043" y="9264"/>
                  <a:pt x="881954" y="11720"/>
                </a:cubicBezTo>
                <a:cubicBezTo>
                  <a:pt x="886865" y="14176"/>
                  <a:pt x="890809" y="17673"/>
                  <a:pt x="893786" y="22213"/>
                </a:cubicBezTo>
                <a:cubicBezTo>
                  <a:pt x="896762" y="26752"/>
                  <a:pt x="898995" y="32221"/>
                  <a:pt x="900483" y="38621"/>
                </a:cubicBezTo>
                <a:cubicBezTo>
                  <a:pt x="901971" y="45020"/>
                  <a:pt x="903088" y="52239"/>
                  <a:pt x="903832" y="60275"/>
                </a:cubicBezTo>
                <a:lnTo>
                  <a:pt x="913305" y="162626"/>
                </a:lnTo>
                <a:lnTo>
                  <a:pt x="832984" y="162626"/>
                </a:lnTo>
                <a:lnTo>
                  <a:pt x="830608" y="113072"/>
                </a:lnTo>
                <a:cubicBezTo>
                  <a:pt x="829715" y="95882"/>
                  <a:pt x="828748" y="78879"/>
                  <a:pt x="827706" y="62061"/>
                </a:cubicBezTo>
                <a:cubicBezTo>
                  <a:pt x="826664" y="45244"/>
                  <a:pt x="825548" y="29468"/>
                  <a:pt x="824357" y="14734"/>
                </a:cubicBezTo>
                <a:cubicBezTo>
                  <a:pt x="824357" y="12799"/>
                  <a:pt x="824432" y="11311"/>
                  <a:pt x="824581" y="10269"/>
                </a:cubicBezTo>
                <a:cubicBezTo>
                  <a:pt x="824730" y="9227"/>
                  <a:pt x="825697" y="8558"/>
                  <a:pt x="827483" y="8260"/>
                </a:cubicBezTo>
                <a:close/>
                <a:moveTo>
                  <a:pt x="1992957" y="4689"/>
                </a:moveTo>
                <a:cubicBezTo>
                  <a:pt x="1999803" y="4391"/>
                  <a:pt x="2007356" y="4540"/>
                  <a:pt x="2015616" y="5136"/>
                </a:cubicBezTo>
                <a:cubicBezTo>
                  <a:pt x="2023876" y="5731"/>
                  <a:pt x="2031727" y="6587"/>
                  <a:pt x="2039168" y="7703"/>
                </a:cubicBezTo>
                <a:cubicBezTo>
                  <a:pt x="2046610" y="8819"/>
                  <a:pt x="2053084" y="10084"/>
                  <a:pt x="2058590" y="11498"/>
                </a:cubicBezTo>
                <a:cubicBezTo>
                  <a:pt x="2064097" y="12912"/>
                  <a:pt x="2067520" y="14288"/>
                  <a:pt x="2068859" y="15628"/>
                </a:cubicBezTo>
                <a:cubicBezTo>
                  <a:pt x="2069603" y="16372"/>
                  <a:pt x="2070310" y="20167"/>
                  <a:pt x="2070980" y="27013"/>
                </a:cubicBezTo>
                <a:cubicBezTo>
                  <a:pt x="2071650" y="33859"/>
                  <a:pt x="2072282" y="42603"/>
                  <a:pt x="2072878" y="53244"/>
                </a:cubicBezTo>
                <a:cubicBezTo>
                  <a:pt x="2073473" y="63885"/>
                  <a:pt x="2074031" y="75940"/>
                  <a:pt x="2074552" y="89409"/>
                </a:cubicBezTo>
                <a:cubicBezTo>
                  <a:pt x="2075073" y="102878"/>
                  <a:pt x="2075519" y="116608"/>
                  <a:pt x="2075891" y="130598"/>
                </a:cubicBezTo>
                <a:lnTo>
                  <a:pt x="2076762" y="162627"/>
                </a:lnTo>
                <a:lnTo>
                  <a:pt x="1981823" y="162627"/>
                </a:lnTo>
                <a:lnTo>
                  <a:pt x="1983693" y="135621"/>
                </a:lnTo>
                <a:cubicBezTo>
                  <a:pt x="1984660" y="122300"/>
                  <a:pt x="1985553" y="109501"/>
                  <a:pt x="1986371" y="97223"/>
                </a:cubicBezTo>
                <a:cubicBezTo>
                  <a:pt x="1987190" y="84945"/>
                  <a:pt x="1987971" y="73448"/>
                  <a:pt x="1988715" y="62732"/>
                </a:cubicBezTo>
                <a:cubicBezTo>
                  <a:pt x="1989460" y="52016"/>
                  <a:pt x="1990129" y="42566"/>
                  <a:pt x="1990725" y="34380"/>
                </a:cubicBezTo>
                <a:cubicBezTo>
                  <a:pt x="1991320" y="26195"/>
                  <a:pt x="1991804" y="19535"/>
                  <a:pt x="1992176" y="14400"/>
                </a:cubicBezTo>
                <a:cubicBezTo>
                  <a:pt x="1992548" y="9265"/>
                  <a:pt x="1992808" y="6028"/>
                  <a:pt x="1992957" y="4689"/>
                </a:cubicBezTo>
                <a:close/>
                <a:moveTo>
                  <a:pt x="1945034" y="4688"/>
                </a:moveTo>
                <a:cubicBezTo>
                  <a:pt x="1946672" y="4688"/>
                  <a:pt x="1947676" y="4874"/>
                  <a:pt x="1948048" y="5246"/>
                </a:cubicBezTo>
                <a:cubicBezTo>
                  <a:pt x="1948420" y="5618"/>
                  <a:pt x="1948606" y="6623"/>
                  <a:pt x="1948606" y="8260"/>
                </a:cubicBezTo>
                <a:cubicBezTo>
                  <a:pt x="1948309" y="17041"/>
                  <a:pt x="1948160" y="25710"/>
                  <a:pt x="1948160" y="34268"/>
                </a:cubicBezTo>
                <a:cubicBezTo>
                  <a:pt x="1948160" y="42825"/>
                  <a:pt x="1948011" y="51346"/>
                  <a:pt x="1947713" y="59829"/>
                </a:cubicBezTo>
                <a:cubicBezTo>
                  <a:pt x="1947713" y="61168"/>
                  <a:pt x="1947267" y="61838"/>
                  <a:pt x="1946374" y="61838"/>
                </a:cubicBezTo>
                <a:lnTo>
                  <a:pt x="1880071" y="67642"/>
                </a:lnTo>
                <a:cubicBezTo>
                  <a:pt x="1878285" y="67642"/>
                  <a:pt x="1877690" y="68386"/>
                  <a:pt x="1878285" y="69875"/>
                </a:cubicBezTo>
                <a:cubicBezTo>
                  <a:pt x="1878731" y="76870"/>
                  <a:pt x="1879290" y="85762"/>
                  <a:pt x="1879959" y="96552"/>
                </a:cubicBezTo>
                <a:cubicBezTo>
                  <a:pt x="1880629" y="107342"/>
                  <a:pt x="1881336" y="119211"/>
                  <a:pt x="1882080" y="132159"/>
                </a:cubicBezTo>
                <a:lnTo>
                  <a:pt x="1883823" y="162626"/>
                </a:lnTo>
                <a:lnTo>
                  <a:pt x="1791193" y="162626"/>
                </a:lnTo>
                <a:lnTo>
                  <a:pt x="1792002" y="137406"/>
                </a:lnTo>
                <a:cubicBezTo>
                  <a:pt x="1792374" y="124383"/>
                  <a:pt x="1792597" y="113035"/>
                  <a:pt x="1792672" y="103361"/>
                </a:cubicBezTo>
                <a:cubicBezTo>
                  <a:pt x="1792746" y="93687"/>
                  <a:pt x="1792560" y="87139"/>
                  <a:pt x="1792114" y="83716"/>
                </a:cubicBezTo>
                <a:lnTo>
                  <a:pt x="1728266" y="91976"/>
                </a:lnTo>
                <a:cubicBezTo>
                  <a:pt x="1727522" y="92273"/>
                  <a:pt x="1726555" y="92087"/>
                  <a:pt x="1725364" y="91418"/>
                </a:cubicBezTo>
                <a:cubicBezTo>
                  <a:pt x="1724173" y="90748"/>
                  <a:pt x="1723727" y="89818"/>
                  <a:pt x="1724025" y="88627"/>
                </a:cubicBezTo>
                <a:cubicBezTo>
                  <a:pt x="1726852" y="77465"/>
                  <a:pt x="1729829" y="66266"/>
                  <a:pt x="1732954" y="55029"/>
                </a:cubicBezTo>
                <a:cubicBezTo>
                  <a:pt x="1736080" y="43793"/>
                  <a:pt x="1739354" y="31551"/>
                  <a:pt x="1742777" y="18306"/>
                </a:cubicBezTo>
                <a:cubicBezTo>
                  <a:pt x="1743670" y="15478"/>
                  <a:pt x="1744861" y="13618"/>
                  <a:pt x="1746349" y="12725"/>
                </a:cubicBezTo>
                <a:cubicBezTo>
                  <a:pt x="1747837" y="11832"/>
                  <a:pt x="1749846" y="11236"/>
                  <a:pt x="1752376" y="10939"/>
                </a:cubicBezTo>
                <a:cubicBezTo>
                  <a:pt x="1768301" y="11683"/>
                  <a:pt x="1784300" y="11869"/>
                  <a:pt x="1800373" y="11497"/>
                </a:cubicBezTo>
                <a:cubicBezTo>
                  <a:pt x="1816447" y="11125"/>
                  <a:pt x="1832520" y="10530"/>
                  <a:pt x="1848594" y="9711"/>
                </a:cubicBezTo>
                <a:cubicBezTo>
                  <a:pt x="1864667" y="8892"/>
                  <a:pt x="1880741" y="7999"/>
                  <a:pt x="1896814" y="7032"/>
                </a:cubicBezTo>
                <a:cubicBezTo>
                  <a:pt x="1912888" y="6065"/>
                  <a:pt x="1928961" y="5283"/>
                  <a:pt x="1945034" y="4688"/>
                </a:cubicBezTo>
                <a:close/>
                <a:moveTo>
                  <a:pt x="1564034" y="4688"/>
                </a:moveTo>
                <a:cubicBezTo>
                  <a:pt x="1565672" y="4688"/>
                  <a:pt x="1566676" y="4874"/>
                  <a:pt x="1567048" y="5246"/>
                </a:cubicBezTo>
                <a:cubicBezTo>
                  <a:pt x="1567420" y="5618"/>
                  <a:pt x="1567606" y="6623"/>
                  <a:pt x="1567606" y="8260"/>
                </a:cubicBezTo>
                <a:cubicBezTo>
                  <a:pt x="1567309" y="17041"/>
                  <a:pt x="1567160" y="25710"/>
                  <a:pt x="1567160" y="34268"/>
                </a:cubicBezTo>
                <a:cubicBezTo>
                  <a:pt x="1567160" y="42825"/>
                  <a:pt x="1567011" y="51346"/>
                  <a:pt x="1566713" y="59829"/>
                </a:cubicBezTo>
                <a:cubicBezTo>
                  <a:pt x="1566713" y="61168"/>
                  <a:pt x="1566267" y="61838"/>
                  <a:pt x="1565374" y="61838"/>
                </a:cubicBezTo>
                <a:lnTo>
                  <a:pt x="1499071" y="67642"/>
                </a:lnTo>
                <a:cubicBezTo>
                  <a:pt x="1497285" y="67642"/>
                  <a:pt x="1496690" y="68386"/>
                  <a:pt x="1497285" y="69875"/>
                </a:cubicBezTo>
                <a:cubicBezTo>
                  <a:pt x="1497731" y="76870"/>
                  <a:pt x="1498290" y="85762"/>
                  <a:pt x="1498959" y="96552"/>
                </a:cubicBezTo>
                <a:cubicBezTo>
                  <a:pt x="1499629" y="107342"/>
                  <a:pt x="1500336" y="119211"/>
                  <a:pt x="1501080" y="132159"/>
                </a:cubicBezTo>
                <a:lnTo>
                  <a:pt x="1502823" y="162626"/>
                </a:lnTo>
                <a:lnTo>
                  <a:pt x="1410193" y="162626"/>
                </a:lnTo>
                <a:lnTo>
                  <a:pt x="1411002" y="137406"/>
                </a:lnTo>
                <a:cubicBezTo>
                  <a:pt x="1411374" y="124383"/>
                  <a:pt x="1411597" y="113035"/>
                  <a:pt x="1411672" y="103361"/>
                </a:cubicBezTo>
                <a:cubicBezTo>
                  <a:pt x="1411746" y="93687"/>
                  <a:pt x="1411560" y="87139"/>
                  <a:pt x="1411114" y="83716"/>
                </a:cubicBezTo>
                <a:lnTo>
                  <a:pt x="1347266" y="91976"/>
                </a:lnTo>
                <a:cubicBezTo>
                  <a:pt x="1346522" y="92273"/>
                  <a:pt x="1345555" y="92087"/>
                  <a:pt x="1344364" y="91418"/>
                </a:cubicBezTo>
                <a:cubicBezTo>
                  <a:pt x="1343173" y="90748"/>
                  <a:pt x="1342727" y="89818"/>
                  <a:pt x="1343025" y="88627"/>
                </a:cubicBezTo>
                <a:cubicBezTo>
                  <a:pt x="1345852" y="77465"/>
                  <a:pt x="1348829" y="66266"/>
                  <a:pt x="1351954" y="55029"/>
                </a:cubicBezTo>
                <a:cubicBezTo>
                  <a:pt x="1355080" y="43793"/>
                  <a:pt x="1358354" y="31551"/>
                  <a:pt x="1361777" y="18306"/>
                </a:cubicBezTo>
                <a:cubicBezTo>
                  <a:pt x="1362670" y="15478"/>
                  <a:pt x="1363861" y="13618"/>
                  <a:pt x="1365349" y="12725"/>
                </a:cubicBezTo>
                <a:cubicBezTo>
                  <a:pt x="1366837" y="11832"/>
                  <a:pt x="1368846" y="11236"/>
                  <a:pt x="1371376" y="10939"/>
                </a:cubicBezTo>
                <a:cubicBezTo>
                  <a:pt x="1387301" y="11683"/>
                  <a:pt x="1403300" y="11869"/>
                  <a:pt x="1419373" y="11497"/>
                </a:cubicBezTo>
                <a:cubicBezTo>
                  <a:pt x="1435447" y="11125"/>
                  <a:pt x="1451520" y="10530"/>
                  <a:pt x="1467594" y="9711"/>
                </a:cubicBezTo>
                <a:cubicBezTo>
                  <a:pt x="1483667" y="8892"/>
                  <a:pt x="1499741" y="7999"/>
                  <a:pt x="1515814" y="7032"/>
                </a:cubicBezTo>
                <a:cubicBezTo>
                  <a:pt x="1531888" y="6065"/>
                  <a:pt x="1547961" y="5283"/>
                  <a:pt x="1564034" y="4688"/>
                </a:cubicBezTo>
                <a:close/>
                <a:moveTo>
                  <a:pt x="2665213" y="4018"/>
                </a:moveTo>
                <a:lnTo>
                  <a:pt x="2694011" y="8260"/>
                </a:lnTo>
                <a:lnTo>
                  <a:pt x="2699199" y="162626"/>
                </a:lnTo>
                <a:lnTo>
                  <a:pt x="2590706" y="162626"/>
                </a:lnTo>
                <a:lnTo>
                  <a:pt x="2593552" y="100682"/>
                </a:lnTo>
                <a:cubicBezTo>
                  <a:pt x="2588194" y="97408"/>
                  <a:pt x="2583208" y="94431"/>
                  <a:pt x="2578595" y="91752"/>
                </a:cubicBezTo>
                <a:cubicBezTo>
                  <a:pt x="2574725" y="89371"/>
                  <a:pt x="2570967" y="87102"/>
                  <a:pt x="2567321" y="84944"/>
                </a:cubicBezTo>
                <a:cubicBezTo>
                  <a:pt x="2563675" y="82786"/>
                  <a:pt x="2561256" y="81335"/>
                  <a:pt x="2560066" y="80590"/>
                </a:cubicBezTo>
                <a:cubicBezTo>
                  <a:pt x="2559768" y="77911"/>
                  <a:pt x="2559693" y="74935"/>
                  <a:pt x="2559842" y="71661"/>
                </a:cubicBezTo>
                <a:cubicBezTo>
                  <a:pt x="2559991" y="68982"/>
                  <a:pt x="2560363" y="65819"/>
                  <a:pt x="2560959" y="62173"/>
                </a:cubicBezTo>
                <a:cubicBezTo>
                  <a:pt x="2561554" y="58527"/>
                  <a:pt x="2562670" y="54694"/>
                  <a:pt x="2564307" y="50676"/>
                </a:cubicBezTo>
                <a:cubicBezTo>
                  <a:pt x="2565795" y="46658"/>
                  <a:pt x="2569516" y="41858"/>
                  <a:pt x="2575469" y="36277"/>
                </a:cubicBezTo>
                <a:cubicBezTo>
                  <a:pt x="2581422" y="30696"/>
                  <a:pt x="2588938" y="25450"/>
                  <a:pt x="2598017" y="20538"/>
                </a:cubicBezTo>
                <a:cubicBezTo>
                  <a:pt x="2607095" y="15627"/>
                  <a:pt x="2617402" y="11534"/>
                  <a:pt x="2628936" y="8260"/>
                </a:cubicBezTo>
                <a:cubicBezTo>
                  <a:pt x="2640470" y="4986"/>
                  <a:pt x="2652562" y="3572"/>
                  <a:pt x="2665213" y="4018"/>
                </a:cubicBezTo>
                <a:close/>
                <a:moveTo>
                  <a:pt x="226814" y="0"/>
                </a:moveTo>
                <a:cubicBezTo>
                  <a:pt x="233660" y="893"/>
                  <a:pt x="241324" y="2604"/>
                  <a:pt x="249807" y="5135"/>
                </a:cubicBezTo>
                <a:cubicBezTo>
                  <a:pt x="258291" y="7665"/>
                  <a:pt x="266551" y="10716"/>
                  <a:pt x="274587" y="14287"/>
                </a:cubicBezTo>
                <a:cubicBezTo>
                  <a:pt x="282624" y="17859"/>
                  <a:pt x="289880" y="21915"/>
                  <a:pt x="296353" y="26454"/>
                </a:cubicBezTo>
                <a:cubicBezTo>
                  <a:pt x="302828" y="30993"/>
                  <a:pt x="307404" y="35719"/>
                  <a:pt x="310083" y="40630"/>
                </a:cubicBezTo>
                <a:cubicBezTo>
                  <a:pt x="301302" y="53876"/>
                  <a:pt x="292633" y="67047"/>
                  <a:pt x="284075" y="80144"/>
                </a:cubicBezTo>
                <a:cubicBezTo>
                  <a:pt x="275518" y="93241"/>
                  <a:pt x="266774" y="106338"/>
                  <a:pt x="257844" y="119435"/>
                </a:cubicBezTo>
                <a:cubicBezTo>
                  <a:pt x="248915" y="132531"/>
                  <a:pt x="239613" y="145777"/>
                  <a:pt x="229939" y="159172"/>
                </a:cubicBezTo>
                <a:lnTo>
                  <a:pt x="227367" y="162626"/>
                </a:lnTo>
                <a:lnTo>
                  <a:pt x="79707" y="162626"/>
                </a:lnTo>
                <a:lnTo>
                  <a:pt x="50341" y="122225"/>
                </a:lnTo>
                <a:cubicBezTo>
                  <a:pt x="32704" y="95808"/>
                  <a:pt x="15924" y="68014"/>
                  <a:pt x="0" y="38844"/>
                </a:cubicBezTo>
                <a:cubicBezTo>
                  <a:pt x="4613" y="33337"/>
                  <a:pt x="10566" y="28612"/>
                  <a:pt x="17859" y="24668"/>
                </a:cubicBezTo>
                <a:cubicBezTo>
                  <a:pt x="25151" y="20724"/>
                  <a:pt x="32779" y="17413"/>
                  <a:pt x="40741" y="14734"/>
                </a:cubicBezTo>
                <a:cubicBezTo>
                  <a:pt x="48704" y="12055"/>
                  <a:pt x="56517" y="9897"/>
                  <a:pt x="64182" y="8260"/>
                </a:cubicBezTo>
                <a:cubicBezTo>
                  <a:pt x="71846" y="6623"/>
                  <a:pt x="78358" y="5432"/>
                  <a:pt x="83715" y="4688"/>
                </a:cubicBezTo>
                <a:cubicBezTo>
                  <a:pt x="88627" y="11385"/>
                  <a:pt x="94096" y="19236"/>
                  <a:pt x="100124" y="28240"/>
                </a:cubicBezTo>
                <a:cubicBezTo>
                  <a:pt x="106151" y="37244"/>
                  <a:pt x="112253" y="46620"/>
                  <a:pt x="118429" y="56369"/>
                </a:cubicBezTo>
                <a:cubicBezTo>
                  <a:pt x="124606" y="66117"/>
                  <a:pt x="130671" y="75791"/>
                  <a:pt x="136624" y="85390"/>
                </a:cubicBezTo>
                <a:cubicBezTo>
                  <a:pt x="142577" y="94989"/>
                  <a:pt x="147935" y="103733"/>
                  <a:pt x="152697" y="111621"/>
                </a:cubicBezTo>
                <a:cubicBezTo>
                  <a:pt x="155078" y="108049"/>
                  <a:pt x="158018" y="103622"/>
                  <a:pt x="161515" y="98338"/>
                </a:cubicBezTo>
                <a:cubicBezTo>
                  <a:pt x="165013" y="93055"/>
                  <a:pt x="168845" y="87213"/>
                  <a:pt x="173012" y="80814"/>
                </a:cubicBezTo>
                <a:cubicBezTo>
                  <a:pt x="177179" y="74414"/>
                  <a:pt x="181533" y="67680"/>
                  <a:pt x="186072" y="60610"/>
                </a:cubicBezTo>
                <a:cubicBezTo>
                  <a:pt x="190611" y="53541"/>
                  <a:pt x="195225" y="46472"/>
                  <a:pt x="199913" y="39402"/>
                </a:cubicBezTo>
                <a:cubicBezTo>
                  <a:pt x="204601" y="32333"/>
                  <a:pt x="209215" y="25412"/>
                  <a:pt x="213754" y="18641"/>
                </a:cubicBezTo>
                <a:cubicBezTo>
                  <a:pt x="218293" y="11869"/>
                  <a:pt x="222646" y="5655"/>
                  <a:pt x="22681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B0D56D-5F23-48EA-BC73-8BCDE0ADCB00}"/>
              </a:ext>
            </a:extLst>
          </p:cNvPr>
          <p:cNvCxnSpPr>
            <a:cxnSpLocks/>
          </p:cNvCxnSpPr>
          <p:nvPr/>
        </p:nvCxnSpPr>
        <p:spPr>
          <a:xfrm>
            <a:off x="-7771839" y="223299"/>
            <a:ext cx="599038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7318BC-B0D9-459B-BF30-D39C724BA0D1}"/>
              </a:ext>
            </a:extLst>
          </p:cNvPr>
          <p:cNvCxnSpPr>
            <a:cxnSpLocks/>
          </p:cNvCxnSpPr>
          <p:nvPr/>
        </p:nvCxnSpPr>
        <p:spPr>
          <a:xfrm>
            <a:off x="13076903" y="5709699"/>
            <a:ext cx="101781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87E7493-83C2-43B5-AFA8-003254927CA3}"/>
              </a:ext>
            </a:extLst>
          </p:cNvPr>
          <p:cNvCxnSpPr>
            <a:cxnSpLocks/>
          </p:cNvCxnSpPr>
          <p:nvPr/>
        </p:nvCxnSpPr>
        <p:spPr>
          <a:xfrm flipV="1">
            <a:off x="35594530" y="-4043316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7B37CC-8D03-4A20-8E23-C1AA76477E44}"/>
              </a:ext>
            </a:extLst>
          </p:cNvPr>
          <p:cNvCxnSpPr>
            <a:cxnSpLocks/>
          </p:cNvCxnSpPr>
          <p:nvPr/>
        </p:nvCxnSpPr>
        <p:spPr>
          <a:xfrm flipV="1">
            <a:off x="-10664193" y="223299"/>
            <a:ext cx="272143" cy="65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!!3">
            <a:extLst>
              <a:ext uri="{FF2B5EF4-FFF2-40B4-BE49-F238E27FC236}">
                <a16:creationId xmlns:a16="http://schemas.microsoft.com/office/drawing/2014/main" id="{528F6454-34F5-4739-91E3-7020DDC7FAFE}"/>
              </a:ext>
            </a:extLst>
          </p:cNvPr>
          <p:cNvCxnSpPr>
            <a:cxnSpLocks/>
          </p:cNvCxnSpPr>
          <p:nvPr/>
        </p:nvCxnSpPr>
        <p:spPr>
          <a:xfrm>
            <a:off x="870857" y="-4717004"/>
            <a:ext cx="0" cy="4291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!!4">
            <a:extLst>
              <a:ext uri="{FF2B5EF4-FFF2-40B4-BE49-F238E27FC236}">
                <a16:creationId xmlns:a16="http://schemas.microsoft.com/office/drawing/2014/main" id="{EE3EFC27-A6B3-4825-AD93-ADF23A478318}"/>
              </a:ext>
            </a:extLst>
          </p:cNvPr>
          <p:cNvCxnSpPr>
            <a:cxnSpLocks/>
          </p:cNvCxnSpPr>
          <p:nvPr/>
        </p:nvCxnSpPr>
        <p:spPr>
          <a:xfrm flipV="1">
            <a:off x="11321143" y="7067521"/>
            <a:ext cx="0" cy="361768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248880E-6D44-4B8D-918C-A485BCB78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39" y="4354044"/>
            <a:ext cx="3712424" cy="296993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8D5D372-DC2C-42C4-AFCD-B8115E3EDF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>
            <a:off x="9372125" y="1457174"/>
            <a:ext cx="2819872" cy="537625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F751954-B0AF-44DA-B7BE-B28B2BEEC2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88783" y="2074384"/>
            <a:ext cx="4192258" cy="473697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4A0ACEA-F1F9-4236-847E-359004C6B601}"/>
              </a:ext>
            </a:extLst>
          </p:cNvPr>
          <p:cNvSpPr txBox="1"/>
          <p:nvPr/>
        </p:nvSpPr>
        <p:spPr>
          <a:xfrm>
            <a:off x="711155" y="6550223"/>
            <a:ext cx="3481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DE74C">
                    <a:lumMod val="75000"/>
                  </a:srgbClr>
                </a:solidFill>
                <a:effectLst/>
                <a:uLnTx/>
                <a:uFillTx/>
                <a:latin typeface="SVN-Sevillana" panose="02000500000000020002" pitchFamily="2" charset="0"/>
                <a:ea typeface="+mn-ea"/>
                <a:cs typeface="Times New Roman" panose="02020603050405020304" pitchFamily="18" charset="0"/>
              </a:rPr>
              <a:t>Diệu Hiền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DE74C">
                  <a:lumMod val="75000"/>
                </a:srgbClr>
              </a:solidFill>
              <a:effectLst/>
              <a:uLnTx/>
              <a:uFillTx/>
              <a:latin typeface="SVN-Sevillana" panose="02000500000000020002" pitchFamily="2" charset="0"/>
              <a:ea typeface="+mn-ea"/>
              <a:cs typeface="+mn-cs"/>
            </a:endParaRPr>
          </a:p>
        </p:txBody>
      </p:sp>
      <p:sp>
        <p:nvSpPr>
          <p:cNvPr id="42" name="7">
            <a:extLst>
              <a:ext uri="{FF2B5EF4-FFF2-40B4-BE49-F238E27FC236}">
                <a16:creationId xmlns:a16="http://schemas.microsoft.com/office/drawing/2014/main" id="{1AE8C3D7-A197-47AA-815F-15A44865A180}"/>
              </a:ext>
            </a:extLst>
          </p:cNvPr>
          <p:cNvSpPr/>
          <p:nvPr/>
        </p:nvSpPr>
        <p:spPr>
          <a:xfrm>
            <a:off x="2701324" y="1606472"/>
            <a:ext cx="6976932" cy="2025782"/>
          </a:xfrm>
          <a:custGeom>
            <a:avLst/>
            <a:gdLst>
              <a:gd name="connsiteX0" fmla="*/ 0 w 6976932"/>
              <a:gd name="connsiteY0" fmla="*/ 337637 h 2025782"/>
              <a:gd name="connsiteX1" fmla="*/ 337637 w 6976932"/>
              <a:gd name="connsiteY1" fmla="*/ 0 h 2025782"/>
              <a:gd name="connsiteX2" fmla="*/ 6639295 w 6976932"/>
              <a:gd name="connsiteY2" fmla="*/ 0 h 2025782"/>
              <a:gd name="connsiteX3" fmla="*/ 6976932 w 6976932"/>
              <a:gd name="connsiteY3" fmla="*/ 337637 h 2025782"/>
              <a:gd name="connsiteX4" fmla="*/ 6976932 w 6976932"/>
              <a:gd name="connsiteY4" fmla="*/ 1688145 h 2025782"/>
              <a:gd name="connsiteX5" fmla="*/ 6639295 w 6976932"/>
              <a:gd name="connsiteY5" fmla="*/ 2025782 h 2025782"/>
              <a:gd name="connsiteX6" fmla="*/ 337637 w 6976932"/>
              <a:gd name="connsiteY6" fmla="*/ 2025782 h 2025782"/>
              <a:gd name="connsiteX7" fmla="*/ 0 w 6976932"/>
              <a:gd name="connsiteY7" fmla="*/ 1688145 h 2025782"/>
              <a:gd name="connsiteX8" fmla="*/ 0 w 6976932"/>
              <a:gd name="connsiteY8" fmla="*/ 337637 h 202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6932" h="2025782" fill="none" extrusionOk="0">
                <a:moveTo>
                  <a:pt x="0" y="337637"/>
                </a:moveTo>
                <a:cubicBezTo>
                  <a:pt x="12471" y="179190"/>
                  <a:pt x="160511" y="-24294"/>
                  <a:pt x="337637" y="0"/>
                </a:cubicBezTo>
                <a:cubicBezTo>
                  <a:pt x="1936365" y="157920"/>
                  <a:pt x="5428648" y="18023"/>
                  <a:pt x="6639295" y="0"/>
                </a:cubicBezTo>
                <a:cubicBezTo>
                  <a:pt x="6823415" y="-1269"/>
                  <a:pt x="6954543" y="170604"/>
                  <a:pt x="6976932" y="337637"/>
                </a:cubicBezTo>
                <a:cubicBezTo>
                  <a:pt x="6911702" y="696264"/>
                  <a:pt x="7082109" y="1549762"/>
                  <a:pt x="6976932" y="1688145"/>
                </a:cubicBezTo>
                <a:cubicBezTo>
                  <a:pt x="6985068" y="1852279"/>
                  <a:pt x="6808347" y="2057866"/>
                  <a:pt x="6639295" y="2025782"/>
                </a:cubicBezTo>
                <a:cubicBezTo>
                  <a:pt x="5322688" y="2000816"/>
                  <a:pt x="1226682" y="2035055"/>
                  <a:pt x="337637" y="2025782"/>
                </a:cubicBezTo>
                <a:cubicBezTo>
                  <a:pt x="134375" y="2043065"/>
                  <a:pt x="-25947" y="1860356"/>
                  <a:pt x="0" y="1688145"/>
                </a:cubicBezTo>
                <a:cubicBezTo>
                  <a:pt x="-1897" y="1101704"/>
                  <a:pt x="69853" y="717472"/>
                  <a:pt x="0" y="337637"/>
                </a:cubicBezTo>
                <a:close/>
              </a:path>
              <a:path w="6976932" h="2025782" stroke="0" extrusionOk="0">
                <a:moveTo>
                  <a:pt x="0" y="337637"/>
                </a:moveTo>
                <a:cubicBezTo>
                  <a:pt x="-17898" y="169186"/>
                  <a:pt x="161953" y="-340"/>
                  <a:pt x="337637" y="0"/>
                </a:cubicBezTo>
                <a:cubicBezTo>
                  <a:pt x="2262909" y="116959"/>
                  <a:pt x="4775778" y="-89117"/>
                  <a:pt x="6639295" y="0"/>
                </a:cubicBezTo>
                <a:cubicBezTo>
                  <a:pt x="6839128" y="-20861"/>
                  <a:pt x="6993067" y="165106"/>
                  <a:pt x="6976932" y="337637"/>
                </a:cubicBezTo>
                <a:cubicBezTo>
                  <a:pt x="7075300" y="487908"/>
                  <a:pt x="6958139" y="1355548"/>
                  <a:pt x="6976932" y="1688145"/>
                </a:cubicBezTo>
                <a:cubicBezTo>
                  <a:pt x="6978971" y="1856855"/>
                  <a:pt x="6833639" y="2048365"/>
                  <a:pt x="6639295" y="2025782"/>
                </a:cubicBezTo>
                <a:cubicBezTo>
                  <a:pt x="4168823" y="1920094"/>
                  <a:pt x="1174891" y="1955084"/>
                  <a:pt x="337637" y="2025782"/>
                </a:cubicBezTo>
                <a:cubicBezTo>
                  <a:pt x="184329" y="2040540"/>
                  <a:pt x="1219" y="1879134"/>
                  <a:pt x="0" y="1688145"/>
                </a:cubicBezTo>
                <a:cubicBezTo>
                  <a:pt x="17898" y="1221353"/>
                  <a:pt x="9912" y="581181"/>
                  <a:pt x="0" y="3376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7427991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字魂17号-萌趣果冻体" pitchFamily="2" charset="-122"/>
                <a:cs typeface="Arial" panose="020B0604020202020204" pitchFamily="34" charset="0"/>
                <a:sym typeface="Arial"/>
              </a:rPr>
              <a:t>VỊ TRÍ ĐỊA LÝ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17号-萌趣果冻体" pitchFamily="2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C07ADA-8CA3-4790-B482-53582C0B0BAE}"/>
              </a:ext>
            </a:extLst>
          </p:cNvPr>
          <p:cNvGrpSpPr/>
          <p:nvPr/>
        </p:nvGrpSpPr>
        <p:grpSpPr>
          <a:xfrm>
            <a:off x="5139185" y="382766"/>
            <a:ext cx="1943504" cy="1731261"/>
            <a:chOff x="5139185" y="382766"/>
            <a:chExt cx="1943504" cy="1731261"/>
          </a:xfrm>
        </p:grpSpPr>
        <p:sp>
          <p:nvSpPr>
            <p:cNvPr id="43" name="Google Shape;4247;p48">
              <a:extLst>
                <a:ext uri="{FF2B5EF4-FFF2-40B4-BE49-F238E27FC236}">
                  <a16:creationId xmlns:a16="http://schemas.microsoft.com/office/drawing/2014/main" id="{59AB9FEF-3BC8-4ADE-85DA-65CCFBC2E66E}"/>
                </a:ext>
              </a:extLst>
            </p:cNvPr>
            <p:cNvSpPr/>
            <p:nvPr/>
          </p:nvSpPr>
          <p:spPr>
            <a:xfrm>
              <a:off x="5139185" y="382766"/>
              <a:ext cx="1820328" cy="173126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2">
              <a:extLst>
                <a:ext uri="{FF2B5EF4-FFF2-40B4-BE49-F238E27FC236}">
                  <a16:creationId xmlns:a16="http://schemas.microsoft.com/office/drawing/2014/main" id="{1F791800-FAB8-485B-BA74-F0C95EDE6D6E}"/>
                </a:ext>
              </a:extLst>
            </p:cNvPr>
            <p:cNvSpPr/>
            <p:nvPr/>
          </p:nvSpPr>
          <p:spPr>
            <a:xfrm>
              <a:off x="5169064" y="758159"/>
              <a:ext cx="1913625" cy="980477"/>
            </a:xfrm>
            <a:prstGeom prst="roundRect">
              <a:avLst/>
            </a:prstGeom>
            <a:noFill/>
          </p:spPr>
          <p:txBody>
            <a:bodyPr wrap="none" lIns="90000" tIns="46800" rIns="90000" bIns="46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8800" b="1" i="0" u="none" strike="noStrike" kern="0" cap="none" spc="6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字魂17号-萌趣果冻体" pitchFamily="2" charset="-122"/>
                  <a:cs typeface="Arial"/>
                  <a:sym typeface="Arial"/>
                </a:rPr>
                <a:t>1</a:t>
              </a:r>
              <a:endParaRPr kumimoji="0" lang="zh-CN" altLang="en-US" sz="8800" b="1" i="0" u="none" strike="noStrike" kern="0" cap="none" spc="6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字魂17号-萌趣果冻体" pitchFamily="2" charset="-122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215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Slidehelper - 010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5BC0EB"/>
      </a:accent1>
      <a:accent2>
        <a:srgbClr val="FDE74C"/>
      </a:accent2>
      <a:accent3>
        <a:srgbClr val="9BC53D"/>
      </a:accent3>
      <a:accent4>
        <a:srgbClr val="E55934"/>
      </a:accent4>
      <a:accent5>
        <a:srgbClr val="FA7921"/>
      </a:accent5>
      <a:accent6>
        <a:srgbClr val="BFBFBF"/>
      </a:accent6>
      <a:hlink>
        <a:srgbClr val="5BC0EB"/>
      </a:hlink>
      <a:folHlink>
        <a:srgbClr val="FDE7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554</Words>
  <Application>Microsoft Office PowerPoint</Application>
  <PresentationFormat>Widescreen</PresentationFormat>
  <Paragraphs>47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等线 Light</vt:lpstr>
      <vt:lpstr>DFPOP1-W9</vt:lpstr>
      <vt:lpstr>#9Slide03 AmpleSoft Bold</vt:lpstr>
      <vt:lpstr>Arial</vt:lpstr>
      <vt:lpstr>Calibri</vt:lpstr>
      <vt:lpstr>Calibri Light</vt:lpstr>
      <vt:lpstr>Cambria</vt:lpstr>
      <vt:lpstr>Montserrat</vt:lpstr>
      <vt:lpstr>SVN-Caprica Script</vt:lpstr>
      <vt:lpstr>SVN-Sevillana</vt:lpstr>
      <vt:lpstr>Times New Roman</vt:lpstr>
      <vt:lpstr>UTM Avo</vt:lpstr>
      <vt:lpstr>1_Office Theme</vt:lpstr>
      <vt:lpstr>2_Office Theme</vt:lpstr>
      <vt:lpstr>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2024-03-03T01:48:09Z</dcterms:created>
  <dcterms:modified xsi:type="dcterms:W3CDTF">2024-03-03T12:32:09Z</dcterms:modified>
</cp:coreProperties>
</file>