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7"/>
  </p:notesMasterIdLst>
  <p:sldIdLst>
    <p:sldId id="2713" r:id="rId3"/>
    <p:sldId id="2747" r:id="rId4"/>
    <p:sldId id="2749" r:id="rId5"/>
    <p:sldId id="2750" r:id="rId6"/>
    <p:sldId id="2737" r:id="rId7"/>
    <p:sldId id="2738" r:id="rId8"/>
    <p:sldId id="2730" r:id="rId9"/>
    <p:sldId id="2758" r:id="rId10"/>
    <p:sldId id="2759" r:id="rId11"/>
    <p:sldId id="2740" r:id="rId12"/>
    <p:sldId id="2658" r:id="rId13"/>
    <p:sldId id="2742" r:id="rId14"/>
    <p:sldId id="2753" r:id="rId15"/>
    <p:sldId id="2726" r:id="rId16"/>
    <p:sldId id="2760" r:id="rId17"/>
    <p:sldId id="2761" r:id="rId18"/>
    <p:sldId id="2743" r:id="rId19"/>
    <p:sldId id="2687" r:id="rId20"/>
    <p:sldId id="2762" r:id="rId21"/>
    <p:sldId id="2744" r:id="rId22"/>
    <p:sldId id="2756" r:id="rId23"/>
    <p:sldId id="2763" r:id="rId24"/>
    <p:sldId id="2745" r:id="rId25"/>
    <p:sldId id="315"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3888" userDrawn="1">
          <p15:clr>
            <a:srgbClr val="A4A3A4"/>
          </p15:clr>
        </p15:guide>
        <p15:guide id="3" orient="horz" pos="3929" userDrawn="1">
          <p15:clr>
            <a:srgbClr val="A4A3A4"/>
          </p15:clr>
        </p15:guide>
        <p15:guide id="4" orient="horz"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D6"/>
    <a:srgbClr val="FF0000"/>
    <a:srgbClr val="03BF7C"/>
    <a:srgbClr val="34BF80"/>
    <a:srgbClr val="FFFFFF"/>
    <a:srgbClr val="3AA843"/>
    <a:srgbClr val="71BE42"/>
    <a:srgbClr val="FCFEFC"/>
    <a:srgbClr val="1D5C04"/>
    <a:srgbClr val="464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974" autoAdjust="0"/>
  </p:normalViewPr>
  <p:slideViewPr>
    <p:cSldViewPr snapToGrid="0">
      <p:cViewPr varScale="1">
        <p:scale>
          <a:sx n="80" d="100"/>
          <a:sy n="80" d="100"/>
        </p:scale>
        <p:origin x="518" y="58"/>
      </p:cViewPr>
      <p:guideLst>
        <p:guide orient="horz" pos="4032"/>
        <p:guide pos="3888"/>
        <p:guide orient="horz" pos="3929"/>
        <p:guide orient="horz" pos="336"/>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35号-经典雅黑" panose="02000000000000000000" pitchFamily="2" charset="-122"/>
                <a:ea typeface="字魂35号-经典雅黑"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35号-经典雅黑" panose="02000000000000000000" pitchFamily="2" charset="-122"/>
                <a:ea typeface="字魂35号-经典雅黑" panose="02000000000000000000" pitchFamily="2" charset="-122"/>
              </a:defRPr>
            </a:lvl1pPr>
          </a:lstStyle>
          <a:p>
            <a:fld id="{0C718402-5E97-4490-B511-86F97ABE33B1}" type="datetimeFigureOut">
              <a:rPr lang="zh-CN" altLang="en-US" smtClean="0"/>
              <a:pPr/>
              <a:t>2025/3/24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35号-经典雅黑" panose="02000000000000000000" pitchFamily="2" charset="-122"/>
                <a:ea typeface="字魂35号-经典雅黑"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35号-经典雅黑" panose="02000000000000000000" pitchFamily="2" charset="-122"/>
                <a:ea typeface="字魂35号-经典雅黑" panose="02000000000000000000" pitchFamily="2" charset="-122"/>
              </a:defRPr>
            </a:lvl1pPr>
          </a:lstStyle>
          <a:p>
            <a:fld id="{C7C83CF2-C7C0-4B42-9F89-8F3341F9C443}" type="slidenum">
              <a:rPr lang="zh-CN" altLang="en-US" smtClean="0"/>
              <a:pPr/>
              <a:t>‹#›</a:t>
            </a:fld>
            <a:endParaRPr lang="zh-CN" altLang="en-US" dirty="0"/>
          </a:p>
        </p:txBody>
      </p:sp>
    </p:spTree>
    <p:extLst>
      <p:ext uri="{BB962C8B-B14F-4D97-AF65-F5344CB8AC3E}">
        <p14:creationId xmlns:p14="http://schemas.microsoft.com/office/powerpoint/2010/main" val="382805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35号-经典雅黑" panose="02000000000000000000" pitchFamily="2" charset="-122"/>
        <a:ea typeface="字魂35号-经典雅黑" panose="02000000000000000000" pitchFamily="2" charset="-122"/>
        <a:cs typeface="+mn-cs"/>
      </a:defRPr>
    </a:lvl1pPr>
    <a:lvl2pPr marL="457200" algn="l" defTabSz="914400" rtl="0" eaLnBrk="1" latinLnBrk="0" hangingPunct="1">
      <a:defRPr sz="1200" kern="1200">
        <a:solidFill>
          <a:schemeClr val="tx1"/>
        </a:solidFill>
        <a:latin typeface="字魂35号-经典雅黑" panose="02000000000000000000" pitchFamily="2" charset="-122"/>
        <a:ea typeface="字魂35号-经典雅黑" panose="02000000000000000000" pitchFamily="2" charset="-122"/>
        <a:cs typeface="+mn-cs"/>
      </a:defRPr>
    </a:lvl2pPr>
    <a:lvl3pPr marL="914400" algn="l" defTabSz="914400" rtl="0" eaLnBrk="1" latinLnBrk="0" hangingPunct="1">
      <a:defRPr sz="1200" kern="1200">
        <a:solidFill>
          <a:schemeClr val="tx1"/>
        </a:solidFill>
        <a:latin typeface="字魂35号-经典雅黑" panose="02000000000000000000" pitchFamily="2" charset="-122"/>
        <a:ea typeface="字魂35号-经典雅黑" panose="02000000000000000000" pitchFamily="2" charset="-122"/>
        <a:cs typeface="+mn-cs"/>
      </a:defRPr>
    </a:lvl3pPr>
    <a:lvl4pPr marL="1371600" algn="l" defTabSz="914400" rtl="0" eaLnBrk="1" latinLnBrk="0" hangingPunct="1">
      <a:defRPr sz="1200" kern="1200">
        <a:solidFill>
          <a:schemeClr val="tx1"/>
        </a:solidFill>
        <a:latin typeface="字魂35号-经典雅黑" panose="02000000000000000000" pitchFamily="2" charset="-122"/>
        <a:ea typeface="字魂35号-经典雅黑" panose="02000000000000000000" pitchFamily="2" charset="-122"/>
        <a:cs typeface="+mn-cs"/>
      </a:defRPr>
    </a:lvl4pPr>
    <a:lvl5pPr marL="1828800" algn="l" defTabSz="914400" rtl="0" eaLnBrk="1" latinLnBrk="0" hangingPunct="1">
      <a:defRPr sz="1200" kern="1200">
        <a:solidFill>
          <a:schemeClr val="tx1"/>
        </a:solidFill>
        <a:latin typeface="字魂35号-经典雅黑" panose="02000000000000000000" pitchFamily="2" charset="-122"/>
        <a:ea typeface="字魂35号-经典雅黑"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45929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41352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385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82172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71e807b215_2_16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71e807b215_2_16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80020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1240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67537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748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42375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75808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13956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423006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06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301966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311220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302328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099221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883760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221751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92147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91868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910524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73102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762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51303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3198685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73471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320865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87385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374122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3080304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592715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857957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7556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236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345199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33020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4182207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33020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92549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33020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578453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33020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592452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162781"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3700342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64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64B2E-E453-9AE4-8587-D9DAF80641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40355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6B25FD-74E7-1BF7-A2A0-B3D615D9F5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72511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82FC44-DFF1-3979-3BB2-80FFA3013CA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4464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74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9007EF-484B-FFBC-1252-09A50ACBDA9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94540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73B2F-E1E8-921E-180B-E649FA283C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65868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C9CD85-8E4A-34F0-ABBF-C8353F5BD7D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10498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20514-1358-CA56-93C7-6394D77A8C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33538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2D62C5-7A89-2223-F56F-9ADB5AFC16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4" name="TextBox 9">
            <a:extLst>
              <a:ext uri="{FF2B5EF4-FFF2-40B4-BE49-F238E27FC236}">
                <a16:creationId xmlns:a16="http://schemas.microsoft.com/office/drawing/2014/main" id="{DBED79C9-811C-FD22-7097-278CD48302A6}"/>
              </a:ext>
            </a:extLst>
          </p:cNvPr>
          <p:cNvSpPr txBox="1"/>
          <p:nvPr userDrawn="1"/>
        </p:nvSpPr>
        <p:spPr>
          <a:xfrm>
            <a:off x="1768004" y="5712439"/>
            <a:ext cx="1224136"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下载</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http://www.1ppt.com/xiazai/</a:t>
            </a:r>
          </a:p>
        </p:txBody>
      </p:sp>
    </p:spTree>
    <p:extLst>
      <p:ext uri="{BB962C8B-B14F-4D97-AF65-F5344CB8AC3E}">
        <p14:creationId xmlns:p14="http://schemas.microsoft.com/office/powerpoint/2010/main" val="2664514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3F08CC-61E8-7F7B-8C85-321885F2A6A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0739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792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2025/3/24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1098777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2025/3/24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363649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214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660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87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719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0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702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566708"/>
      </p:ext>
    </p:extLst>
  </p:cSld>
  <p:clrMap bg1="lt1" tx1="dk1" bg2="lt2" tx2="dk2" accent1="accent1" accent2="accent2" accent3="accent3" accent4="accent4" accent5="accent5" accent6="accent6" hlink="hlink" folHlink="folHlink"/>
  <p:sldLayoutIdLst>
    <p:sldLayoutId id="2147483661" r:id="rId1"/>
    <p:sldLayoutId id="2147483702" r:id="rId2"/>
    <p:sldLayoutId id="2147483699" r:id="rId3"/>
    <p:sldLayoutId id="2147483698" r:id="rId4"/>
    <p:sldLayoutId id="2147483692" r:id="rId5"/>
    <p:sldLayoutId id="2147483689" r:id="rId6"/>
    <p:sldLayoutId id="2147483688" r:id="rId7"/>
    <p:sldLayoutId id="2147483683" r:id="rId8"/>
    <p:sldLayoutId id="2147483682" r:id="rId9"/>
    <p:sldLayoutId id="2147483662" r:id="rId10"/>
    <p:sldLayoutId id="2147483701" r:id="rId11"/>
    <p:sldLayoutId id="2147483700" r:id="rId12"/>
    <p:sldLayoutId id="2147483697" r:id="rId13"/>
    <p:sldLayoutId id="2147483691" r:id="rId14"/>
    <p:sldLayoutId id="2147483690" r:id="rId15"/>
    <p:sldLayoutId id="2147483687" r:id="rId16"/>
    <p:sldLayoutId id="2147483685" r:id="rId17"/>
    <p:sldLayoutId id="2147483684" r:id="rId18"/>
    <p:sldLayoutId id="2147483681" r:id="rId19"/>
    <p:sldLayoutId id="2147483664" r:id="rId20"/>
    <p:sldLayoutId id="2147483707" r:id="rId21"/>
    <p:sldLayoutId id="2147483706" r:id="rId22"/>
    <p:sldLayoutId id="2147483705" r:id="rId23"/>
    <p:sldLayoutId id="2147483704" r:id="rId24"/>
    <p:sldLayoutId id="2147483703" r:id="rId25"/>
    <p:sldLayoutId id="2147483696" r:id="rId26"/>
    <p:sldLayoutId id="2147483695" r:id="rId27"/>
    <p:sldLayoutId id="2147483694" r:id="rId28"/>
    <p:sldLayoutId id="2147483693" r:id="rId29"/>
    <p:sldLayoutId id="2147483686" r:id="rId30"/>
    <p:sldLayoutId id="2147483665" r:id="rId31"/>
    <p:sldLayoutId id="2147483710" r:id="rId32"/>
    <p:sldLayoutId id="2147483709" r:id="rId33"/>
    <p:sldLayoutId id="2147483708" r:id="rId34"/>
    <p:sldLayoutId id="2147483666" r:id="rId35"/>
    <p:sldLayoutId id="2147483663" r:id="rId36"/>
    <p:sldLayoutId id="2147483667" r:id="rId37"/>
    <p:sldLayoutId id="2147483668" r:id="rId38"/>
    <p:sldLayoutId id="2147483669" r:id="rId39"/>
    <p:sldLayoutId id="2147483670" r:id="rId40"/>
    <p:sldLayoutId id="2147483671" r:id="rId41"/>
    <p:sldLayoutId id="2147483672" r:id="rId42"/>
    <p:sldLayoutId id="2147483673" r:id="rId43"/>
    <p:sldLayoutId id="2147483674" r:id="rId44"/>
    <p:sldLayoutId id="2147483675" r:id="rId45"/>
    <p:sldLayoutId id="2147483680"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4210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freeppt7.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s://fonts.google.com/specimen/Krona+One"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hyperlink" Target="https://fonts.google.com/specimen/Ubunt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170" y="-560922"/>
            <a:ext cx="9074430" cy="7760677"/>
          </a:xfrm>
          <a:prstGeom prst="rect">
            <a:avLst/>
          </a:prstGeom>
        </p:spPr>
      </p:pic>
      <p:pic>
        <p:nvPicPr>
          <p:cNvPr id="15" name="图片 14">
            <a:extLst>
              <a:ext uri="{FF2B5EF4-FFF2-40B4-BE49-F238E27FC236}">
                <a16:creationId xmlns:a16="http://schemas.microsoft.com/office/drawing/2014/main" id="{348BACD2-CF59-4440-BA82-881B36BEA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00178" flipH="1">
            <a:off x="9581292" y="-226906"/>
            <a:ext cx="3003436" cy="3003436"/>
          </a:xfrm>
          <a:prstGeom prst="rect">
            <a:avLst/>
          </a:prstGeom>
        </p:spPr>
      </p:pic>
      <p:sp>
        <p:nvSpPr>
          <p:cNvPr id="7" name="文本框 6">
            <a:extLst>
              <a:ext uri="{FF2B5EF4-FFF2-40B4-BE49-F238E27FC236}">
                <a16:creationId xmlns:a16="http://schemas.microsoft.com/office/drawing/2014/main" id="{F9199A44-1754-484C-BB7A-BB0F7942F67C}"/>
              </a:ext>
            </a:extLst>
          </p:cNvPr>
          <p:cNvSpPr txBox="1"/>
          <p:nvPr/>
        </p:nvSpPr>
        <p:spPr>
          <a:xfrm>
            <a:off x="3042550" y="1934903"/>
            <a:ext cx="5830442" cy="791627"/>
          </a:xfrm>
          <a:prstGeom prst="rect">
            <a:avLst/>
          </a:prstGeom>
          <a:noFill/>
        </p:spPr>
        <p:txBody>
          <a:bodyPr wrap="none" rtlCol="0">
            <a:spAutoFit/>
          </a:bodyPr>
          <a:lstStyle/>
          <a:p>
            <a:pPr algn="ctr">
              <a:lnSpc>
                <a:spcPct val="120000"/>
              </a:lnSpc>
            </a:pPr>
            <a:r>
              <a:rPr lang="en-US" altLang="zh-CN" sz="4100" b="1" dirty="0" err="1">
                <a:solidFill>
                  <a:srgbClr val="FF0000"/>
                </a:solidFill>
                <a:latin typeface="Roboto Black" panose="02000000000000000000" pitchFamily="2" charset="0"/>
                <a:ea typeface="Roboto Black" panose="02000000000000000000" pitchFamily="2" charset="0"/>
              </a:rPr>
              <a:t>Làng</a:t>
            </a:r>
            <a:r>
              <a:rPr lang="en-US" altLang="zh-CN" sz="4100" b="1" dirty="0">
                <a:solidFill>
                  <a:srgbClr val="FF0000"/>
                </a:solidFill>
                <a:latin typeface="Roboto Black" panose="02000000000000000000" pitchFamily="2" charset="0"/>
                <a:ea typeface="Roboto Black" panose="02000000000000000000" pitchFamily="2" charset="0"/>
              </a:rPr>
              <a:t> </a:t>
            </a:r>
            <a:r>
              <a:rPr lang="en-US" altLang="zh-CN" sz="4100" b="1" dirty="0" err="1">
                <a:solidFill>
                  <a:srgbClr val="FF0000"/>
                </a:solidFill>
                <a:latin typeface="Roboto Black" panose="02000000000000000000" pitchFamily="2" charset="0"/>
                <a:ea typeface="Roboto Black" panose="02000000000000000000" pitchFamily="2" charset="0"/>
              </a:rPr>
              <a:t>nghề</a:t>
            </a:r>
            <a:r>
              <a:rPr lang="en-US" altLang="zh-CN" sz="4100" b="1" dirty="0">
                <a:solidFill>
                  <a:srgbClr val="FF0000"/>
                </a:solidFill>
                <a:latin typeface="Roboto Black" panose="02000000000000000000" pitchFamily="2" charset="0"/>
                <a:ea typeface="Roboto Black" panose="02000000000000000000" pitchFamily="2" charset="0"/>
              </a:rPr>
              <a:t> </a:t>
            </a:r>
            <a:r>
              <a:rPr lang="en-US" altLang="zh-CN" sz="4100" b="1" dirty="0" err="1">
                <a:solidFill>
                  <a:srgbClr val="FF0000"/>
                </a:solidFill>
                <a:latin typeface="Roboto Black" panose="02000000000000000000" pitchFamily="2" charset="0"/>
                <a:ea typeface="Roboto Black" panose="02000000000000000000" pitchFamily="2" charset="0"/>
              </a:rPr>
              <a:t>truyền</a:t>
            </a:r>
            <a:r>
              <a:rPr lang="en-US" altLang="zh-CN" sz="4100" b="1" dirty="0">
                <a:solidFill>
                  <a:srgbClr val="FF0000"/>
                </a:solidFill>
                <a:latin typeface="Roboto Black" panose="02000000000000000000" pitchFamily="2" charset="0"/>
                <a:ea typeface="Roboto Black" panose="02000000000000000000" pitchFamily="2" charset="0"/>
              </a:rPr>
              <a:t> </a:t>
            </a:r>
            <a:r>
              <a:rPr lang="en-US" altLang="zh-CN" sz="4100" b="1" dirty="0" err="1">
                <a:solidFill>
                  <a:srgbClr val="FF0000"/>
                </a:solidFill>
                <a:latin typeface="Roboto Black" panose="02000000000000000000" pitchFamily="2" charset="0"/>
                <a:ea typeface="Roboto Black" panose="02000000000000000000" pitchFamily="2" charset="0"/>
              </a:rPr>
              <a:t>thống</a:t>
            </a:r>
            <a:endParaRPr lang="en-US" altLang="zh-CN" sz="4100" b="1" dirty="0">
              <a:solidFill>
                <a:srgbClr val="FF0000"/>
              </a:solidFill>
              <a:latin typeface="Roboto Black" panose="02000000000000000000" pitchFamily="2" charset="0"/>
              <a:ea typeface="Roboto Black" panose="02000000000000000000" pitchFamily="2" charset="0"/>
            </a:endParaRPr>
          </a:p>
        </p:txBody>
      </p:sp>
      <p:pic>
        <p:nvPicPr>
          <p:cNvPr id="25" name="图片 24">
            <a:extLst>
              <a:ext uri="{FF2B5EF4-FFF2-40B4-BE49-F238E27FC236}">
                <a16:creationId xmlns:a16="http://schemas.microsoft.com/office/drawing/2014/main" id="{D692A92E-CDF4-44D8-B885-CCC20165A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920970">
            <a:off x="1884043" y="2471564"/>
            <a:ext cx="2514163" cy="2514163"/>
          </a:xfrm>
          <a:prstGeom prst="rect">
            <a:avLst/>
          </a:prstGeom>
        </p:spPr>
      </p:pic>
      <p:sp>
        <p:nvSpPr>
          <p:cNvPr id="3" name="TextBox 2">
            <a:extLst>
              <a:ext uri="{FF2B5EF4-FFF2-40B4-BE49-F238E27FC236}">
                <a16:creationId xmlns:a16="http://schemas.microsoft.com/office/drawing/2014/main" id="{F4D786A5-56A8-646C-D2C9-E7A9820F178F}"/>
              </a:ext>
            </a:extLst>
          </p:cNvPr>
          <p:cNvSpPr txBox="1"/>
          <p:nvPr/>
        </p:nvSpPr>
        <p:spPr>
          <a:xfrm>
            <a:off x="3322320" y="3728645"/>
            <a:ext cx="7193280" cy="769441"/>
          </a:xfrm>
          <a:prstGeom prst="rect">
            <a:avLst/>
          </a:prstGeom>
          <a:noFill/>
        </p:spPr>
        <p:txBody>
          <a:bodyPr wrap="square" rtlCol="0">
            <a:spAutoFit/>
          </a:bodyPr>
          <a:lstStyle/>
          <a:p>
            <a:r>
              <a:rPr lang="en-US" sz="4400" b="1" dirty="0">
                <a:solidFill>
                  <a:srgbClr val="FF0000"/>
                </a:solidFill>
              </a:rPr>
              <a:t>GV. Lê </a:t>
            </a:r>
            <a:r>
              <a:rPr lang="en-US" sz="4400" b="1" dirty="0" err="1">
                <a:solidFill>
                  <a:srgbClr val="FF0000"/>
                </a:solidFill>
              </a:rPr>
              <a:t>Thị</a:t>
            </a:r>
            <a:r>
              <a:rPr lang="en-US" sz="4400" b="1" dirty="0">
                <a:solidFill>
                  <a:srgbClr val="FF0000"/>
                </a:solidFill>
              </a:rPr>
              <a:t> </a:t>
            </a:r>
            <a:r>
              <a:rPr lang="en-US" sz="4400" b="1" dirty="0" err="1">
                <a:solidFill>
                  <a:srgbClr val="FF0000"/>
                </a:solidFill>
              </a:rPr>
              <a:t>Thuý</a:t>
            </a:r>
            <a:r>
              <a:rPr lang="en-US" sz="4400" b="1" dirty="0">
                <a:solidFill>
                  <a:srgbClr val="FF0000"/>
                </a:solidFill>
              </a:rPr>
              <a:t> </a:t>
            </a:r>
            <a:r>
              <a:rPr lang="en-US" sz="4400" b="1" dirty="0" err="1">
                <a:solidFill>
                  <a:srgbClr val="FF0000"/>
                </a:solidFill>
              </a:rPr>
              <a:t>Huyền</a:t>
            </a:r>
            <a:endParaRPr lang="en-US" sz="4400" b="1" dirty="0">
              <a:solidFill>
                <a:srgbClr val="FF0000"/>
              </a:solidFill>
            </a:endParaRPr>
          </a:p>
        </p:txBody>
      </p:sp>
    </p:spTree>
    <p:extLst>
      <p:ext uri="{BB962C8B-B14F-4D97-AF65-F5344CB8AC3E}">
        <p14:creationId xmlns:p14="http://schemas.microsoft.com/office/powerpoint/2010/main" val="3811594885"/>
      </p:ext>
    </p:extLst>
  </p:cSld>
  <p:clrMapOvr>
    <a:masterClrMapping/>
  </p:clrMapOvr>
  <p:transition spd="slow" advClick="0" advTm="2000">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171491" y="954643"/>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700958" y="2691223"/>
            <a:ext cx="3212134"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734301" y="1802887"/>
            <a:ext cx="11275844" cy="2774477"/>
          </a:xfrm>
          <a:prstGeom prst="rect">
            <a:avLst/>
          </a:prstGeom>
          <a:noFill/>
        </p:spPr>
        <p:txBody>
          <a:bodyPr wrap="none" rtlCol="0">
            <a:spAutoFit/>
          </a:bodyPr>
          <a:lstStyle>
            <a:defPPr>
              <a:defRPr lang="zh-CN"/>
            </a:defPPr>
            <a:lvl1pPr algn="ctr">
              <a:lnSpc>
                <a:spcPct val="120000"/>
              </a:lnSpc>
              <a:defRPr sz="6000" b="1">
                <a:solidFill>
                  <a:srgbClr val="086573"/>
                </a:solidFill>
                <a:latin typeface="思源黑体 CN Bold" panose="020B0800000000000000" pitchFamily="34" charset="-122"/>
                <a:ea typeface="思源黑体 CN Bold" panose="020B0800000000000000" pitchFamily="34" charset="-122"/>
              </a:defRPr>
            </a:lvl1pPr>
          </a:lstStyle>
          <a:p>
            <a:r>
              <a:rPr lang="en-US" altLang="zh-CN" dirty="0"/>
              <a:t>02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Làng</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nghề</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Gốm</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Chu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Đậu</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Làng</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nghề</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Bánh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đa</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Hội</a:t>
            </a:r>
            <a:r>
              <a:rPr kumimoji="0" lang="en-US" altLang="zh-CN" sz="3600" b="1" i="0" u="none" strike="noStrike" kern="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mn-cs"/>
              </a:rPr>
              <a:t> </a:t>
            </a:r>
            <a:r>
              <a:rPr kumimoji="0" lang="en-US" altLang="zh-CN" sz="3600" b="1" i="0" u="none" strike="noStrike" kern="0" cap="none" spc="0" normalizeH="0" baseline="0" noProof="0" dirty="0" err="1">
                <a:ln>
                  <a:noFill/>
                </a:ln>
                <a:solidFill>
                  <a:srgbClr val="FF0000"/>
                </a:solidFill>
                <a:effectLst/>
                <a:uLnTx/>
                <a:uFillTx/>
                <a:latin typeface="Roboto Black" panose="02000000000000000000" pitchFamily="2" charset="0"/>
                <a:ea typeface="Roboto Black" panose="02000000000000000000" pitchFamily="2" charset="0"/>
                <a:cs typeface="+mn-cs"/>
              </a:rPr>
              <a:t>Yên</a:t>
            </a:r>
            <a:endParaRPr kumimoji="0" lang="zh-CN" altLang="en-US" sz="3600" b="1" i="0" u="none" strike="noStrike" kern="0" cap="none" spc="0" normalizeH="0" baseline="0" noProof="0" dirty="0">
              <a:ln>
                <a:noFill/>
              </a:ln>
              <a:solidFill>
                <a:srgbClr val="FF0000"/>
              </a:solidFill>
              <a:effectLst/>
              <a:uLnTx/>
              <a:uFillTx/>
              <a:latin typeface="字魂35号-经典雅黑" panose="02000000000000000000" pitchFamily="2" charset="-122"/>
              <a:ea typeface="字魂35号-经典雅黑" panose="02000000000000000000" pitchFamily="2" charset="-122"/>
              <a:cs typeface="+mn-cs"/>
            </a:endParaRPr>
          </a:p>
          <a:p>
            <a:endParaRPr lang="zh-CN" altLang="en-US" dirty="0">
              <a:latin typeface=".ProTeacher03 IcielPanton Black" panose="00000A00000000000000" pitchFamily="2" charset="0"/>
            </a:endParaRPr>
          </a:p>
        </p:txBody>
      </p:sp>
      <p:sp>
        <p:nvSpPr>
          <p:cNvPr id="33" name="矩形 32">
            <a:extLst>
              <a:ext uri="{FF2B5EF4-FFF2-40B4-BE49-F238E27FC236}">
                <a16:creationId xmlns:a16="http://schemas.microsoft.com/office/drawing/2014/main" id="{4EF979C1-9E26-4FF1-BA4E-A48CFEEEB6D8}"/>
              </a:ext>
            </a:extLst>
          </p:cNvPr>
          <p:cNvSpPr/>
          <p:nvPr/>
        </p:nvSpPr>
        <p:spPr>
          <a:xfrm>
            <a:off x="3075008" y="4165635"/>
            <a:ext cx="6041985" cy="377411"/>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chemeClr val="bg1">
                    <a:lumMod val="50000"/>
                  </a:schemeClr>
                </a:solidFill>
                <a:effectLst/>
                <a:uLnTx/>
                <a:uFillTx/>
                <a:latin typeface="字魂35号-经典雅黑" panose="02000000000000000000" pitchFamily="2" charset="-122"/>
                <a:ea typeface="字魂35号-经典雅黑" panose="02000000000000000000" pitchFamily="2" charset="-122"/>
                <a:cs typeface=".黑体-日本语" panose="02000500000000000000" pitchFamily="2" charset="-122"/>
                <a:sym typeface="+mn-lt"/>
              </a:rPr>
              <a:t>Click here to add content, content to match the title. </a:t>
            </a:r>
            <a:endParaRPr kumimoji="0" lang="zh-CN" altLang="en-US" sz="1400" b="0" i="0" u="none" strike="noStrike" kern="1200" cap="none" spc="0" normalizeH="0" baseline="0" noProof="0" dirty="0">
              <a:ln>
                <a:noFill/>
              </a:ln>
              <a:solidFill>
                <a:schemeClr val="bg1">
                  <a:lumMod val="50000"/>
                </a:schemeClr>
              </a:solidFill>
              <a:effectLst/>
              <a:uLnTx/>
              <a:uFillTx/>
              <a:latin typeface="字魂35号-经典雅黑" panose="02000000000000000000" pitchFamily="2" charset="-122"/>
              <a:ea typeface="字魂35号-经典雅黑" panose="02000000000000000000" pitchFamily="2" charset="-122"/>
              <a:cs typeface=".黑体-日本语" panose="02000500000000000000" pitchFamily="2" charset="-122"/>
              <a:sym typeface="+mn-lt"/>
            </a:endParaRPr>
          </a:p>
        </p:txBody>
      </p:sp>
    </p:spTree>
    <p:extLst>
      <p:ext uri="{BB962C8B-B14F-4D97-AF65-F5344CB8AC3E}">
        <p14:creationId xmlns:p14="http://schemas.microsoft.com/office/powerpoint/2010/main" val="132191853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3">
            <a:extLst>
              <a:ext uri="{FF2B5EF4-FFF2-40B4-BE49-F238E27FC236}">
                <a16:creationId xmlns:a16="http://schemas.microsoft.com/office/drawing/2014/main" id="{40325291-5B2E-AC40-B8C7-D66A5A09B5CA}"/>
              </a:ext>
            </a:extLst>
          </p:cNvPr>
          <p:cNvCxnSpPr>
            <a:cxnSpLocks/>
          </p:cNvCxnSpPr>
          <p:nvPr/>
        </p:nvCxnSpPr>
        <p:spPr>
          <a:xfrm>
            <a:off x="1042476" y="3859840"/>
            <a:ext cx="11240635" cy="0"/>
          </a:xfrm>
          <a:prstGeom prst="line">
            <a:avLst/>
          </a:prstGeom>
          <a:ln w="3175" cap="rnd">
            <a:solidFill>
              <a:schemeClr val="accent6">
                <a:lumMod val="60000"/>
                <a:lumOff val="4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12F801A9-C3FF-FEC0-7846-BC90666ADC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10426" y="1162050"/>
            <a:ext cx="4062160" cy="4501201"/>
          </a:xfrm>
          <a:prstGeom prst="rect">
            <a:avLst/>
          </a:prstGeom>
        </p:spPr>
      </p:pic>
      <p:sp>
        <p:nvSpPr>
          <p:cNvPr id="27" name="TextBox 9">
            <a:extLst>
              <a:ext uri="{FF2B5EF4-FFF2-40B4-BE49-F238E27FC236}">
                <a16:creationId xmlns:a16="http://schemas.microsoft.com/office/drawing/2014/main" id="{FF32F821-A853-6D21-BFF2-D158320216B8}"/>
              </a:ext>
            </a:extLst>
          </p:cNvPr>
          <p:cNvSpPr txBox="1"/>
          <p:nvPr/>
        </p:nvSpPr>
        <p:spPr>
          <a:xfrm>
            <a:off x="1042476" y="6315202"/>
            <a:ext cx="1224136"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下载 </a:t>
            </a:r>
            <a:r>
              <a:rPr lang="en-US" altLang="zh-CN" sz="100" dirty="0">
                <a:solidFill>
                  <a:schemeClr val="bg1"/>
                </a:solidFill>
                <a:latin typeface="微软雅黑" panose="020B0503020204020204" pitchFamily="34" charset="-122"/>
                <a:ea typeface="微软雅黑" panose="020B0503020204020204" pitchFamily="34" charset="-122"/>
              </a:rPr>
              <a:t>http://www.1ppt.com/xiazai/</a:t>
            </a:r>
          </a:p>
        </p:txBody>
      </p:sp>
      <p:sp>
        <p:nvSpPr>
          <p:cNvPr id="7" name="TextBox 6">
            <a:extLst>
              <a:ext uri="{FF2B5EF4-FFF2-40B4-BE49-F238E27FC236}">
                <a16:creationId xmlns:a16="http://schemas.microsoft.com/office/drawing/2014/main" id="{256093ED-68D0-D775-1229-236FF03BAA6A}"/>
              </a:ext>
            </a:extLst>
          </p:cNvPr>
          <p:cNvSpPr txBox="1"/>
          <p:nvPr/>
        </p:nvSpPr>
        <p:spPr>
          <a:xfrm>
            <a:off x="1042476" y="1404479"/>
            <a:ext cx="5286375" cy="1323439"/>
          </a:xfrm>
          <a:prstGeom prst="rect">
            <a:avLst/>
          </a:prstGeom>
          <a:noFill/>
        </p:spPr>
        <p:txBody>
          <a:bodyPr wrap="square" rtlCol="0">
            <a:spAutoFit/>
          </a:bodyPr>
          <a:lstStyle/>
          <a:p>
            <a:r>
              <a:rPr lang="en-US" sz="4000" b="1" dirty="0" err="1">
                <a:solidFill>
                  <a:srgbClr val="00B0F0"/>
                </a:solidFill>
              </a:rPr>
              <a:t>Thảo</a:t>
            </a:r>
            <a:r>
              <a:rPr lang="en-US" sz="4000" b="1" dirty="0">
                <a:solidFill>
                  <a:srgbClr val="00B0F0"/>
                </a:solidFill>
              </a:rPr>
              <a:t> </a:t>
            </a:r>
            <a:r>
              <a:rPr lang="en-US" sz="4000" b="1" dirty="0" err="1">
                <a:solidFill>
                  <a:srgbClr val="00B0F0"/>
                </a:solidFill>
              </a:rPr>
              <a:t>luận</a:t>
            </a:r>
            <a:r>
              <a:rPr lang="en-US" sz="4000" b="1" dirty="0">
                <a:solidFill>
                  <a:srgbClr val="00B0F0"/>
                </a:solidFill>
              </a:rPr>
              <a:t> </a:t>
            </a:r>
            <a:r>
              <a:rPr lang="en-US" sz="4000" b="1" dirty="0" err="1">
                <a:solidFill>
                  <a:srgbClr val="00B0F0"/>
                </a:solidFill>
              </a:rPr>
              <a:t>nhóm</a:t>
            </a:r>
            <a:r>
              <a:rPr lang="en-US" sz="4000" b="1" dirty="0">
                <a:solidFill>
                  <a:srgbClr val="00B0F0"/>
                </a:solidFill>
              </a:rPr>
              <a:t> </a:t>
            </a:r>
            <a:r>
              <a:rPr lang="en-US" sz="4000" b="1" dirty="0" err="1">
                <a:solidFill>
                  <a:srgbClr val="00B0F0"/>
                </a:solidFill>
              </a:rPr>
              <a:t>theo</a:t>
            </a:r>
            <a:r>
              <a:rPr lang="en-US" sz="4000" b="1" dirty="0">
                <a:solidFill>
                  <a:srgbClr val="00B0F0"/>
                </a:solidFill>
              </a:rPr>
              <a:t> </a:t>
            </a:r>
            <a:r>
              <a:rPr lang="en-US" sz="4000" b="1" dirty="0" err="1">
                <a:solidFill>
                  <a:srgbClr val="00B0F0"/>
                </a:solidFill>
              </a:rPr>
              <a:t>kĩ</a:t>
            </a:r>
            <a:r>
              <a:rPr lang="en-US" sz="4000" b="1" dirty="0">
                <a:solidFill>
                  <a:srgbClr val="00B0F0"/>
                </a:solidFill>
              </a:rPr>
              <a:t> </a:t>
            </a:r>
            <a:r>
              <a:rPr lang="en-US" sz="4000" b="1" dirty="0" err="1">
                <a:solidFill>
                  <a:srgbClr val="00B0F0"/>
                </a:solidFill>
              </a:rPr>
              <a:t>thuật</a:t>
            </a:r>
            <a:r>
              <a:rPr lang="en-US" sz="4000" b="1" dirty="0">
                <a:solidFill>
                  <a:srgbClr val="00B0F0"/>
                </a:solidFill>
              </a:rPr>
              <a:t> </a:t>
            </a:r>
            <a:r>
              <a:rPr lang="en-US" sz="4000" b="1" dirty="0" err="1">
                <a:solidFill>
                  <a:srgbClr val="00B0F0"/>
                </a:solidFill>
              </a:rPr>
              <a:t>khăn</a:t>
            </a:r>
            <a:r>
              <a:rPr lang="en-US" sz="4000" b="1" dirty="0">
                <a:solidFill>
                  <a:srgbClr val="00B0F0"/>
                </a:solidFill>
              </a:rPr>
              <a:t> </a:t>
            </a:r>
            <a:r>
              <a:rPr lang="en-US" sz="4000" b="1" dirty="0" err="1">
                <a:solidFill>
                  <a:srgbClr val="00B0F0"/>
                </a:solidFill>
              </a:rPr>
              <a:t>trải</a:t>
            </a:r>
            <a:r>
              <a:rPr lang="en-US" sz="4000" b="1" dirty="0">
                <a:solidFill>
                  <a:srgbClr val="00B0F0"/>
                </a:solidFill>
              </a:rPr>
              <a:t> </a:t>
            </a:r>
            <a:r>
              <a:rPr lang="en-US" sz="4000" b="1" dirty="0" err="1">
                <a:solidFill>
                  <a:srgbClr val="00B0F0"/>
                </a:solidFill>
              </a:rPr>
              <a:t>bàn</a:t>
            </a:r>
            <a:endParaRPr lang="en-US" sz="4000" b="1" dirty="0">
              <a:solidFill>
                <a:srgbClr val="00B0F0"/>
              </a:solidFill>
            </a:endParaRPr>
          </a:p>
        </p:txBody>
      </p:sp>
      <p:sp>
        <p:nvSpPr>
          <p:cNvPr id="9" name="TextBox 8">
            <a:extLst>
              <a:ext uri="{FF2B5EF4-FFF2-40B4-BE49-F238E27FC236}">
                <a16:creationId xmlns:a16="http://schemas.microsoft.com/office/drawing/2014/main" id="{237B7CE2-D940-3980-AA11-1C41A1CB8757}"/>
              </a:ext>
            </a:extLst>
          </p:cNvPr>
          <p:cNvSpPr txBox="1"/>
          <p:nvPr/>
        </p:nvSpPr>
        <p:spPr>
          <a:xfrm>
            <a:off x="466213" y="2828788"/>
            <a:ext cx="5862638" cy="2062103"/>
          </a:xfrm>
          <a:prstGeom prst="rect">
            <a:avLst/>
          </a:prstGeom>
          <a:noFill/>
        </p:spPr>
        <p:txBody>
          <a:bodyPr wrap="square" rtlCol="0">
            <a:spAutoFit/>
          </a:bodyPr>
          <a:lstStyle/>
          <a:p>
            <a:r>
              <a:rPr lang="en-US" sz="3200" b="1" dirty="0" err="1">
                <a:solidFill>
                  <a:srgbClr val="00B050"/>
                </a:solidFill>
              </a:rPr>
              <a:t>Nhóm</a:t>
            </a:r>
            <a:r>
              <a:rPr lang="en-US" sz="3200" b="1" dirty="0">
                <a:solidFill>
                  <a:srgbClr val="00B050"/>
                </a:solidFill>
              </a:rPr>
              <a:t> 1,2,3,4 </a:t>
            </a:r>
            <a:r>
              <a:rPr lang="en-US" sz="3200" b="1" dirty="0" err="1">
                <a:solidFill>
                  <a:srgbClr val="00B050"/>
                </a:solidFill>
              </a:rPr>
              <a:t>thảo</a:t>
            </a:r>
            <a:r>
              <a:rPr lang="en-US" sz="3200" b="1" dirty="0">
                <a:solidFill>
                  <a:srgbClr val="00B050"/>
                </a:solidFill>
              </a:rPr>
              <a:t> </a:t>
            </a:r>
            <a:r>
              <a:rPr lang="en-US" sz="3200" b="1" dirty="0" err="1">
                <a:solidFill>
                  <a:srgbClr val="00B050"/>
                </a:solidFill>
              </a:rPr>
              <a:t>luận</a:t>
            </a:r>
            <a:r>
              <a:rPr lang="en-US" sz="3200" b="1" dirty="0">
                <a:solidFill>
                  <a:srgbClr val="00B050"/>
                </a:solidFill>
              </a:rPr>
              <a:t> </a:t>
            </a:r>
            <a:r>
              <a:rPr lang="en-US" sz="3200" b="1" dirty="0" err="1">
                <a:solidFill>
                  <a:srgbClr val="00B050"/>
                </a:solidFill>
              </a:rPr>
              <a:t>và</a:t>
            </a:r>
            <a:r>
              <a:rPr lang="en-US" sz="3200" b="1" dirty="0">
                <a:solidFill>
                  <a:srgbClr val="00B050"/>
                </a:solidFill>
              </a:rPr>
              <a:t> </a:t>
            </a:r>
            <a:r>
              <a:rPr lang="en-US" sz="3200" b="1" dirty="0" err="1">
                <a:solidFill>
                  <a:srgbClr val="00B050"/>
                </a:solidFill>
              </a:rPr>
              <a:t>tìm</a:t>
            </a:r>
            <a:r>
              <a:rPr lang="en-US" sz="3200" b="1" dirty="0">
                <a:solidFill>
                  <a:srgbClr val="00B050"/>
                </a:solidFill>
              </a:rPr>
              <a:t> </a:t>
            </a:r>
            <a:r>
              <a:rPr lang="en-US" sz="3200" b="1" dirty="0" err="1">
                <a:solidFill>
                  <a:srgbClr val="00B050"/>
                </a:solidFill>
              </a:rPr>
              <a:t>hiểu</a:t>
            </a:r>
            <a:r>
              <a:rPr lang="en-US" sz="3200" b="1" dirty="0">
                <a:solidFill>
                  <a:srgbClr val="00B050"/>
                </a:solidFill>
              </a:rPr>
              <a:t> </a:t>
            </a:r>
            <a:r>
              <a:rPr lang="en-US" sz="3200" b="1" dirty="0" err="1">
                <a:solidFill>
                  <a:srgbClr val="00B050"/>
                </a:solidFill>
              </a:rPr>
              <a:t>về</a:t>
            </a:r>
            <a:r>
              <a:rPr lang="en-US" sz="3200" b="1" dirty="0">
                <a:solidFill>
                  <a:srgbClr val="00B050"/>
                </a:solidFill>
              </a:rPr>
              <a:t> </a:t>
            </a:r>
            <a:r>
              <a:rPr lang="en-US" sz="3200" b="1" dirty="0" err="1">
                <a:solidFill>
                  <a:srgbClr val="00B050"/>
                </a:solidFill>
              </a:rPr>
              <a:t>làng</a:t>
            </a:r>
            <a:r>
              <a:rPr lang="en-US" sz="3200" b="1" dirty="0">
                <a:solidFill>
                  <a:srgbClr val="00B050"/>
                </a:solidFill>
              </a:rPr>
              <a:t> </a:t>
            </a:r>
            <a:r>
              <a:rPr lang="en-US" sz="3200" b="1" dirty="0" err="1">
                <a:solidFill>
                  <a:srgbClr val="00B050"/>
                </a:solidFill>
              </a:rPr>
              <a:t>nghề</a:t>
            </a:r>
            <a:r>
              <a:rPr lang="en-US" sz="3200" b="1" dirty="0">
                <a:solidFill>
                  <a:srgbClr val="00B050"/>
                </a:solidFill>
              </a:rPr>
              <a:t> </a:t>
            </a:r>
            <a:r>
              <a:rPr lang="en-US" sz="3200" b="1" dirty="0" err="1">
                <a:solidFill>
                  <a:srgbClr val="00B050"/>
                </a:solidFill>
              </a:rPr>
              <a:t>Gốm</a:t>
            </a:r>
            <a:r>
              <a:rPr lang="en-US" sz="3200" b="1" dirty="0">
                <a:solidFill>
                  <a:srgbClr val="00B050"/>
                </a:solidFill>
              </a:rPr>
              <a:t> Chu </a:t>
            </a:r>
            <a:r>
              <a:rPr lang="en-US" sz="3200" b="1" dirty="0" err="1">
                <a:solidFill>
                  <a:srgbClr val="00B050"/>
                </a:solidFill>
              </a:rPr>
              <a:t>Đậu</a:t>
            </a:r>
            <a:r>
              <a:rPr lang="en-US" sz="3200" b="1" dirty="0">
                <a:solidFill>
                  <a:srgbClr val="00B050"/>
                </a:solidFill>
              </a:rPr>
              <a:t>.</a:t>
            </a:r>
          </a:p>
          <a:p>
            <a:r>
              <a:rPr lang="en-US" sz="3200" b="1" dirty="0" err="1">
                <a:solidFill>
                  <a:srgbClr val="0070C0"/>
                </a:solidFill>
              </a:rPr>
              <a:t>Nhóm</a:t>
            </a:r>
            <a:r>
              <a:rPr lang="en-US" sz="3200" b="1" dirty="0">
                <a:solidFill>
                  <a:srgbClr val="0070C0"/>
                </a:solidFill>
              </a:rPr>
              <a:t> 5,6,7,8 </a:t>
            </a:r>
            <a:r>
              <a:rPr lang="en-US" sz="3200" b="1" dirty="0" err="1">
                <a:solidFill>
                  <a:srgbClr val="0070C0"/>
                </a:solidFill>
              </a:rPr>
              <a:t>Thảo</a:t>
            </a:r>
            <a:r>
              <a:rPr lang="en-US" sz="3200" b="1" dirty="0">
                <a:solidFill>
                  <a:srgbClr val="0070C0"/>
                </a:solidFill>
              </a:rPr>
              <a:t> </a:t>
            </a:r>
            <a:r>
              <a:rPr lang="en-US" sz="3200" b="1" dirty="0" err="1">
                <a:solidFill>
                  <a:srgbClr val="0070C0"/>
                </a:solidFill>
              </a:rPr>
              <a:t>luận</a:t>
            </a:r>
            <a:r>
              <a:rPr lang="en-US" sz="3200" b="1" dirty="0">
                <a:solidFill>
                  <a:srgbClr val="0070C0"/>
                </a:solidFill>
              </a:rPr>
              <a:t> </a:t>
            </a:r>
            <a:r>
              <a:rPr lang="en-US" sz="3200" b="1" dirty="0" err="1">
                <a:solidFill>
                  <a:srgbClr val="0070C0"/>
                </a:solidFill>
              </a:rPr>
              <a:t>về</a:t>
            </a:r>
            <a:r>
              <a:rPr lang="en-US" sz="3200" b="1" dirty="0">
                <a:solidFill>
                  <a:srgbClr val="0070C0"/>
                </a:solidFill>
              </a:rPr>
              <a:t> </a:t>
            </a:r>
            <a:r>
              <a:rPr lang="en-US" sz="3200" b="1" dirty="0" err="1">
                <a:solidFill>
                  <a:srgbClr val="0070C0"/>
                </a:solidFill>
              </a:rPr>
              <a:t>làng</a:t>
            </a:r>
            <a:r>
              <a:rPr lang="en-US" sz="3200" b="1" dirty="0">
                <a:solidFill>
                  <a:srgbClr val="0070C0"/>
                </a:solidFill>
              </a:rPr>
              <a:t> </a:t>
            </a:r>
            <a:r>
              <a:rPr lang="en-US" sz="3200" b="1" dirty="0" err="1">
                <a:solidFill>
                  <a:srgbClr val="0070C0"/>
                </a:solidFill>
              </a:rPr>
              <a:t>nghề</a:t>
            </a:r>
            <a:r>
              <a:rPr lang="en-US" sz="3200" b="1" dirty="0">
                <a:solidFill>
                  <a:srgbClr val="0070C0"/>
                </a:solidFill>
              </a:rPr>
              <a:t> Bánh </a:t>
            </a:r>
            <a:r>
              <a:rPr lang="en-US" sz="3200" b="1" dirty="0" err="1">
                <a:solidFill>
                  <a:srgbClr val="0070C0"/>
                </a:solidFill>
              </a:rPr>
              <a:t>đa</a:t>
            </a:r>
            <a:r>
              <a:rPr lang="en-US" sz="3200" b="1" dirty="0">
                <a:solidFill>
                  <a:srgbClr val="0070C0"/>
                </a:solidFill>
              </a:rPr>
              <a:t> </a:t>
            </a:r>
            <a:r>
              <a:rPr lang="en-US" sz="3200" b="1" dirty="0" err="1">
                <a:solidFill>
                  <a:srgbClr val="0070C0"/>
                </a:solidFill>
              </a:rPr>
              <a:t>Hội</a:t>
            </a:r>
            <a:r>
              <a:rPr lang="en-US" sz="3200" b="1" dirty="0">
                <a:solidFill>
                  <a:srgbClr val="0070C0"/>
                </a:solidFill>
              </a:rPr>
              <a:t> </a:t>
            </a:r>
            <a:r>
              <a:rPr lang="en-US" sz="3200" b="1" dirty="0" err="1">
                <a:solidFill>
                  <a:srgbClr val="0070C0"/>
                </a:solidFill>
              </a:rPr>
              <a:t>Yên</a:t>
            </a:r>
            <a:r>
              <a:rPr lang="en-US" sz="3200" b="1" dirty="0">
                <a:solidFill>
                  <a:srgbClr val="0070C0"/>
                </a:solidFill>
              </a:rPr>
              <a:t>.</a:t>
            </a:r>
          </a:p>
        </p:txBody>
      </p:sp>
    </p:spTree>
    <p:extLst>
      <p:ext uri="{BB962C8B-B14F-4D97-AF65-F5344CB8AC3E}">
        <p14:creationId xmlns:p14="http://schemas.microsoft.com/office/powerpoint/2010/main" val="362755895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D132B59D-A5D8-DC2E-EF6A-15E23F12BD24}"/>
              </a:ext>
            </a:extLst>
          </p:cNvPr>
          <p:cNvSpPr/>
          <p:nvPr/>
        </p:nvSpPr>
        <p:spPr>
          <a:xfrm>
            <a:off x="2060233" y="510449"/>
            <a:ext cx="879226" cy="879226"/>
          </a:xfrm>
          <a:prstGeom prst="ellipse">
            <a:avLst/>
          </a:prstGeom>
          <a:solidFill>
            <a:srgbClr val="ED7D31"/>
          </a:solidFill>
          <a:ln>
            <a:solidFill>
              <a:srgbClr val="ED7D31"/>
            </a:solid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cs typeface="+mn-ea"/>
              <a:sym typeface="+mn-lt"/>
            </a:endParaRPr>
          </a:p>
        </p:txBody>
      </p:sp>
      <p:sp>
        <p:nvSpPr>
          <p:cNvPr id="10" name="TextBox 50">
            <a:extLst>
              <a:ext uri="{FF2B5EF4-FFF2-40B4-BE49-F238E27FC236}">
                <a16:creationId xmlns:a16="http://schemas.microsoft.com/office/drawing/2014/main" id="{3CA8CB28-F72A-3263-F382-6247DF3135ED}"/>
              </a:ext>
            </a:extLst>
          </p:cNvPr>
          <p:cNvSpPr txBox="1"/>
          <p:nvPr/>
        </p:nvSpPr>
        <p:spPr>
          <a:xfrm>
            <a:off x="2060233" y="540730"/>
            <a:ext cx="7203455" cy="615553"/>
          </a:xfrm>
          <a:prstGeom prst="rect">
            <a:avLst/>
          </a:prstGeom>
          <a:noFill/>
        </p:spPr>
        <p:txBody>
          <a:bodyPr wrap="square" lIns="0" tIns="0" rIns="0" bIns="0" rtlCol="0">
            <a:spAutoFit/>
          </a:bodyPr>
          <a:lstStyle/>
          <a:p>
            <a:pPr algn="ctr"/>
            <a:r>
              <a:rPr lang="en-US" altLang="zh-CN" sz="4000" b="1" dirty="0" err="1">
                <a:solidFill>
                  <a:srgbClr val="ED7D31"/>
                </a:solidFill>
                <a:cs typeface="+mn-ea"/>
                <a:sym typeface="+mn-lt"/>
              </a:rPr>
              <a:t>Làng</a:t>
            </a:r>
            <a:r>
              <a:rPr lang="en-US" altLang="zh-CN" sz="4000" b="1" dirty="0">
                <a:solidFill>
                  <a:srgbClr val="ED7D31"/>
                </a:solidFill>
                <a:cs typeface="+mn-ea"/>
                <a:sym typeface="+mn-lt"/>
              </a:rPr>
              <a:t> </a:t>
            </a:r>
            <a:r>
              <a:rPr lang="en-US" altLang="zh-CN" sz="4000" b="1" dirty="0" err="1">
                <a:solidFill>
                  <a:srgbClr val="ED7D31"/>
                </a:solidFill>
                <a:cs typeface="+mn-ea"/>
                <a:sym typeface="+mn-lt"/>
              </a:rPr>
              <a:t>nghề</a:t>
            </a:r>
            <a:r>
              <a:rPr lang="en-US" altLang="zh-CN" sz="4000" b="1" dirty="0">
                <a:solidFill>
                  <a:srgbClr val="ED7D31"/>
                </a:solidFill>
                <a:cs typeface="+mn-ea"/>
                <a:sym typeface="+mn-lt"/>
              </a:rPr>
              <a:t> </a:t>
            </a:r>
            <a:r>
              <a:rPr lang="en-US" altLang="zh-CN" sz="4000" b="1" dirty="0" err="1">
                <a:solidFill>
                  <a:srgbClr val="ED7D31"/>
                </a:solidFill>
                <a:cs typeface="+mn-ea"/>
                <a:sym typeface="+mn-lt"/>
              </a:rPr>
              <a:t>Gốm</a:t>
            </a:r>
            <a:r>
              <a:rPr lang="en-US" altLang="zh-CN" sz="4000" b="1" dirty="0">
                <a:solidFill>
                  <a:srgbClr val="ED7D31"/>
                </a:solidFill>
                <a:cs typeface="+mn-ea"/>
                <a:sym typeface="+mn-lt"/>
              </a:rPr>
              <a:t> Chu </a:t>
            </a:r>
            <a:r>
              <a:rPr lang="en-US" altLang="zh-CN" sz="4000" b="1" dirty="0" err="1">
                <a:solidFill>
                  <a:srgbClr val="ED7D31"/>
                </a:solidFill>
                <a:cs typeface="+mn-ea"/>
                <a:sym typeface="+mn-lt"/>
              </a:rPr>
              <a:t>Đậu</a:t>
            </a:r>
            <a:endParaRPr lang="zh-CN" altLang="en-US" sz="4000" b="1" dirty="0">
              <a:solidFill>
                <a:srgbClr val="ED7D31"/>
              </a:solidFill>
              <a:cs typeface="+mn-ea"/>
              <a:sym typeface="+mn-lt"/>
            </a:endParaRPr>
          </a:p>
        </p:txBody>
      </p:sp>
      <p:sp>
        <p:nvSpPr>
          <p:cNvPr id="15" name="Freeform 11383">
            <a:extLst>
              <a:ext uri="{FF2B5EF4-FFF2-40B4-BE49-F238E27FC236}">
                <a16:creationId xmlns:a16="http://schemas.microsoft.com/office/drawing/2014/main" id="{A1CB32E7-B300-D3DF-0CF9-36E8FEB4255E}"/>
              </a:ext>
            </a:extLst>
          </p:cNvPr>
          <p:cNvSpPr>
            <a:spLocks noEditPoints="1"/>
          </p:cNvSpPr>
          <p:nvPr/>
        </p:nvSpPr>
        <p:spPr bwMode="auto">
          <a:xfrm>
            <a:off x="4853861" y="2428036"/>
            <a:ext cx="120929" cy="167739"/>
          </a:xfrm>
          <a:custGeom>
            <a:avLst/>
            <a:gdLst>
              <a:gd name="T0" fmla="*/ 111 w 248"/>
              <a:gd name="T1" fmla="*/ 0 h 342"/>
              <a:gd name="T2" fmla="*/ 75 w 248"/>
              <a:gd name="T3" fmla="*/ 10 h 342"/>
              <a:gd name="T4" fmla="*/ 45 w 248"/>
              <a:gd name="T5" fmla="*/ 28 h 342"/>
              <a:gd name="T6" fmla="*/ 20 w 248"/>
              <a:gd name="T7" fmla="*/ 57 h 342"/>
              <a:gd name="T8" fmla="*/ 5 w 248"/>
              <a:gd name="T9" fmla="*/ 91 h 342"/>
              <a:gd name="T10" fmla="*/ 0 w 248"/>
              <a:gd name="T11" fmla="*/ 129 h 342"/>
              <a:gd name="T12" fmla="*/ 2 w 248"/>
              <a:gd name="T13" fmla="*/ 155 h 342"/>
              <a:gd name="T14" fmla="*/ 14 w 248"/>
              <a:gd name="T15" fmla="*/ 192 h 342"/>
              <a:gd name="T16" fmla="*/ 36 w 248"/>
              <a:gd name="T17" fmla="*/ 222 h 342"/>
              <a:gd name="T18" fmla="*/ 54 w 248"/>
              <a:gd name="T19" fmla="*/ 265 h 342"/>
              <a:gd name="T20" fmla="*/ 58 w 248"/>
              <a:gd name="T21" fmla="*/ 280 h 342"/>
              <a:gd name="T22" fmla="*/ 60 w 248"/>
              <a:gd name="T23" fmla="*/ 311 h 342"/>
              <a:gd name="T24" fmla="*/ 70 w 248"/>
              <a:gd name="T25" fmla="*/ 328 h 342"/>
              <a:gd name="T26" fmla="*/ 78 w 248"/>
              <a:gd name="T27" fmla="*/ 334 h 342"/>
              <a:gd name="T28" fmla="*/ 108 w 248"/>
              <a:gd name="T29" fmla="*/ 342 h 342"/>
              <a:gd name="T30" fmla="*/ 130 w 248"/>
              <a:gd name="T31" fmla="*/ 342 h 342"/>
              <a:gd name="T32" fmla="*/ 171 w 248"/>
              <a:gd name="T33" fmla="*/ 333 h 342"/>
              <a:gd name="T34" fmla="*/ 172 w 248"/>
              <a:gd name="T35" fmla="*/ 331 h 342"/>
              <a:gd name="T36" fmla="*/ 184 w 248"/>
              <a:gd name="T37" fmla="*/ 318 h 342"/>
              <a:gd name="T38" fmla="*/ 190 w 248"/>
              <a:gd name="T39" fmla="*/ 292 h 342"/>
              <a:gd name="T40" fmla="*/ 189 w 248"/>
              <a:gd name="T41" fmla="*/ 275 h 342"/>
              <a:gd name="T42" fmla="*/ 210 w 248"/>
              <a:gd name="T43" fmla="*/ 224 h 342"/>
              <a:gd name="T44" fmla="*/ 225 w 248"/>
              <a:gd name="T45" fmla="*/ 203 h 342"/>
              <a:gd name="T46" fmla="*/ 242 w 248"/>
              <a:gd name="T47" fmla="*/ 168 h 342"/>
              <a:gd name="T48" fmla="*/ 248 w 248"/>
              <a:gd name="T49" fmla="*/ 129 h 342"/>
              <a:gd name="T50" fmla="*/ 245 w 248"/>
              <a:gd name="T51" fmla="*/ 103 h 342"/>
              <a:gd name="T52" fmla="*/ 233 w 248"/>
              <a:gd name="T53" fmla="*/ 68 h 342"/>
              <a:gd name="T54" fmla="*/ 211 w 248"/>
              <a:gd name="T55" fmla="*/ 38 h 342"/>
              <a:gd name="T56" fmla="*/ 182 w 248"/>
              <a:gd name="T57" fmla="*/ 15 h 342"/>
              <a:gd name="T58" fmla="*/ 148 w 248"/>
              <a:gd name="T59" fmla="*/ 2 h 342"/>
              <a:gd name="T60" fmla="*/ 124 w 248"/>
              <a:gd name="T61" fmla="*/ 0 h 342"/>
              <a:gd name="T62" fmla="*/ 109 w 248"/>
              <a:gd name="T63" fmla="*/ 207 h 342"/>
              <a:gd name="T64" fmla="*/ 71 w 248"/>
              <a:gd name="T65" fmla="*/ 190 h 342"/>
              <a:gd name="T66" fmla="*/ 47 w 248"/>
              <a:gd name="T67" fmla="*/ 158 h 342"/>
              <a:gd name="T68" fmla="*/ 40 w 248"/>
              <a:gd name="T69" fmla="*/ 134 h 342"/>
              <a:gd name="T70" fmla="*/ 40 w 248"/>
              <a:gd name="T71" fmla="*/ 115 h 342"/>
              <a:gd name="T72" fmla="*/ 45 w 248"/>
              <a:gd name="T73" fmla="*/ 91 h 342"/>
              <a:gd name="T74" fmla="*/ 64 w 248"/>
              <a:gd name="T75" fmla="*/ 64 h 342"/>
              <a:gd name="T76" fmla="*/ 91 w 248"/>
              <a:gd name="T77" fmla="*/ 45 h 342"/>
              <a:gd name="T78" fmla="*/ 114 w 248"/>
              <a:gd name="T79" fmla="*/ 39 h 342"/>
              <a:gd name="T80" fmla="*/ 139 w 248"/>
              <a:gd name="T81" fmla="*/ 40 h 342"/>
              <a:gd name="T82" fmla="*/ 178 w 248"/>
              <a:gd name="T83" fmla="*/ 58 h 342"/>
              <a:gd name="T84" fmla="*/ 203 w 248"/>
              <a:gd name="T85" fmla="*/ 94 h 342"/>
              <a:gd name="T86" fmla="*/ 209 w 248"/>
              <a:gd name="T87" fmla="*/ 124 h 342"/>
              <a:gd name="T88" fmla="*/ 207 w 248"/>
              <a:gd name="T89" fmla="*/ 141 h 342"/>
              <a:gd name="T90" fmla="*/ 198 w 248"/>
              <a:gd name="T91" fmla="*/ 164 h 342"/>
              <a:gd name="T92" fmla="*/ 171 w 248"/>
              <a:gd name="T93" fmla="*/ 194 h 342"/>
              <a:gd name="T94" fmla="*/ 148 w 248"/>
              <a:gd name="T95" fmla="*/ 205 h 342"/>
              <a:gd name="T96" fmla="*/ 124 w 248"/>
              <a:gd name="T97" fmla="*/ 2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342">
                <a:moveTo>
                  <a:pt x="124" y="0"/>
                </a:moveTo>
                <a:lnTo>
                  <a:pt x="124" y="0"/>
                </a:lnTo>
                <a:lnTo>
                  <a:pt x="111" y="0"/>
                </a:lnTo>
                <a:lnTo>
                  <a:pt x="99" y="2"/>
                </a:lnTo>
                <a:lnTo>
                  <a:pt x="87" y="5"/>
                </a:lnTo>
                <a:lnTo>
                  <a:pt x="75" y="10"/>
                </a:lnTo>
                <a:lnTo>
                  <a:pt x="65" y="15"/>
                </a:lnTo>
                <a:lnTo>
                  <a:pt x="54" y="22"/>
                </a:lnTo>
                <a:lnTo>
                  <a:pt x="45" y="28"/>
                </a:lnTo>
                <a:lnTo>
                  <a:pt x="36" y="38"/>
                </a:lnTo>
                <a:lnTo>
                  <a:pt x="28" y="47"/>
                </a:lnTo>
                <a:lnTo>
                  <a:pt x="20" y="57"/>
                </a:lnTo>
                <a:lnTo>
                  <a:pt x="14" y="68"/>
                </a:lnTo>
                <a:lnTo>
                  <a:pt x="9" y="79"/>
                </a:lnTo>
                <a:lnTo>
                  <a:pt x="5" y="91"/>
                </a:lnTo>
                <a:lnTo>
                  <a:pt x="2" y="103"/>
                </a:lnTo>
                <a:lnTo>
                  <a:pt x="0" y="116"/>
                </a:lnTo>
                <a:lnTo>
                  <a:pt x="0" y="129"/>
                </a:lnTo>
                <a:lnTo>
                  <a:pt x="0" y="129"/>
                </a:lnTo>
                <a:lnTo>
                  <a:pt x="0" y="142"/>
                </a:lnTo>
                <a:lnTo>
                  <a:pt x="2" y="155"/>
                </a:lnTo>
                <a:lnTo>
                  <a:pt x="5" y="168"/>
                </a:lnTo>
                <a:lnTo>
                  <a:pt x="9" y="180"/>
                </a:lnTo>
                <a:lnTo>
                  <a:pt x="14" y="192"/>
                </a:lnTo>
                <a:lnTo>
                  <a:pt x="20" y="202"/>
                </a:lnTo>
                <a:lnTo>
                  <a:pt x="28" y="213"/>
                </a:lnTo>
                <a:lnTo>
                  <a:pt x="36" y="222"/>
                </a:lnTo>
                <a:lnTo>
                  <a:pt x="36" y="222"/>
                </a:lnTo>
                <a:lnTo>
                  <a:pt x="48" y="247"/>
                </a:lnTo>
                <a:lnTo>
                  <a:pt x="54" y="265"/>
                </a:lnTo>
                <a:lnTo>
                  <a:pt x="57" y="275"/>
                </a:lnTo>
                <a:lnTo>
                  <a:pt x="58" y="280"/>
                </a:lnTo>
                <a:lnTo>
                  <a:pt x="58" y="280"/>
                </a:lnTo>
                <a:lnTo>
                  <a:pt x="56" y="292"/>
                </a:lnTo>
                <a:lnTo>
                  <a:pt x="57" y="303"/>
                </a:lnTo>
                <a:lnTo>
                  <a:pt x="60" y="311"/>
                </a:lnTo>
                <a:lnTo>
                  <a:pt x="62" y="317"/>
                </a:lnTo>
                <a:lnTo>
                  <a:pt x="66" y="324"/>
                </a:lnTo>
                <a:lnTo>
                  <a:pt x="70" y="328"/>
                </a:lnTo>
                <a:lnTo>
                  <a:pt x="75" y="331"/>
                </a:lnTo>
                <a:lnTo>
                  <a:pt x="75" y="331"/>
                </a:lnTo>
                <a:lnTo>
                  <a:pt x="78" y="334"/>
                </a:lnTo>
                <a:lnTo>
                  <a:pt x="86" y="337"/>
                </a:lnTo>
                <a:lnTo>
                  <a:pt x="100" y="341"/>
                </a:lnTo>
                <a:lnTo>
                  <a:pt x="108" y="342"/>
                </a:lnTo>
                <a:lnTo>
                  <a:pt x="118" y="342"/>
                </a:lnTo>
                <a:lnTo>
                  <a:pt x="118" y="342"/>
                </a:lnTo>
                <a:lnTo>
                  <a:pt x="130" y="342"/>
                </a:lnTo>
                <a:lnTo>
                  <a:pt x="143" y="339"/>
                </a:lnTo>
                <a:lnTo>
                  <a:pt x="156" y="337"/>
                </a:lnTo>
                <a:lnTo>
                  <a:pt x="171" y="333"/>
                </a:lnTo>
                <a:lnTo>
                  <a:pt x="171" y="333"/>
                </a:lnTo>
                <a:lnTo>
                  <a:pt x="172" y="331"/>
                </a:lnTo>
                <a:lnTo>
                  <a:pt x="172" y="331"/>
                </a:lnTo>
                <a:lnTo>
                  <a:pt x="176" y="329"/>
                </a:lnTo>
                <a:lnTo>
                  <a:pt x="180" y="325"/>
                </a:lnTo>
                <a:lnTo>
                  <a:pt x="184" y="318"/>
                </a:lnTo>
                <a:lnTo>
                  <a:pt x="188" y="312"/>
                </a:lnTo>
                <a:lnTo>
                  <a:pt x="190" y="303"/>
                </a:lnTo>
                <a:lnTo>
                  <a:pt x="190" y="292"/>
                </a:lnTo>
                <a:lnTo>
                  <a:pt x="189" y="280"/>
                </a:lnTo>
                <a:lnTo>
                  <a:pt x="189" y="280"/>
                </a:lnTo>
                <a:lnTo>
                  <a:pt x="189" y="275"/>
                </a:lnTo>
                <a:lnTo>
                  <a:pt x="192" y="265"/>
                </a:lnTo>
                <a:lnTo>
                  <a:pt x="198" y="248"/>
                </a:lnTo>
                <a:lnTo>
                  <a:pt x="210" y="224"/>
                </a:lnTo>
                <a:lnTo>
                  <a:pt x="210" y="224"/>
                </a:lnTo>
                <a:lnTo>
                  <a:pt x="218" y="214"/>
                </a:lnTo>
                <a:lnTo>
                  <a:pt x="225" y="203"/>
                </a:lnTo>
                <a:lnTo>
                  <a:pt x="232" y="193"/>
                </a:lnTo>
                <a:lnTo>
                  <a:pt x="239" y="181"/>
                </a:lnTo>
                <a:lnTo>
                  <a:pt x="242" y="168"/>
                </a:lnTo>
                <a:lnTo>
                  <a:pt x="245" y="156"/>
                </a:lnTo>
                <a:lnTo>
                  <a:pt x="248" y="143"/>
                </a:lnTo>
                <a:lnTo>
                  <a:pt x="248" y="129"/>
                </a:lnTo>
                <a:lnTo>
                  <a:pt x="248" y="129"/>
                </a:lnTo>
                <a:lnTo>
                  <a:pt x="248" y="116"/>
                </a:lnTo>
                <a:lnTo>
                  <a:pt x="245" y="103"/>
                </a:lnTo>
                <a:lnTo>
                  <a:pt x="242" y="91"/>
                </a:lnTo>
                <a:lnTo>
                  <a:pt x="239" y="79"/>
                </a:lnTo>
                <a:lnTo>
                  <a:pt x="233" y="68"/>
                </a:lnTo>
                <a:lnTo>
                  <a:pt x="227" y="57"/>
                </a:lnTo>
                <a:lnTo>
                  <a:pt x="220" y="47"/>
                </a:lnTo>
                <a:lnTo>
                  <a:pt x="211" y="38"/>
                </a:lnTo>
                <a:lnTo>
                  <a:pt x="203" y="28"/>
                </a:lnTo>
                <a:lnTo>
                  <a:pt x="193" y="22"/>
                </a:lnTo>
                <a:lnTo>
                  <a:pt x="182" y="15"/>
                </a:lnTo>
                <a:lnTo>
                  <a:pt x="172" y="10"/>
                </a:lnTo>
                <a:lnTo>
                  <a:pt x="160" y="5"/>
                </a:lnTo>
                <a:lnTo>
                  <a:pt x="148" y="2"/>
                </a:lnTo>
                <a:lnTo>
                  <a:pt x="137" y="0"/>
                </a:lnTo>
                <a:lnTo>
                  <a:pt x="124" y="0"/>
                </a:lnTo>
                <a:lnTo>
                  <a:pt x="124" y="0"/>
                </a:lnTo>
                <a:close/>
                <a:moveTo>
                  <a:pt x="124" y="209"/>
                </a:moveTo>
                <a:lnTo>
                  <a:pt x="124" y="209"/>
                </a:lnTo>
                <a:lnTo>
                  <a:pt x="109" y="207"/>
                </a:lnTo>
                <a:lnTo>
                  <a:pt x="96" y="203"/>
                </a:lnTo>
                <a:lnTo>
                  <a:pt x="83" y="198"/>
                </a:lnTo>
                <a:lnTo>
                  <a:pt x="71" y="190"/>
                </a:lnTo>
                <a:lnTo>
                  <a:pt x="61" y="181"/>
                </a:lnTo>
                <a:lnTo>
                  <a:pt x="53" y="169"/>
                </a:lnTo>
                <a:lnTo>
                  <a:pt x="47" y="158"/>
                </a:lnTo>
                <a:lnTo>
                  <a:pt x="41" y="145"/>
                </a:lnTo>
                <a:lnTo>
                  <a:pt x="41" y="145"/>
                </a:lnTo>
                <a:lnTo>
                  <a:pt x="40" y="134"/>
                </a:lnTo>
                <a:lnTo>
                  <a:pt x="39" y="124"/>
                </a:lnTo>
                <a:lnTo>
                  <a:pt x="39" y="124"/>
                </a:lnTo>
                <a:lnTo>
                  <a:pt x="40" y="115"/>
                </a:lnTo>
                <a:lnTo>
                  <a:pt x="41" y="107"/>
                </a:lnTo>
                <a:lnTo>
                  <a:pt x="43" y="99"/>
                </a:lnTo>
                <a:lnTo>
                  <a:pt x="45" y="91"/>
                </a:lnTo>
                <a:lnTo>
                  <a:pt x="49" y="83"/>
                </a:lnTo>
                <a:lnTo>
                  <a:pt x="53" y="77"/>
                </a:lnTo>
                <a:lnTo>
                  <a:pt x="64" y="64"/>
                </a:lnTo>
                <a:lnTo>
                  <a:pt x="77" y="53"/>
                </a:lnTo>
                <a:lnTo>
                  <a:pt x="83" y="49"/>
                </a:lnTo>
                <a:lnTo>
                  <a:pt x="91" y="45"/>
                </a:lnTo>
                <a:lnTo>
                  <a:pt x="99" y="43"/>
                </a:lnTo>
                <a:lnTo>
                  <a:pt x="107" y="40"/>
                </a:lnTo>
                <a:lnTo>
                  <a:pt x="114" y="39"/>
                </a:lnTo>
                <a:lnTo>
                  <a:pt x="124" y="39"/>
                </a:lnTo>
                <a:lnTo>
                  <a:pt x="124" y="39"/>
                </a:lnTo>
                <a:lnTo>
                  <a:pt x="139" y="40"/>
                </a:lnTo>
                <a:lnTo>
                  <a:pt x="154" y="44"/>
                </a:lnTo>
                <a:lnTo>
                  <a:pt x="167" y="51"/>
                </a:lnTo>
                <a:lnTo>
                  <a:pt x="178" y="58"/>
                </a:lnTo>
                <a:lnTo>
                  <a:pt x="189" y="69"/>
                </a:lnTo>
                <a:lnTo>
                  <a:pt x="197" y="81"/>
                </a:lnTo>
                <a:lnTo>
                  <a:pt x="203" y="94"/>
                </a:lnTo>
                <a:lnTo>
                  <a:pt x="207" y="108"/>
                </a:lnTo>
                <a:lnTo>
                  <a:pt x="207" y="108"/>
                </a:lnTo>
                <a:lnTo>
                  <a:pt x="209" y="124"/>
                </a:lnTo>
                <a:lnTo>
                  <a:pt x="209" y="124"/>
                </a:lnTo>
                <a:lnTo>
                  <a:pt x="209" y="132"/>
                </a:lnTo>
                <a:lnTo>
                  <a:pt x="207" y="141"/>
                </a:lnTo>
                <a:lnTo>
                  <a:pt x="205" y="149"/>
                </a:lnTo>
                <a:lnTo>
                  <a:pt x="202" y="156"/>
                </a:lnTo>
                <a:lnTo>
                  <a:pt x="198" y="164"/>
                </a:lnTo>
                <a:lnTo>
                  <a:pt x="194" y="171"/>
                </a:lnTo>
                <a:lnTo>
                  <a:pt x="184" y="184"/>
                </a:lnTo>
                <a:lnTo>
                  <a:pt x="171" y="194"/>
                </a:lnTo>
                <a:lnTo>
                  <a:pt x="164" y="198"/>
                </a:lnTo>
                <a:lnTo>
                  <a:pt x="156" y="201"/>
                </a:lnTo>
                <a:lnTo>
                  <a:pt x="148" y="205"/>
                </a:lnTo>
                <a:lnTo>
                  <a:pt x="141" y="206"/>
                </a:lnTo>
                <a:lnTo>
                  <a:pt x="133" y="207"/>
                </a:lnTo>
                <a:lnTo>
                  <a:pt x="124" y="209"/>
                </a:lnTo>
                <a:lnTo>
                  <a:pt x="124" y="209"/>
                </a:lnTo>
                <a:close/>
              </a:path>
            </a:pathLst>
          </a:custGeom>
          <a:solidFill>
            <a:schemeClr val="bg1"/>
          </a:solidFill>
          <a:ln>
            <a:noFill/>
          </a:ln>
        </p:spPr>
        <p:txBody>
          <a:bodyPr/>
          <a:lstStyle/>
          <a:p>
            <a:pPr>
              <a:defRPr/>
            </a:pPr>
            <a:endParaRPr lang="en-US" sz="1700">
              <a:cs typeface="+mn-ea"/>
              <a:sym typeface="+mn-lt"/>
            </a:endParaRPr>
          </a:p>
        </p:txBody>
      </p:sp>
      <p:sp>
        <p:nvSpPr>
          <p:cNvPr id="16" name="Freeform 11384">
            <a:extLst>
              <a:ext uri="{FF2B5EF4-FFF2-40B4-BE49-F238E27FC236}">
                <a16:creationId xmlns:a16="http://schemas.microsoft.com/office/drawing/2014/main" id="{48B62918-9067-578F-AF09-A9FC41DA031F}"/>
              </a:ext>
            </a:extLst>
          </p:cNvPr>
          <p:cNvSpPr/>
          <p:nvPr/>
        </p:nvSpPr>
        <p:spPr bwMode="auto">
          <a:xfrm>
            <a:off x="4894820" y="2601627"/>
            <a:ext cx="37059" cy="31207"/>
          </a:xfrm>
          <a:custGeom>
            <a:avLst/>
            <a:gdLst>
              <a:gd name="T0" fmla="*/ 49 w 76"/>
              <a:gd name="T1" fmla="*/ 63 h 63"/>
              <a:gd name="T2" fmla="*/ 70 w 76"/>
              <a:gd name="T3" fmla="*/ 43 h 63"/>
              <a:gd name="T4" fmla="*/ 76 w 76"/>
              <a:gd name="T5" fmla="*/ 0 h 63"/>
              <a:gd name="T6" fmla="*/ 72 w 76"/>
              <a:gd name="T7" fmla="*/ 2 h 63"/>
              <a:gd name="T8" fmla="*/ 72 w 76"/>
              <a:gd name="T9" fmla="*/ 2 h 63"/>
              <a:gd name="T10" fmla="*/ 61 w 76"/>
              <a:gd name="T11" fmla="*/ 4 h 63"/>
              <a:gd name="T12" fmla="*/ 51 w 76"/>
              <a:gd name="T13" fmla="*/ 7 h 63"/>
              <a:gd name="T14" fmla="*/ 36 w 76"/>
              <a:gd name="T15" fmla="*/ 7 h 63"/>
              <a:gd name="T16" fmla="*/ 36 w 76"/>
              <a:gd name="T17" fmla="*/ 7 h 63"/>
              <a:gd name="T18" fmla="*/ 19 w 76"/>
              <a:gd name="T19" fmla="*/ 5 h 63"/>
              <a:gd name="T20" fmla="*/ 4 w 76"/>
              <a:gd name="T21" fmla="*/ 2 h 63"/>
              <a:gd name="T22" fmla="*/ 0 w 76"/>
              <a:gd name="T23" fmla="*/ 0 h 63"/>
              <a:gd name="T24" fmla="*/ 2 w 76"/>
              <a:gd name="T25" fmla="*/ 45 h 63"/>
              <a:gd name="T26" fmla="*/ 23 w 76"/>
              <a:gd name="T27" fmla="*/ 63 h 63"/>
              <a:gd name="T28" fmla="*/ 49 w 76"/>
              <a:gd name="T2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63">
                <a:moveTo>
                  <a:pt x="49" y="63"/>
                </a:moveTo>
                <a:lnTo>
                  <a:pt x="70" y="43"/>
                </a:lnTo>
                <a:lnTo>
                  <a:pt x="76" y="0"/>
                </a:lnTo>
                <a:lnTo>
                  <a:pt x="72" y="2"/>
                </a:lnTo>
                <a:lnTo>
                  <a:pt x="72" y="2"/>
                </a:lnTo>
                <a:lnTo>
                  <a:pt x="61" y="4"/>
                </a:lnTo>
                <a:lnTo>
                  <a:pt x="51" y="7"/>
                </a:lnTo>
                <a:lnTo>
                  <a:pt x="36" y="7"/>
                </a:lnTo>
                <a:lnTo>
                  <a:pt x="36" y="7"/>
                </a:lnTo>
                <a:lnTo>
                  <a:pt x="19" y="5"/>
                </a:lnTo>
                <a:lnTo>
                  <a:pt x="4" y="2"/>
                </a:lnTo>
                <a:lnTo>
                  <a:pt x="0" y="0"/>
                </a:lnTo>
                <a:lnTo>
                  <a:pt x="2" y="45"/>
                </a:lnTo>
                <a:lnTo>
                  <a:pt x="23" y="63"/>
                </a:lnTo>
                <a:lnTo>
                  <a:pt x="49" y="63"/>
                </a:lnTo>
                <a:close/>
              </a:path>
            </a:pathLst>
          </a:custGeom>
          <a:solidFill>
            <a:schemeClr val="bg1"/>
          </a:solidFill>
          <a:ln>
            <a:noFill/>
          </a:ln>
        </p:spPr>
        <p:txBody>
          <a:bodyPr/>
          <a:lstStyle/>
          <a:p>
            <a:pPr>
              <a:defRPr/>
            </a:pPr>
            <a:endParaRPr lang="en-US" sz="1700">
              <a:cs typeface="+mn-ea"/>
              <a:sym typeface="+mn-lt"/>
            </a:endParaRPr>
          </a:p>
        </p:txBody>
      </p:sp>
      <p:sp>
        <p:nvSpPr>
          <p:cNvPr id="17" name="Freeform 11385">
            <a:extLst>
              <a:ext uri="{FF2B5EF4-FFF2-40B4-BE49-F238E27FC236}">
                <a16:creationId xmlns:a16="http://schemas.microsoft.com/office/drawing/2014/main" id="{5443172F-A25F-557D-39E8-D29E649DC4F0}"/>
              </a:ext>
            </a:extLst>
          </p:cNvPr>
          <p:cNvSpPr/>
          <p:nvPr/>
        </p:nvSpPr>
        <p:spPr bwMode="auto">
          <a:xfrm>
            <a:off x="4793395" y="2494352"/>
            <a:ext cx="23405" cy="17554"/>
          </a:xfrm>
          <a:custGeom>
            <a:avLst/>
            <a:gdLst>
              <a:gd name="T0" fmla="*/ 47 w 49"/>
              <a:gd name="T1" fmla="*/ 17 h 33"/>
              <a:gd name="T2" fmla="*/ 47 w 49"/>
              <a:gd name="T3" fmla="*/ 17 h 33"/>
              <a:gd name="T4" fmla="*/ 48 w 49"/>
              <a:gd name="T5" fmla="*/ 9 h 33"/>
              <a:gd name="T6" fmla="*/ 49 w 49"/>
              <a:gd name="T7" fmla="*/ 0 h 33"/>
              <a:gd name="T8" fmla="*/ 0 w 49"/>
              <a:gd name="T9" fmla="*/ 0 h 33"/>
              <a:gd name="T10" fmla="*/ 0 w 49"/>
              <a:gd name="T11" fmla="*/ 33 h 33"/>
              <a:gd name="T12" fmla="*/ 49 w 49"/>
              <a:gd name="T13" fmla="*/ 33 h 33"/>
              <a:gd name="T14" fmla="*/ 49 w 49"/>
              <a:gd name="T15" fmla="*/ 33 h 33"/>
              <a:gd name="T16" fmla="*/ 48 w 49"/>
              <a:gd name="T17" fmla="*/ 26 h 33"/>
              <a:gd name="T18" fmla="*/ 47 w 49"/>
              <a:gd name="T19" fmla="*/ 17 h 33"/>
              <a:gd name="T20" fmla="*/ 47 w 49"/>
              <a:gd name="T2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3">
                <a:moveTo>
                  <a:pt x="47" y="17"/>
                </a:moveTo>
                <a:lnTo>
                  <a:pt x="47" y="17"/>
                </a:lnTo>
                <a:lnTo>
                  <a:pt x="48" y="9"/>
                </a:lnTo>
                <a:lnTo>
                  <a:pt x="49" y="0"/>
                </a:lnTo>
                <a:lnTo>
                  <a:pt x="0" y="0"/>
                </a:lnTo>
                <a:lnTo>
                  <a:pt x="0" y="33"/>
                </a:lnTo>
                <a:lnTo>
                  <a:pt x="49" y="33"/>
                </a:lnTo>
                <a:lnTo>
                  <a:pt x="49" y="33"/>
                </a:lnTo>
                <a:lnTo>
                  <a:pt x="48" y="26"/>
                </a:lnTo>
                <a:lnTo>
                  <a:pt x="47" y="17"/>
                </a:lnTo>
                <a:lnTo>
                  <a:pt x="47" y="17"/>
                </a:lnTo>
                <a:close/>
              </a:path>
            </a:pathLst>
          </a:custGeom>
          <a:solidFill>
            <a:schemeClr val="bg1"/>
          </a:solidFill>
          <a:ln>
            <a:noFill/>
          </a:ln>
        </p:spPr>
        <p:txBody>
          <a:bodyPr/>
          <a:lstStyle/>
          <a:p>
            <a:pPr>
              <a:defRPr/>
            </a:pPr>
            <a:endParaRPr lang="en-US" sz="1700">
              <a:cs typeface="+mn-ea"/>
              <a:sym typeface="+mn-lt"/>
            </a:endParaRPr>
          </a:p>
        </p:txBody>
      </p:sp>
      <p:sp>
        <p:nvSpPr>
          <p:cNvPr id="18" name="Freeform 11386">
            <a:extLst>
              <a:ext uri="{FF2B5EF4-FFF2-40B4-BE49-F238E27FC236}">
                <a16:creationId xmlns:a16="http://schemas.microsoft.com/office/drawing/2014/main" id="{AD283D05-E187-3D66-42DF-EE17A453B41E}"/>
              </a:ext>
            </a:extLst>
          </p:cNvPr>
          <p:cNvSpPr/>
          <p:nvPr/>
        </p:nvSpPr>
        <p:spPr bwMode="auto">
          <a:xfrm>
            <a:off x="5009899" y="2494352"/>
            <a:ext cx="23405" cy="17554"/>
          </a:xfrm>
          <a:custGeom>
            <a:avLst/>
            <a:gdLst>
              <a:gd name="T0" fmla="*/ 0 w 49"/>
              <a:gd name="T1" fmla="*/ 0 h 33"/>
              <a:gd name="T2" fmla="*/ 0 w 49"/>
              <a:gd name="T3" fmla="*/ 0 h 33"/>
              <a:gd name="T4" fmla="*/ 1 w 49"/>
              <a:gd name="T5" fmla="*/ 9 h 33"/>
              <a:gd name="T6" fmla="*/ 2 w 49"/>
              <a:gd name="T7" fmla="*/ 17 h 33"/>
              <a:gd name="T8" fmla="*/ 2 w 49"/>
              <a:gd name="T9" fmla="*/ 17 h 33"/>
              <a:gd name="T10" fmla="*/ 1 w 49"/>
              <a:gd name="T11" fmla="*/ 26 h 33"/>
              <a:gd name="T12" fmla="*/ 0 w 49"/>
              <a:gd name="T13" fmla="*/ 33 h 33"/>
              <a:gd name="T14" fmla="*/ 49 w 49"/>
              <a:gd name="T15" fmla="*/ 33 h 33"/>
              <a:gd name="T16" fmla="*/ 49 w 49"/>
              <a:gd name="T17" fmla="*/ 0 h 33"/>
              <a:gd name="T18" fmla="*/ 0 w 49"/>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33">
                <a:moveTo>
                  <a:pt x="0" y="0"/>
                </a:moveTo>
                <a:lnTo>
                  <a:pt x="0" y="0"/>
                </a:lnTo>
                <a:lnTo>
                  <a:pt x="1" y="9"/>
                </a:lnTo>
                <a:lnTo>
                  <a:pt x="2" y="17"/>
                </a:lnTo>
                <a:lnTo>
                  <a:pt x="2" y="17"/>
                </a:lnTo>
                <a:lnTo>
                  <a:pt x="1" y="26"/>
                </a:lnTo>
                <a:lnTo>
                  <a:pt x="0" y="33"/>
                </a:lnTo>
                <a:lnTo>
                  <a:pt x="49" y="33"/>
                </a:lnTo>
                <a:lnTo>
                  <a:pt x="49" y="0"/>
                </a:lnTo>
                <a:lnTo>
                  <a:pt x="0" y="0"/>
                </a:lnTo>
                <a:close/>
              </a:path>
            </a:pathLst>
          </a:custGeom>
          <a:solidFill>
            <a:schemeClr val="bg1"/>
          </a:solidFill>
          <a:ln>
            <a:noFill/>
          </a:ln>
        </p:spPr>
        <p:txBody>
          <a:bodyPr/>
          <a:lstStyle/>
          <a:p>
            <a:pPr>
              <a:defRPr/>
            </a:pPr>
            <a:endParaRPr lang="en-US" sz="1700">
              <a:cs typeface="+mn-ea"/>
              <a:sym typeface="+mn-lt"/>
            </a:endParaRPr>
          </a:p>
        </p:txBody>
      </p:sp>
      <p:sp>
        <p:nvSpPr>
          <p:cNvPr id="19" name="Freeform 11387">
            <a:extLst>
              <a:ext uri="{FF2B5EF4-FFF2-40B4-BE49-F238E27FC236}">
                <a16:creationId xmlns:a16="http://schemas.microsoft.com/office/drawing/2014/main" id="{4C9D696D-7AD7-1E41-AC42-E98919ADB3D4}"/>
              </a:ext>
            </a:extLst>
          </p:cNvPr>
          <p:cNvSpPr/>
          <p:nvPr/>
        </p:nvSpPr>
        <p:spPr bwMode="auto">
          <a:xfrm>
            <a:off x="4910425" y="2379275"/>
            <a:ext cx="17554" cy="27306"/>
          </a:xfrm>
          <a:custGeom>
            <a:avLst/>
            <a:gdLst>
              <a:gd name="T0" fmla="*/ 34 w 34"/>
              <a:gd name="T1" fmla="*/ 57 h 57"/>
              <a:gd name="T2" fmla="*/ 34 w 34"/>
              <a:gd name="T3" fmla="*/ 0 h 57"/>
              <a:gd name="T4" fmla="*/ 0 w 34"/>
              <a:gd name="T5" fmla="*/ 0 h 57"/>
              <a:gd name="T6" fmla="*/ 0 w 34"/>
              <a:gd name="T7" fmla="*/ 54 h 57"/>
              <a:gd name="T8" fmla="*/ 0 w 34"/>
              <a:gd name="T9" fmla="*/ 54 h 57"/>
              <a:gd name="T10" fmla="*/ 6 w 34"/>
              <a:gd name="T11" fmla="*/ 54 h 57"/>
              <a:gd name="T12" fmla="*/ 6 w 34"/>
              <a:gd name="T13" fmla="*/ 54 h 57"/>
              <a:gd name="T14" fmla="*/ 20 w 34"/>
              <a:gd name="T15" fmla="*/ 54 h 57"/>
              <a:gd name="T16" fmla="*/ 34 w 34"/>
              <a:gd name="T17" fmla="*/ 57 h 57"/>
              <a:gd name="T18" fmla="*/ 34 w 34"/>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7">
                <a:moveTo>
                  <a:pt x="34" y="57"/>
                </a:moveTo>
                <a:lnTo>
                  <a:pt x="34" y="0"/>
                </a:lnTo>
                <a:lnTo>
                  <a:pt x="0" y="0"/>
                </a:lnTo>
                <a:lnTo>
                  <a:pt x="0" y="54"/>
                </a:lnTo>
                <a:lnTo>
                  <a:pt x="0" y="54"/>
                </a:lnTo>
                <a:lnTo>
                  <a:pt x="6" y="54"/>
                </a:lnTo>
                <a:lnTo>
                  <a:pt x="6" y="54"/>
                </a:lnTo>
                <a:lnTo>
                  <a:pt x="20" y="54"/>
                </a:lnTo>
                <a:lnTo>
                  <a:pt x="34" y="57"/>
                </a:lnTo>
                <a:lnTo>
                  <a:pt x="34" y="57"/>
                </a:lnTo>
                <a:close/>
              </a:path>
            </a:pathLst>
          </a:custGeom>
          <a:solidFill>
            <a:schemeClr val="bg1"/>
          </a:solidFill>
          <a:ln>
            <a:noFill/>
          </a:ln>
        </p:spPr>
        <p:txBody>
          <a:bodyPr/>
          <a:lstStyle/>
          <a:p>
            <a:pPr>
              <a:defRPr/>
            </a:pPr>
            <a:endParaRPr lang="en-US" sz="1700">
              <a:cs typeface="+mn-ea"/>
              <a:sym typeface="+mn-lt"/>
            </a:endParaRPr>
          </a:p>
        </p:txBody>
      </p:sp>
      <p:sp>
        <p:nvSpPr>
          <p:cNvPr id="20" name="Freeform 11388">
            <a:extLst>
              <a:ext uri="{FF2B5EF4-FFF2-40B4-BE49-F238E27FC236}">
                <a16:creationId xmlns:a16="http://schemas.microsoft.com/office/drawing/2014/main" id="{37BFC8CB-BC30-0BBE-EFDE-F4F051CA4941}"/>
              </a:ext>
            </a:extLst>
          </p:cNvPr>
          <p:cNvSpPr/>
          <p:nvPr/>
        </p:nvSpPr>
        <p:spPr bwMode="auto">
          <a:xfrm>
            <a:off x="4820702" y="2412432"/>
            <a:ext cx="29258" cy="29257"/>
          </a:xfrm>
          <a:custGeom>
            <a:avLst/>
            <a:gdLst>
              <a:gd name="T0" fmla="*/ 61 w 61"/>
              <a:gd name="T1" fmla="*/ 38 h 62"/>
              <a:gd name="T2" fmla="*/ 23 w 61"/>
              <a:gd name="T3" fmla="*/ 0 h 62"/>
              <a:gd name="T4" fmla="*/ 0 w 61"/>
              <a:gd name="T5" fmla="*/ 25 h 62"/>
              <a:gd name="T6" fmla="*/ 38 w 61"/>
              <a:gd name="T7" fmla="*/ 62 h 62"/>
              <a:gd name="T8" fmla="*/ 38 w 61"/>
              <a:gd name="T9" fmla="*/ 62 h 62"/>
              <a:gd name="T10" fmla="*/ 48 w 61"/>
              <a:gd name="T11" fmla="*/ 49 h 62"/>
              <a:gd name="T12" fmla="*/ 61 w 61"/>
              <a:gd name="T13" fmla="*/ 38 h 62"/>
              <a:gd name="T14" fmla="*/ 61 w 61"/>
              <a:gd name="T15" fmla="*/ 38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2">
                <a:moveTo>
                  <a:pt x="61" y="38"/>
                </a:moveTo>
                <a:lnTo>
                  <a:pt x="23" y="0"/>
                </a:lnTo>
                <a:lnTo>
                  <a:pt x="0" y="25"/>
                </a:lnTo>
                <a:lnTo>
                  <a:pt x="38" y="62"/>
                </a:lnTo>
                <a:lnTo>
                  <a:pt x="38" y="62"/>
                </a:lnTo>
                <a:lnTo>
                  <a:pt x="48" y="49"/>
                </a:lnTo>
                <a:lnTo>
                  <a:pt x="61" y="38"/>
                </a:lnTo>
                <a:lnTo>
                  <a:pt x="61" y="38"/>
                </a:lnTo>
                <a:close/>
              </a:path>
            </a:pathLst>
          </a:custGeom>
          <a:solidFill>
            <a:schemeClr val="bg1"/>
          </a:solidFill>
          <a:ln>
            <a:noFill/>
          </a:ln>
        </p:spPr>
        <p:txBody>
          <a:bodyPr/>
          <a:lstStyle/>
          <a:p>
            <a:pPr>
              <a:defRPr/>
            </a:pPr>
            <a:endParaRPr lang="en-US" sz="1700">
              <a:cs typeface="+mn-ea"/>
              <a:sym typeface="+mn-lt"/>
            </a:endParaRPr>
          </a:p>
        </p:txBody>
      </p:sp>
      <p:sp>
        <p:nvSpPr>
          <p:cNvPr id="21" name="Freeform 11389">
            <a:extLst>
              <a:ext uri="{FF2B5EF4-FFF2-40B4-BE49-F238E27FC236}">
                <a16:creationId xmlns:a16="http://schemas.microsoft.com/office/drawing/2014/main" id="{81B9A6E3-016D-9909-A336-7DB21442EC25}"/>
              </a:ext>
            </a:extLst>
          </p:cNvPr>
          <p:cNvSpPr/>
          <p:nvPr/>
        </p:nvSpPr>
        <p:spPr bwMode="auto">
          <a:xfrm>
            <a:off x="4976741" y="2412432"/>
            <a:ext cx="27306" cy="29257"/>
          </a:xfrm>
          <a:custGeom>
            <a:avLst/>
            <a:gdLst>
              <a:gd name="T0" fmla="*/ 0 w 58"/>
              <a:gd name="T1" fmla="*/ 35 h 60"/>
              <a:gd name="T2" fmla="*/ 0 w 58"/>
              <a:gd name="T3" fmla="*/ 35 h 60"/>
              <a:gd name="T4" fmla="*/ 13 w 58"/>
              <a:gd name="T5" fmla="*/ 47 h 60"/>
              <a:gd name="T6" fmla="*/ 23 w 58"/>
              <a:gd name="T7" fmla="*/ 60 h 60"/>
              <a:gd name="T8" fmla="*/ 58 w 58"/>
              <a:gd name="T9" fmla="*/ 25 h 60"/>
              <a:gd name="T10" fmla="*/ 34 w 58"/>
              <a:gd name="T11" fmla="*/ 0 h 60"/>
              <a:gd name="T12" fmla="*/ 0 w 58"/>
              <a:gd name="T13" fmla="*/ 35 h 60"/>
            </a:gdLst>
            <a:ahLst/>
            <a:cxnLst>
              <a:cxn ang="0">
                <a:pos x="T0" y="T1"/>
              </a:cxn>
              <a:cxn ang="0">
                <a:pos x="T2" y="T3"/>
              </a:cxn>
              <a:cxn ang="0">
                <a:pos x="T4" y="T5"/>
              </a:cxn>
              <a:cxn ang="0">
                <a:pos x="T6" y="T7"/>
              </a:cxn>
              <a:cxn ang="0">
                <a:pos x="T8" y="T9"/>
              </a:cxn>
              <a:cxn ang="0">
                <a:pos x="T10" y="T11"/>
              </a:cxn>
              <a:cxn ang="0">
                <a:pos x="T12" y="T13"/>
              </a:cxn>
            </a:cxnLst>
            <a:rect l="0" t="0" r="r" b="b"/>
            <a:pathLst>
              <a:path w="58" h="60">
                <a:moveTo>
                  <a:pt x="0" y="35"/>
                </a:moveTo>
                <a:lnTo>
                  <a:pt x="0" y="35"/>
                </a:lnTo>
                <a:lnTo>
                  <a:pt x="13" y="47"/>
                </a:lnTo>
                <a:lnTo>
                  <a:pt x="23" y="60"/>
                </a:lnTo>
                <a:lnTo>
                  <a:pt x="58" y="25"/>
                </a:lnTo>
                <a:lnTo>
                  <a:pt x="34" y="0"/>
                </a:lnTo>
                <a:lnTo>
                  <a:pt x="0" y="35"/>
                </a:lnTo>
                <a:close/>
              </a:path>
            </a:pathLst>
          </a:custGeom>
          <a:solidFill>
            <a:schemeClr val="bg1"/>
          </a:solidFill>
          <a:ln>
            <a:noFill/>
          </a:ln>
        </p:spPr>
        <p:txBody>
          <a:bodyPr/>
          <a:lstStyle/>
          <a:p>
            <a:pPr>
              <a:defRPr/>
            </a:pPr>
            <a:endParaRPr lang="en-US" sz="1700">
              <a:cs typeface="+mn-ea"/>
              <a:sym typeface="+mn-lt"/>
            </a:endParaRPr>
          </a:p>
        </p:txBody>
      </p:sp>
      <p:sp>
        <p:nvSpPr>
          <p:cNvPr id="23" name="Freeform 11391">
            <a:extLst>
              <a:ext uri="{FF2B5EF4-FFF2-40B4-BE49-F238E27FC236}">
                <a16:creationId xmlns:a16="http://schemas.microsoft.com/office/drawing/2014/main" id="{E0FEA22A-09C4-29D7-9AF8-207150B4B385}"/>
              </a:ext>
            </a:extLst>
          </p:cNvPr>
          <p:cNvSpPr/>
          <p:nvPr/>
        </p:nvSpPr>
        <p:spPr bwMode="auto">
          <a:xfrm>
            <a:off x="4890919" y="2468996"/>
            <a:ext cx="44861" cy="42910"/>
          </a:xfrm>
          <a:custGeom>
            <a:avLst/>
            <a:gdLst>
              <a:gd name="T0" fmla="*/ 85 w 90"/>
              <a:gd name="T1" fmla="*/ 35 h 90"/>
              <a:gd name="T2" fmla="*/ 55 w 90"/>
              <a:gd name="T3" fmla="*/ 35 h 90"/>
              <a:gd name="T4" fmla="*/ 55 w 90"/>
              <a:gd name="T5" fmla="*/ 5 h 90"/>
              <a:gd name="T6" fmla="*/ 55 w 90"/>
              <a:gd name="T7" fmla="*/ 5 h 90"/>
              <a:gd name="T8" fmla="*/ 55 w 90"/>
              <a:gd name="T9" fmla="*/ 3 h 90"/>
              <a:gd name="T10" fmla="*/ 53 w 90"/>
              <a:gd name="T11" fmla="*/ 1 h 90"/>
              <a:gd name="T12" fmla="*/ 52 w 90"/>
              <a:gd name="T13" fmla="*/ 0 h 90"/>
              <a:gd name="T14" fmla="*/ 50 w 90"/>
              <a:gd name="T15" fmla="*/ 0 h 90"/>
              <a:gd name="T16" fmla="*/ 40 w 90"/>
              <a:gd name="T17" fmla="*/ 0 h 90"/>
              <a:gd name="T18" fmla="*/ 40 w 90"/>
              <a:gd name="T19" fmla="*/ 0 h 90"/>
              <a:gd name="T20" fmla="*/ 39 w 90"/>
              <a:gd name="T21" fmla="*/ 0 h 90"/>
              <a:gd name="T22" fmla="*/ 36 w 90"/>
              <a:gd name="T23" fmla="*/ 1 h 90"/>
              <a:gd name="T24" fmla="*/ 35 w 90"/>
              <a:gd name="T25" fmla="*/ 3 h 90"/>
              <a:gd name="T26" fmla="*/ 35 w 90"/>
              <a:gd name="T27" fmla="*/ 5 h 90"/>
              <a:gd name="T28" fmla="*/ 35 w 90"/>
              <a:gd name="T29" fmla="*/ 35 h 90"/>
              <a:gd name="T30" fmla="*/ 5 w 90"/>
              <a:gd name="T31" fmla="*/ 35 h 90"/>
              <a:gd name="T32" fmla="*/ 5 w 90"/>
              <a:gd name="T33" fmla="*/ 35 h 90"/>
              <a:gd name="T34" fmla="*/ 4 w 90"/>
              <a:gd name="T35" fmla="*/ 35 h 90"/>
              <a:gd name="T36" fmla="*/ 1 w 90"/>
              <a:gd name="T37" fmla="*/ 37 h 90"/>
              <a:gd name="T38" fmla="*/ 1 w 90"/>
              <a:gd name="T39" fmla="*/ 38 h 90"/>
              <a:gd name="T40" fmla="*/ 0 w 90"/>
              <a:gd name="T41" fmla="*/ 40 h 90"/>
              <a:gd name="T42" fmla="*/ 0 w 90"/>
              <a:gd name="T43" fmla="*/ 50 h 90"/>
              <a:gd name="T44" fmla="*/ 0 w 90"/>
              <a:gd name="T45" fmla="*/ 50 h 90"/>
              <a:gd name="T46" fmla="*/ 1 w 90"/>
              <a:gd name="T47" fmla="*/ 51 h 90"/>
              <a:gd name="T48" fmla="*/ 1 w 90"/>
              <a:gd name="T49" fmla="*/ 54 h 90"/>
              <a:gd name="T50" fmla="*/ 4 w 90"/>
              <a:gd name="T51" fmla="*/ 54 h 90"/>
              <a:gd name="T52" fmla="*/ 5 w 90"/>
              <a:gd name="T53" fmla="*/ 55 h 90"/>
              <a:gd name="T54" fmla="*/ 35 w 90"/>
              <a:gd name="T55" fmla="*/ 55 h 90"/>
              <a:gd name="T56" fmla="*/ 35 w 90"/>
              <a:gd name="T57" fmla="*/ 85 h 90"/>
              <a:gd name="T58" fmla="*/ 35 w 90"/>
              <a:gd name="T59" fmla="*/ 85 h 90"/>
              <a:gd name="T60" fmla="*/ 35 w 90"/>
              <a:gd name="T61" fmla="*/ 86 h 90"/>
              <a:gd name="T62" fmla="*/ 36 w 90"/>
              <a:gd name="T63" fmla="*/ 89 h 90"/>
              <a:gd name="T64" fmla="*/ 39 w 90"/>
              <a:gd name="T65" fmla="*/ 89 h 90"/>
              <a:gd name="T66" fmla="*/ 40 w 90"/>
              <a:gd name="T67" fmla="*/ 90 h 90"/>
              <a:gd name="T68" fmla="*/ 50 w 90"/>
              <a:gd name="T69" fmla="*/ 90 h 90"/>
              <a:gd name="T70" fmla="*/ 50 w 90"/>
              <a:gd name="T71" fmla="*/ 90 h 90"/>
              <a:gd name="T72" fmla="*/ 52 w 90"/>
              <a:gd name="T73" fmla="*/ 89 h 90"/>
              <a:gd name="T74" fmla="*/ 53 w 90"/>
              <a:gd name="T75" fmla="*/ 89 h 90"/>
              <a:gd name="T76" fmla="*/ 55 w 90"/>
              <a:gd name="T77" fmla="*/ 86 h 90"/>
              <a:gd name="T78" fmla="*/ 55 w 90"/>
              <a:gd name="T79" fmla="*/ 85 h 90"/>
              <a:gd name="T80" fmla="*/ 55 w 90"/>
              <a:gd name="T81" fmla="*/ 55 h 90"/>
              <a:gd name="T82" fmla="*/ 85 w 90"/>
              <a:gd name="T83" fmla="*/ 55 h 90"/>
              <a:gd name="T84" fmla="*/ 85 w 90"/>
              <a:gd name="T85" fmla="*/ 55 h 90"/>
              <a:gd name="T86" fmla="*/ 87 w 90"/>
              <a:gd name="T87" fmla="*/ 54 h 90"/>
              <a:gd name="T88" fmla="*/ 89 w 90"/>
              <a:gd name="T89" fmla="*/ 54 h 90"/>
              <a:gd name="T90" fmla="*/ 90 w 90"/>
              <a:gd name="T91" fmla="*/ 51 h 90"/>
              <a:gd name="T92" fmla="*/ 90 w 90"/>
              <a:gd name="T93" fmla="*/ 50 h 90"/>
              <a:gd name="T94" fmla="*/ 90 w 90"/>
              <a:gd name="T95" fmla="*/ 40 h 90"/>
              <a:gd name="T96" fmla="*/ 90 w 90"/>
              <a:gd name="T97" fmla="*/ 40 h 90"/>
              <a:gd name="T98" fmla="*/ 90 w 90"/>
              <a:gd name="T99" fmla="*/ 38 h 90"/>
              <a:gd name="T100" fmla="*/ 89 w 90"/>
              <a:gd name="T101" fmla="*/ 37 h 90"/>
              <a:gd name="T102" fmla="*/ 87 w 90"/>
              <a:gd name="T103" fmla="*/ 35 h 90"/>
              <a:gd name="T104" fmla="*/ 85 w 90"/>
              <a:gd name="T105" fmla="*/ 35 h 90"/>
              <a:gd name="T106" fmla="*/ 85 w 90"/>
              <a:gd name="T107"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0">
                <a:moveTo>
                  <a:pt x="85" y="35"/>
                </a:moveTo>
                <a:lnTo>
                  <a:pt x="55" y="35"/>
                </a:lnTo>
                <a:lnTo>
                  <a:pt x="55" y="5"/>
                </a:lnTo>
                <a:lnTo>
                  <a:pt x="55" y="5"/>
                </a:lnTo>
                <a:lnTo>
                  <a:pt x="55" y="3"/>
                </a:lnTo>
                <a:lnTo>
                  <a:pt x="53" y="1"/>
                </a:lnTo>
                <a:lnTo>
                  <a:pt x="52" y="0"/>
                </a:lnTo>
                <a:lnTo>
                  <a:pt x="50" y="0"/>
                </a:lnTo>
                <a:lnTo>
                  <a:pt x="40" y="0"/>
                </a:lnTo>
                <a:lnTo>
                  <a:pt x="40" y="0"/>
                </a:lnTo>
                <a:lnTo>
                  <a:pt x="39" y="0"/>
                </a:lnTo>
                <a:lnTo>
                  <a:pt x="36" y="1"/>
                </a:lnTo>
                <a:lnTo>
                  <a:pt x="35" y="3"/>
                </a:lnTo>
                <a:lnTo>
                  <a:pt x="35" y="5"/>
                </a:lnTo>
                <a:lnTo>
                  <a:pt x="35" y="35"/>
                </a:lnTo>
                <a:lnTo>
                  <a:pt x="5" y="35"/>
                </a:lnTo>
                <a:lnTo>
                  <a:pt x="5" y="35"/>
                </a:lnTo>
                <a:lnTo>
                  <a:pt x="4" y="35"/>
                </a:lnTo>
                <a:lnTo>
                  <a:pt x="1" y="37"/>
                </a:lnTo>
                <a:lnTo>
                  <a:pt x="1" y="38"/>
                </a:lnTo>
                <a:lnTo>
                  <a:pt x="0" y="40"/>
                </a:lnTo>
                <a:lnTo>
                  <a:pt x="0" y="50"/>
                </a:lnTo>
                <a:lnTo>
                  <a:pt x="0" y="50"/>
                </a:lnTo>
                <a:lnTo>
                  <a:pt x="1" y="51"/>
                </a:lnTo>
                <a:lnTo>
                  <a:pt x="1" y="54"/>
                </a:lnTo>
                <a:lnTo>
                  <a:pt x="4" y="54"/>
                </a:lnTo>
                <a:lnTo>
                  <a:pt x="5" y="55"/>
                </a:lnTo>
                <a:lnTo>
                  <a:pt x="35" y="55"/>
                </a:lnTo>
                <a:lnTo>
                  <a:pt x="35" y="85"/>
                </a:lnTo>
                <a:lnTo>
                  <a:pt x="35" y="85"/>
                </a:lnTo>
                <a:lnTo>
                  <a:pt x="35" y="86"/>
                </a:lnTo>
                <a:lnTo>
                  <a:pt x="36" y="89"/>
                </a:lnTo>
                <a:lnTo>
                  <a:pt x="39" y="89"/>
                </a:lnTo>
                <a:lnTo>
                  <a:pt x="40" y="90"/>
                </a:lnTo>
                <a:lnTo>
                  <a:pt x="50" y="90"/>
                </a:lnTo>
                <a:lnTo>
                  <a:pt x="50" y="90"/>
                </a:lnTo>
                <a:lnTo>
                  <a:pt x="52" y="89"/>
                </a:lnTo>
                <a:lnTo>
                  <a:pt x="53" y="89"/>
                </a:lnTo>
                <a:lnTo>
                  <a:pt x="55" y="86"/>
                </a:lnTo>
                <a:lnTo>
                  <a:pt x="55" y="85"/>
                </a:lnTo>
                <a:lnTo>
                  <a:pt x="55" y="55"/>
                </a:lnTo>
                <a:lnTo>
                  <a:pt x="85" y="55"/>
                </a:lnTo>
                <a:lnTo>
                  <a:pt x="85" y="55"/>
                </a:lnTo>
                <a:lnTo>
                  <a:pt x="87" y="54"/>
                </a:lnTo>
                <a:lnTo>
                  <a:pt x="89" y="54"/>
                </a:lnTo>
                <a:lnTo>
                  <a:pt x="90" y="51"/>
                </a:lnTo>
                <a:lnTo>
                  <a:pt x="90" y="50"/>
                </a:lnTo>
                <a:lnTo>
                  <a:pt x="90" y="40"/>
                </a:lnTo>
                <a:lnTo>
                  <a:pt x="90" y="40"/>
                </a:lnTo>
                <a:lnTo>
                  <a:pt x="90" y="38"/>
                </a:lnTo>
                <a:lnTo>
                  <a:pt x="89" y="37"/>
                </a:lnTo>
                <a:lnTo>
                  <a:pt x="87" y="35"/>
                </a:lnTo>
                <a:lnTo>
                  <a:pt x="85" y="35"/>
                </a:lnTo>
                <a:lnTo>
                  <a:pt x="85" y="35"/>
                </a:lnTo>
                <a:close/>
              </a:path>
            </a:pathLst>
          </a:custGeom>
          <a:solidFill>
            <a:schemeClr val="bg1"/>
          </a:solidFill>
          <a:ln>
            <a:noFill/>
          </a:ln>
        </p:spPr>
        <p:txBody>
          <a:bodyPr/>
          <a:lstStyle/>
          <a:p>
            <a:pPr>
              <a:defRPr/>
            </a:pPr>
            <a:endParaRPr lang="en-US" sz="1700">
              <a:cs typeface="+mn-ea"/>
              <a:sym typeface="+mn-lt"/>
            </a:endParaRPr>
          </a:p>
        </p:txBody>
      </p:sp>
      <p:sp>
        <p:nvSpPr>
          <p:cNvPr id="24" name="Freeform 163">
            <a:extLst>
              <a:ext uri="{FF2B5EF4-FFF2-40B4-BE49-F238E27FC236}">
                <a16:creationId xmlns:a16="http://schemas.microsoft.com/office/drawing/2014/main" id="{B66D5FF3-21FF-46F1-C9A7-2B69B963938F}"/>
              </a:ext>
            </a:extLst>
          </p:cNvPr>
          <p:cNvSpPr>
            <a:spLocks noEditPoints="1"/>
          </p:cNvSpPr>
          <p:nvPr/>
        </p:nvSpPr>
        <p:spPr bwMode="auto">
          <a:xfrm>
            <a:off x="2230988" y="671080"/>
            <a:ext cx="537716" cy="537710"/>
          </a:xfrm>
          <a:custGeom>
            <a:avLst/>
            <a:gdLst>
              <a:gd name="T0" fmla="*/ 0 w 140"/>
              <a:gd name="T1" fmla="*/ 63 h 140"/>
              <a:gd name="T2" fmla="*/ 128 w 140"/>
              <a:gd name="T3" fmla="*/ 30 h 140"/>
              <a:gd name="T4" fmla="*/ 139 w 140"/>
              <a:gd name="T5" fmla="*/ 26 h 140"/>
              <a:gd name="T6" fmla="*/ 135 w 140"/>
              <a:gd name="T7" fmla="*/ 59 h 140"/>
              <a:gd name="T8" fmla="*/ 106 w 140"/>
              <a:gd name="T9" fmla="*/ 45 h 140"/>
              <a:gd name="T10" fmla="*/ 70 w 140"/>
              <a:gd name="T11" fmla="*/ 14 h 140"/>
              <a:gd name="T12" fmla="*/ 126 w 140"/>
              <a:gd name="T13" fmla="*/ 75 h 140"/>
              <a:gd name="T14" fmla="*/ 24 w 140"/>
              <a:gd name="T15" fmla="*/ 102 h 140"/>
              <a:gd name="T16" fmla="*/ 33 w 140"/>
              <a:gd name="T17" fmla="*/ 92 h 140"/>
              <a:gd name="T18" fmla="*/ 1 w 140"/>
              <a:gd name="T19" fmla="*/ 84 h 140"/>
              <a:gd name="T20" fmla="*/ 4 w 140"/>
              <a:gd name="T21" fmla="*/ 116 h 140"/>
              <a:gd name="T22" fmla="*/ 70 w 140"/>
              <a:gd name="T23" fmla="*/ 140 h 140"/>
              <a:gd name="T24" fmla="*/ 126 w 140"/>
              <a:gd name="T25" fmla="*/ 75 h 140"/>
              <a:gd name="T26" fmla="*/ 101 w 140"/>
              <a:gd name="T27" fmla="*/ 68 h 140"/>
              <a:gd name="T28" fmla="*/ 38 w 140"/>
              <a:gd name="T29" fmla="*/ 68 h 140"/>
              <a:gd name="T30" fmla="*/ 74 w 140"/>
              <a:gd name="T31" fmla="*/ 49 h 140"/>
              <a:gd name="T32" fmla="*/ 68 w 140"/>
              <a:gd name="T33" fmla="*/ 46 h 140"/>
              <a:gd name="T34" fmla="*/ 61 w 140"/>
              <a:gd name="T35" fmla="*/ 53 h 140"/>
              <a:gd name="T36" fmla="*/ 60 w 140"/>
              <a:gd name="T37" fmla="*/ 65 h 140"/>
              <a:gd name="T38" fmla="*/ 66 w 140"/>
              <a:gd name="T39" fmla="*/ 70 h 140"/>
              <a:gd name="T40" fmla="*/ 68 w 140"/>
              <a:gd name="T41" fmla="*/ 80 h 140"/>
              <a:gd name="T42" fmla="*/ 64 w 140"/>
              <a:gd name="T43" fmla="*/ 74 h 140"/>
              <a:gd name="T44" fmla="*/ 60 w 140"/>
              <a:gd name="T45" fmla="*/ 82 h 140"/>
              <a:gd name="T46" fmla="*/ 68 w 140"/>
              <a:gd name="T47" fmla="*/ 91 h 140"/>
              <a:gd name="T48" fmla="*/ 74 w 140"/>
              <a:gd name="T49" fmla="*/ 87 h 140"/>
              <a:gd name="T50" fmla="*/ 85 w 140"/>
              <a:gd name="T51" fmla="*/ 77 h 140"/>
              <a:gd name="T52" fmla="*/ 78 w 140"/>
              <a:gd name="T53" fmla="*/ 67 h 140"/>
              <a:gd name="T54" fmla="*/ 74 w 140"/>
              <a:gd name="T55" fmla="*/ 65 h 140"/>
              <a:gd name="T56" fmla="*/ 76 w 140"/>
              <a:gd name="T57" fmla="*/ 58 h 140"/>
              <a:gd name="T58" fmla="*/ 83 w 140"/>
              <a:gd name="T59" fmla="*/ 61 h 140"/>
              <a:gd name="T60" fmla="*/ 74 w 140"/>
              <a:gd name="T61" fmla="*/ 49 h 140"/>
              <a:gd name="T62" fmla="*/ 77 w 140"/>
              <a:gd name="T63" fmla="*/ 79 h 140"/>
              <a:gd name="T64" fmla="*/ 77 w 140"/>
              <a:gd name="T65" fmla="*/ 74 h 140"/>
              <a:gd name="T66" fmla="*/ 75 w 140"/>
              <a:gd name="T67" fmla="*/ 72 h 140"/>
              <a:gd name="T68" fmla="*/ 74 w 140"/>
              <a:gd name="T69" fmla="*/ 81 h 140"/>
              <a:gd name="T70" fmla="*/ 65 w 140"/>
              <a:gd name="T71" fmla="*/ 59 h 140"/>
              <a:gd name="T72" fmla="*/ 68 w 140"/>
              <a:gd name="T73" fmla="*/ 64 h 140"/>
              <a:gd name="T74" fmla="*/ 65 w 140"/>
              <a:gd name="T75"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 y="65"/>
                </a:moveTo>
                <a:cubicBezTo>
                  <a:pt x="0" y="63"/>
                  <a:pt x="0" y="63"/>
                  <a:pt x="0" y="63"/>
                </a:cubicBezTo>
                <a:cubicBezTo>
                  <a:pt x="3" y="27"/>
                  <a:pt x="34" y="0"/>
                  <a:pt x="70" y="0"/>
                </a:cubicBezTo>
                <a:cubicBezTo>
                  <a:pt x="94" y="0"/>
                  <a:pt x="115" y="12"/>
                  <a:pt x="128" y="30"/>
                </a:cubicBezTo>
                <a:cubicBezTo>
                  <a:pt x="136" y="24"/>
                  <a:pt x="136" y="24"/>
                  <a:pt x="136" y="24"/>
                </a:cubicBezTo>
                <a:cubicBezTo>
                  <a:pt x="137" y="23"/>
                  <a:pt x="139" y="24"/>
                  <a:pt x="139" y="26"/>
                </a:cubicBezTo>
                <a:cubicBezTo>
                  <a:pt x="139" y="56"/>
                  <a:pt x="139" y="56"/>
                  <a:pt x="139" y="56"/>
                </a:cubicBezTo>
                <a:cubicBezTo>
                  <a:pt x="139" y="58"/>
                  <a:pt x="137" y="59"/>
                  <a:pt x="135" y="59"/>
                </a:cubicBezTo>
                <a:cubicBezTo>
                  <a:pt x="107" y="48"/>
                  <a:pt x="107" y="48"/>
                  <a:pt x="107" y="48"/>
                </a:cubicBezTo>
                <a:cubicBezTo>
                  <a:pt x="105" y="47"/>
                  <a:pt x="104" y="46"/>
                  <a:pt x="106" y="45"/>
                </a:cubicBezTo>
                <a:cubicBezTo>
                  <a:pt x="116" y="38"/>
                  <a:pt x="116" y="38"/>
                  <a:pt x="116" y="38"/>
                </a:cubicBezTo>
                <a:cubicBezTo>
                  <a:pt x="106" y="23"/>
                  <a:pt x="89" y="14"/>
                  <a:pt x="70" y="14"/>
                </a:cubicBezTo>
                <a:cubicBezTo>
                  <a:pt x="41" y="14"/>
                  <a:pt x="17" y="36"/>
                  <a:pt x="14" y="65"/>
                </a:cubicBezTo>
                <a:close/>
                <a:moveTo>
                  <a:pt x="126" y="75"/>
                </a:moveTo>
                <a:cubicBezTo>
                  <a:pt x="123" y="104"/>
                  <a:pt x="99" y="126"/>
                  <a:pt x="70" y="126"/>
                </a:cubicBezTo>
                <a:cubicBezTo>
                  <a:pt x="51" y="126"/>
                  <a:pt x="34" y="116"/>
                  <a:pt x="24" y="102"/>
                </a:cubicBezTo>
                <a:cubicBezTo>
                  <a:pt x="34" y="95"/>
                  <a:pt x="34" y="95"/>
                  <a:pt x="34" y="95"/>
                </a:cubicBezTo>
                <a:cubicBezTo>
                  <a:pt x="36" y="94"/>
                  <a:pt x="35" y="93"/>
                  <a:pt x="33" y="92"/>
                </a:cubicBezTo>
                <a:cubicBezTo>
                  <a:pt x="5" y="81"/>
                  <a:pt x="5" y="81"/>
                  <a:pt x="5" y="81"/>
                </a:cubicBezTo>
                <a:cubicBezTo>
                  <a:pt x="3" y="81"/>
                  <a:pt x="1" y="82"/>
                  <a:pt x="1" y="84"/>
                </a:cubicBezTo>
                <a:cubicBezTo>
                  <a:pt x="1" y="114"/>
                  <a:pt x="1" y="114"/>
                  <a:pt x="1" y="114"/>
                </a:cubicBezTo>
                <a:cubicBezTo>
                  <a:pt x="1" y="116"/>
                  <a:pt x="3" y="117"/>
                  <a:pt x="4" y="116"/>
                </a:cubicBezTo>
                <a:cubicBezTo>
                  <a:pt x="12" y="110"/>
                  <a:pt x="12" y="110"/>
                  <a:pt x="12" y="110"/>
                </a:cubicBezTo>
                <a:cubicBezTo>
                  <a:pt x="25" y="128"/>
                  <a:pt x="46" y="140"/>
                  <a:pt x="70" y="140"/>
                </a:cubicBezTo>
                <a:cubicBezTo>
                  <a:pt x="106" y="140"/>
                  <a:pt x="137" y="113"/>
                  <a:pt x="140" y="77"/>
                </a:cubicBezTo>
                <a:lnTo>
                  <a:pt x="126" y="75"/>
                </a:lnTo>
                <a:close/>
                <a:moveTo>
                  <a:pt x="70" y="36"/>
                </a:moveTo>
                <a:cubicBezTo>
                  <a:pt x="87" y="36"/>
                  <a:pt x="101" y="50"/>
                  <a:pt x="101" y="68"/>
                </a:cubicBezTo>
                <a:cubicBezTo>
                  <a:pt x="101" y="85"/>
                  <a:pt x="87" y="99"/>
                  <a:pt x="70" y="99"/>
                </a:cubicBezTo>
                <a:cubicBezTo>
                  <a:pt x="52" y="99"/>
                  <a:pt x="38" y="85"/>
                  <a:pt x="38" y="68"/>
                </a:cubicBezTo>
                <a:cubicBezTo>
                  <a:pt x="38" y="50"/>
                  <a:pt x="52" y="36"/>
                  <a:pt x="70" y="36"/>
                </a:cubicBezTo>
                <a:close/>
                <a:moveTo>
                  <a:pt x="74" y="49"/>
                </a:moveTo>
                <a:cubicBezTo>
                  <a:pt x="74" y="46"/>
                  <a:pt x="74" y="46"/>
                  <a:pt x="74" y="46"/>
                </a:cubicBezTo>
                <a:cubicBezTo>
                  <a:pt x="68" y="46"/>
                  <a:pt x="68" y="46"/>
                  <a:pt x="68" y="46"/>
                </a:cubicBezTo>
                <a:cubicBezTo>
                  <a:pt x="68" y="49"/>
                  <a:pt x="68" y="49"/>
                  <a:pt x="68" y="49"/>
                </a:cubicBezTo>
                <a:cubicBezTo>
                  <a:pt x="64" y="50"/>
                  <a:pt x="62" y="51"/>
                  <a:pt x="61" y="53"/>
                </a:cubicBezTo>
                <a:cubicBezTo>
                  <a:pt x="59" y="55"/>
                  <a:pt x="58" y="57"/>
                  <a:pt x="58" y="59"/>
                </a:cubicBezTo>
                <a:cubicBezTo>
                  <a:pt x="58" y="61"/>
                  <a:pt x="58" y="63"/>
                  <a:pt x="60" y="65"/>
                </a:cubicBezTo>
                <a:cubicBezTo>
                  <a:pt x="61" y="67"/>
                  <a:pt x="63" y="68"/>
                  <a:pt x="65" y="69"/>
                </a:cubicBezTo>
                <a:cubicBezTo>
                  <a:pt x="65" y="69"/>
                  <a:pt x="66" y="69"/>
                  <a:pt x="66" y="70"/>
                </a:cubicBezTo>
                <a:cubicBezTo>
                  <a:pt x="67" y="70"/>
                  <a:pt x="67" y="70"/>
                  <a:pt x="68" y="70"/>
                </a:cubicBezTo>
                <a:cubicBezTo>
                  <a:pt x="68" y="80"/>
                  <a:pt x="68" y="80"/>
                  <a:pt x="68" y="80"/>
                </a:cubicBezTo>
                <a:cubicBezTo>
                  <a:pt x="67" y="80"/>
                  <a:pt x="66" y="79"/>
                  <a:pt x="65" y="78"/>
                </a:cubicBezTo>
                <a:cubicBezTo>
                  <a:pt x="64" y="77"/>
                  <a:pt x="64" y="76"/>
                  <a:pt x="64" y="74"/>
                </a:cubicBezTo>
                <a:cubicBezTo>
                  <a:pt x="57" y="74"/>
                  <a:pt x="57" y="74"/>
                  <a:pt x="57" y="74"/>
                </a:cubicBezTo>
                <a:cubicBezTo>
                  <a:pt x="57" y="77"/>
                  <a:pt x="58" y="80"/>
                  <a:pt x="60" y="82"/>
                </a:cubicBezTo>
                <a:cubicBezTo>
                  <a:pt x="61" y="85"/>
                  <a:pt x="64" y="86"/>
                  <a:pt x="68" y="87"/>
                </a:cubicBezTo>
                <a:cubicBezTo>
                  <a:pt x="68" y="91"/>
                  <a:pt x="68" y="91"/>
                  <a:pt x="68" y="91"/>
                </a:cubicBezTo>
                <a:cubicBezTo>
                  <a:pt x="74" y="91"/>
                  <a:pt x="74" y="91"/>
                  <a:pt x="74" y="91"/>
                </a:cubicBezTo>
                <a:cubicBezTo>
                  <a:pt x="74" y="87"/>
                  <a:pt x="74" y="87"/>
                  <a:pt x="74" y="87"/>
                </a:cubicBezTo>
                <a:cubicBezTo>
                  <a:pt x="78" y="87"/>
                  <a:pt x="80" y="85"/>
                  <a:pt x="82" y="84"/>
                </a:cubicBezTo>
                <a:cubicBezTo>
                  <a:pt x="83" y="82"/>
                  <a:pt x="84" y="80"/>
                  <a:pt x="85" y="77"/>
                </a:cubicBezTo>
                <a:cubicBezTo>
                  <a:pt x="85" y="75"/>
                  <a:pt x="85" y="73"/>
                  <a:pt x="83" y="71"/>
                </a:cubicBezTo>
                <a:cubicBezTo>
                  <a:pt x="82" y="69"/>
                  <a:pt x="81" y="68"/>
                  <a:pt x="78" y="67"/>
                </a:cubicBezTo>
                <a:cubicBezTo>
                  <a:pt x="78" y="67"/>
                  <a:pt x="77" y="66"/>
                  <a:pt x="76" y="66"/>
                </a:cubicBezTo>
                <a:cubicBezTo>
                  <a:pt x="76" y="66"/>
                  <a:pt x="75" y="66"/>
                  <a:pt x="74" y="65"/>
                </a:cubicBezTo>
                <a:cubicBezTo>
                  <a:pt x="74" y="55"/>
                  <a:pt x="74" y="55"/>
                  <a:pt x="74" y="55"/>
                </a:cubicBezTo>
                <a:cubicBezTo>
                  <a:pt x="75" y="56"/>
                  <a:pt x="76" y="57"/>
                  <a:pt x="76" y="58"/>
                </a:cubicBezTo>
                <a:cubicBezTo>
                  <a:pt x="77" y="58"/>
                  <a:pt x="77" y="59"/>
                  <a:pt x="77" y="61"/>
                </a:cubicBezTo>
                <a:cubicBezTo>
                  <a:pt x="83" y="61"/>
                  <a:pt x="83" y="61"/>
                  <a:pt x="83" y="61"/>
                </a:cubicBezTo>
                <a:cubicBezTo>
                  <a:pt x="84" y="59"/>
                  <a:pt x="83" y="57"/>
                  <a:pt x="82" y="54"/>
                </a:cubicBezTo>
                <a:cubicBezTo>
                  <a:pt x="80" y="52"/>
                  <a:pt x="78" y="50"/>
                  <a:pt x="74" y="49"/>
                </a:cubicBezTo>
                <a:close/>
                <a:moveTo>
                  <a:pt x="74" y="81"/>
                </a:moveTo>
                <a:cubicBezTo>
                  <a:pt x="75" y="80"/>
                  <a:pt x="76" y="80"/>
                  <a:pt x="77" y="79"/>
                </a:cubicBezTo>
                <a:cubicBezTo>
                  <a:pt x="77" y="79"/>
                  <a:pt x="78" y="78"/>
                  <a:pt x="78" y="77"/>
                </a:cubicBezTo>
                <a:cubicBezTo>
                  <a:pt x="78" y="76"/>
                  <a:pt x="78" y="75"/>
                  <a:pt x="77" y="74"/>
                </a:cubicBezTo>
                <a:cubicBezTo>
                  <a:pt x="77" y="73"/>
                  <a:pt x="76" y="73"/>
                  <a:pt x="75" y="72"/>
                </a:cubicBezTo>
                <a:cubicBezTo>
                  <a:pt x="75" y="72"/>
                  <a:pt x="75" y="72"/>
                  <a:pt x="75" y="72"/>
                </a:cubicBezTo>
                <a:cubicBezTo>
                  <a:pt x="75" y="72"/>
                  <a:pt x="75" y="72"/>
                  <a:pt x="74" y="72"/>
                </a:cubicBezTo>
                <a:lnTo>
                  <a:pt x="74" y="81"/>
                </a:lnTo>
                <a:close/>
                <a:moveTo>
                  <a:pt x="65" y="57"/>
                </a:moveTo>
                <a:cubicBezTo>
                  <a:pt x="65" y="58"/>
                  <a:pt x="65" y="58"/>
                  <a:pt x="65" y="59"/>
                </a:cubicBezTo>
                <a:cubicBezTo>
                  <a:pt x="65" y="61"/>
                  <a:pt x="65" y="61"/>
                  <a:pt x="65" y="62"/>
                </a:cubicBezTo>
                <a:cubicBezTo>
                  <a:pt x="66" y="63"/>
                  <a:pt x="67" y="63"/>
                  <a:pt x="68" y="64"/>
                </a:cubicBezTo>
                <a:cubicBezTo>
                  <a:pt x="68" y="55"/>
                  <a:pt x="68" y="55"/>
                  <a:pt x="68" y="55"/>
                </a:cubicBezTo>
                <a:cubicBezTo>
                  <a:pt x="67" y="56"/>
                  <a:pt x="66" y="56"/>
                  <a:pt x="65" y="57"/>
                </a:cubicBezTo>
                <a:close/>
              </a:path>
            </a:pathLst>
          </a:custGeom>
          <a:solidFill>
            <a:schemeClr val="bg1"/>
          </a:solidFill>
          <a:ln>
            <a:noFill/>
          </a:ln>
        </p:spPr>
        <p:txBody>
          <a:bodyPr vert="horz" wrap="square" lIns="64652" tIns="32327" rIns="64652" bIns="32327" numCol="1" anchor="t" anchorCtr="0" compatLnSpc="1"/>
          <a:lstStyle/>
          <a:p>
            <a:endParaRPr lang="zh-CN" altLang="en-US" sz="1700">
              <a:cs typeface="+mn-ea"/>
              <a:sym typeface="+mn-lt"/>
            </a:endParaRPr>
          </a:p>
        </p:txBody>
      </p:sp>
      <p:sp>
        <p:nvSpPr>
          <p:cNvPr id="25" name="文本框 24">
            <a:extLst>
              <a:ext uri="{FF2B5EF4-FFF2-40B4-BE49-F238E27FC236}">
                <a16:creationId xmlns:a16="http://schemas.microsoft.com/office/drawing/2014/main" id="{CEE44BF5-5F4F-891B-E46B-47A54898297D}"/>
              </a:ext>
            </a:extLst>
          </p:cNvPr>
          <p:cNvSpPr txBox="1"/>
          <p:nvPr/>
        </p:nvSpPr>
        <p:spPr>
          <a:xfrm>
            <a:off x="668329" y="1214254"/>
            <a:ext cx="8595359" cy="5381153"/>
          </a:xfrm>
          <a:prstGeom prst="rect">
            <a:avLst/>
          </a:prstGeom>
          <a:noFill/>
        </p:spPr>
        <p:txBody>
          <a:bodyPr wrap="square" rtlCol="0">
            <a:spAutoFit/>
          </a:bodyPr>
          <a:lstStyle/>
          <a:p>
            <a:pPr>
              <a:lnSpc>
                <a:spcPct val="120000"/>
              </a:lnSpc>
            </a:pPr>
            <a:r>
              <a:rPr lang="en-US" sz="2400" dirty="0">
                <a:solidFill>
                  <a:srgbClr val="242021"/>
                </a:solidFill>
                <a:latin typeface="MyriadPro-Regular"/>
              </a:rPr>
              <a:t>- </a:t>
            </a:r>
            <a:r>
              <a:rPr lang="en-US" sz="2400" dirty="0" err="1">
                <a:solidFill>
                  <a:srgbClr val="242021"/>
                </a:solidFill>
                <a:latin typeface="MyriadPro-Regular"/>
              </a:rPr>
              <a:t>Địa</a:t>
            </a:r>
            <a:r>
              <a:rPr lang="en-US" sz="2400" dirty="0">
                <a:solidFill>
                  <a:srgbClr val="242021"/>
                </a:solidFill>
                <a:latin typeface="MyriadPro-Regular"/>
              </a:rPr>
              <a:t> </a:t>
            </a:r>
            <a:r>
              <a:rPr lang="en-US" sz="2400" dirty="0" err="1">
                <a:solidFill>
                  <a:srgbClr val="242021"/>
                </a:solidFill>
                <a:latin typeface="MyriadPro-Regular"/>
              </a:rPr>
              <a:t>chỉ</a:t>
            </a:r>
            <a:r>
              <a:rPr lang="en-US" sz="2400" dirty="0">
                <a:solidFill>
                  <a:srgbClr val="242021"/>
                </a:solidFill>
                <a:latin typeface="MyriadPro-Regular"/>
              </a:rPr>
              <a:t> : T</a:t>
            </a:r>
            <a:r>
              <a:rPr lang="vi-VN" sz="2400" dirty="0">
                <a:solidFill>
                  <a:srgbClr val="242021"/>
                </a:solidFill>
                <a:latin typeface="MyriadPro-Regular"/>
              </a:rPr>
              <a:t>ả ngạn sông Thái Bình, xã</a:t>
            </a:r>
            <a:r>
              <a:rPr lang="en-US" sz="2400" dirty="0">
                <a:solidFill>
                  <a:srgbClr val="242021"/>
                </a:solidFill>
                <a:latin typeface="MyriadPro-Regular"/>
              </a:rPr>
              <a:t> </a:t>
            </a:r>
            <a:r>
              <a:rPr lang="vi-VN" sz="2400" dirty="0">
                <a:solidFill>
                  <a:srgbClr val="242021"/>
                </a:solidFill>
                <a:latin typeface="MyriadPro-Regular"/>
              </a:rPr>
              <a:t>Thái Tân, huyện Nam Sách. </a:t>
            </a:r>
            <a:endParaRPr lang="en-US" sz="2400" dirty="0">
              <a:solidFill>
                <a:srgbClr val="242021"/>
              </a:solidFill>
              <a:latin typeface="MyriadPro-Regular"/>
            </a:endParaRPr>
          </a:p>
          <a:p>
            <a:pPr>
              <a:lnSpc>
                <a:spcPct val="120000"/>
              </a:lnSpc>
            </a:pPr>
            <a:r>
              <a:rPr lang="en-US" sz="2400" dirty="0">
                <a:solidFill>
                  <a:srgbClr val="242021"/>
                </a:solidFill>
                <a:latin typeface="MyriadPro-Regular"/>
              </a:rPr>
              <a:t>- </a:t>
            </a:r>
            <a:r>
              <a:rPr lang="en-US" sz="2400" dirty="0" err="1">
                <a:solidFill>
                  <a:srgbClr val="242021"/>
                </a:solidFill>
                <a:latin typeface="MyriadPro-Regular"/>
              </a:rPr>
              <a:t>Hình</a:t>
            </a:r>
            <a:r>
              <a:rPr lang="en-US" sz="2400" dirty="0">
                <a:solidFill>
                  <a:srgbClr val="242021"/>
                </a:solidFill>
                <a:latin typeface="MyriadPro-Regular"/>
              </a:rPr>
              <a:t> </a:t>
            </a:r>
            <a:r>
              <a:rPr lang="en-US" sz="2400" dirty="0" err="1">
                <a:solidFill>
                  <a:srgbClr val="242021"/>
                </a:solidFill>
                <a:latin typeface="MyriadPro-Regular"/>
              </a:rPr>
              <a:t>thành</a:t>
            </a:r>
            <a:r>
              <a:rPr lang="en-US" sz="2400" dirty="0">
                <a:solidFill>
                  <a:srgbClr val="242021"/>
                </a:solidFill>
                <a:latin typeface="MyriadPro-Regular"/>
              </a:rPr>
              <a:t>: T</a:t>
            </a:r>
            <a:r>
              <a:rPr lang="vi-VN" sz="2400" dirty="0">
                <a:solidFill>
                  <a:srgbClr val="242021"/>
                </a:solidFill>
                <a:latin typeface="MyriadPro-Regular"/>
              </a:rPr>
              <a:t>hế kỉ thứ 14</a:t>
            </a:r>
            <a:r>
              <a:rPr lang="en-US" sz="2400" dirty="0">
                <a:solidFill>
                  <a:srgbClr val="242021"/>
                </a:solidFill>
                <a:latin typeface="MyriadPro-Regular"/>
              </a:rPr>
              <a:t> -</a:t>
            </a:r>
            <a:r>
              <a:rPr lang="vi-VN" sz="2400" dirty="0">
                <a:solidFill>
                  <a:srgbClr val="242021"/>
                </a:solidFill>
                <a:latin typeface="MyriadPro-Regular"/>
              </a:rPr>
              <a:t> phát triển mạnh trong thế kỉ 15, 16.</a:t>
            </a:r>
            <a:endParaRPr lang="en-US" sz="2400" dirty="0">
              <a:solidFill>
                <a:srgbClr val="242021"/>
              </a:solidFill>
              <a:latin typeface="MyriadPro-Regular"/>
            </a:endParaRPr>
          </a:p>
          <a:p>
            <a:pPr>
              <a:lnSpc>
                <a:spcPct val="120000"/>
              </a:lnSpc>
            </a:pPr>
            <a:r>
              <a:rPr lang="en-US" sz="2400" dirty="0">
                <a:solidFill>
                  <a:srgbClr val="242021"/>
                </a:solidFill>
                <a:latin typeface="MyriadPro-Regular"/>
              </a:rPr>
              <a:t>- </a:t>
            </a:r>
            <a:r>
              <a:rPr lang="en-US" sz="2400" dirty="0" err="1">
                <a:solidFill>
                  <a:srgbClr val="242021"/>
                </a:solidFill>
                <a:latin typeface="MyriadPro-Regular"/>
              </a:rPr>
              <a:t>Nguyên</a:t>
            </a:r>
            <a:r>
              <a:rPr lang="en-US" sz="2400" dirty="0">
                <a:solidFill>
                  <a:srgbClr val="242021"/>
                </a:solidFill>
                <a:latin typeface="MyriadPro-Regular"/>
              </a:rPr>
              <a:t> </a:t>
            </a:r>
            <a:r>
              <a:rPr lang="en-US" sz="2400" dirty="0" err="1">
                <a:solidFill>
                  <a:srgbClr val="242021"/>
                </a:solidFill>
                <a:latin typeface="MyriadPro-Regular"/>
              </a:rPr>
              <a:t>liệu</a:t>
            </a:r>
            <a:r>
              <a:rPr lang="en-US" sz="2400" dirty="0">
                <a:solidFill>
                  <a:srgbClr val="242021"/>
                </a:solidFill>
                <a:latin typeface="MyriadPro-Regular"/>
              </a:rPr>
              <a:t>: Đ</a:t>
            </a:r>
            <a:r>
              <a:rPr lang="vi-VN" sz="2400" dirty="0">
                <a:solidFill>
                  <a:srgbClr val="242021"/>
                </a:solidFill>
                <a:latin typeface="MyriadPro-Regular"/>
              </a:rPr>
              <a:t>ất sét</a:t>
            </a:r>
            <a:r>
              <a:rPr lang="en-US" sz="2400" dirty="0">
                <a:solidFill>
                  <a:srgbClr val="242021"/>
                </a:solidFill>
                <a:latin typeface="MyriadPro-Regular"/>
              </a:rPr>
              <a:t> </a:t>
            </a:r>
            <a:r>
              <a:rPr lang="vi-VN" sz="2400" dirty="0">
                <a:solidFill>
                  <a:srgbClr val="242021"/>
                </a:solidFill>
                <a:latin typeface="MyriadPro-Regular"/>
              </a:rPr>
              <a:t>trắng lấy từ vùng Trúc Thôn (thành phố Chí Linh). </a:t>
            </a:r>
            <a:endParaRPr lang="en-US" sz="2400" dirty="0">
              <a:solidFill>
                <a:srgbClr val="242021"/>
              </a:solidFill>
              <a:latin typeface="MyriadPro-Regular"/>
            </a:endParaRPr>
          </a:p>
          <a:p>
            <a:pPr>
              <a:lnSpc>
                <a:spcPct val="120000"/>
              </a:lnSpc>
            </a:pPr>
            <a:r>
              <a:rPr lang="en-US" sz="2400" dirty="0">
                <a:solidFill>
                  <a:srgbClr val="242021"/>
                </a:solidFill>
                <a:latin typeface="MyriadPro-Regular"/>
              </a:rPr>
              <a:t>- </a:t>
            </a:r>
            <a:r>
              <a:rPr lang="en-US" sz="2400" dirty="0" err="1">
                <a:solidFill>
                  <a:srgbClr val="242021"/>
                </a:solidFill>
                <a:latin typeface="MyriadPro-Regular"/>
              </a:rPr>
              <a:t>Điểm</a:t>
            </a:r>
            <a:r>
              <a:rPr lang="en-US" sz="2400" dirty="0">
                <a:solidFill>
                  <a:srgbClr val="242021"/>
                </a:solidFill>
                <a:latin typeface="MyriadPro-Regular"/>
              </a:rPr>
              <a:t> </a:t>
            </a:r>
            <a:r>
              <a:rPr lang="en-US" sz="2400" dirty="0" err="1">
                <a:solidFill>
                  <a:srgbClr val="242021"/>
                </a:solidFill>
                <a:latin typeface="MyriadPro-Regular"/>
              </a:rPr>
              <a:t>đặc</a:t>
            </a:r>
            <a:r>
              <a:rPr lang="en-US" sz="2400" dirty="0">
                <a:solidFill>
                  <a:srgbClr val="242021"/>
                </a:solidFill>
                <a:latin typeface="MyriadPro-Regular"/>
              </a:rPr>
              <a:t> </a:t>
            </a:r>
            <a:r>
              <a:rPr lang="en-US" sz="2400" dirty="0" err="1">
                <a:solidFill>
                  <a:srgbClr val="242021"/>
                </a:solidFill>
                <a:latin typeface="MyriadPro-Regular"/>
              </a:rPr>
              <a:t>chưng</a:t>
            </a:r>
            <a:r>
              <a:rPr lang="en-US" sz="2400" dirty="0">
                <a:solidFill>
                  <a:srgbClr val="242021"/>
                </a:solidFill>
                <a:latin typeface="MyriadPro-Regular"/>
              </a:rPr>
              <a:t>: </a:t>
            </a:r>
            <a:r>
              <a:rPr lang="vi-VN" sz="2400" dirty="0">
                <a:solidFill>
                  <a:srgbClr val="242021"/>
                </a:solidFill>
                <a:latin typeface="MyriadPro-Regular"/>
              </a:rPr>
              <a:t>Các sản phẩm gốm</a:t>
            </a:r>
            <a:r>
              <a:rPr lang="en-US" sz="2400" dirty="0">
                <a:solidFill>
                  <a:srgbClr val="242021"/>
                </a:solidFill>
                <a:latin typeface="MyriadPro-Regular"/>
              </a:rPr>
              <a:t> </a:t>
            </a:r>
            <a:r>
              <a:rPr lang="vi-VN" sz="2400" dirty="0">
                <a:solidFill>
                  <a:srgbClr val="242021"/>
                </a:solidFill>
                <a:latin typeface="MyriadPro-Regular"/>
              </a:rPr>
              <a:t>đều được làm thủ công, từ khâu nặn, đúc gốm, vẽ và trang trí hoa văn.Đặc điểm nổi bật của gốm Chu Đậu là men trắng rất trong với nhiều hoa</a:t>
            </a:r>
            <a:r>
              <a:rPr lang="en-US" sz="2400" dirty="0">
                <a:solidFill>
                  <a:srgbClr val="242021"/>
                </a:solidFill>
                <a:latin typeface="MyriadPro-Regular"/>
              </a:rPr>
              <a:t>  </a:t>
            </a:r>
            <a:r>
              <a:rPr lang="vi-VN" sz="2400" dirty="0">
                <a:solidFill>
                  <a:srgbClr val="242021"/>
                </a:solidFill>
                <a:latin typeface="MyriadPro-Regular"/>
              </a:rPr>
              <a:t>văn màu xanh, đỏ nâu,… Kiểu dáng, hoạ tiết của hoa văn tinh xảo và</a:t>
            </a:r>
            <a:r>
              <a:rPr lang="en-US" sz="2400" dirty="0">
                <a:solidFill>
                  <a:srgbClr val="242021"/>
                </a:solidFill>
                <a:latin typeface="MyriadPro-Regular"/>
              </a:rPr>
              <a:t> </a:t>
            </a:r>
            <a:r>
              <a:rPr lang="vi-VN" sz="2400" dirty="0">
                <a:solidFill>
                  <a:srgbClr val="242021"/>
                </a:solidFill>
                <a:latin typeface="MyriadPro-Regular"/>
              </a:rPr>
              <a:t>mang đậm nét văn hoá của người Việt. </a:t>
            </a:r>
            <a:endParaRPr lang="en-US" sz="2400" dirty="0">
              <a:solidFill>
                <a:srgbClr val="242021"/>
              </a:solidFill>
              <a:latin typeface="MyriadPro-Regular"/>
            </a:endParaRPr>
          </a:p>
          <a:p>
            <a:pPr>
              <a:lnSpc>
                <a:spcPct val="120000"/>
              </a:lnSpc>
            </a:pPr>
            <a:r>
              <a:rPr lang="en-US" sz="2400" dirty="0">
                <a:solidFill>
                  <a:srgbClr val="242021"/>
                </a:solidFill>
                <a:latin typeface="MyriadPro-Regular"/>
              </a:rPr>
              <a:t>- </a:t>
            </a:r>
            <a:r>
              <a:rPr lang="en-US" sz="2400" dirty="0" err="1">
                <a:solidFill>
                  <a:srgbClr val="242021"/>
                </a:solidFill>
                <a:latin typeface="MyriadPro-Regular"/>
              </a:rPr>
              <a:t>Thị</a:t>
            </a:r>
            <a:r>
              <a:rPr lang="en-US" sz="2400" dirty="0">
                <a:solidFill>
                  <a:srgbClr val="242021"/>
                </a:solidFill>
                <a:latin typeface="MyriadPro-Regular"/>
              </a:rPr>
              <a:t> </a:t>
            </a:r>
            <a:r>
              <a:rPr lang="en-US" sz="2400" dirty="0" err="1">
                <a:solidFill>
                  <a:srgbClr val="242021"/>
                </a:solidFill>
                <a:latin typeface="MyriadPro-Regular"/>
              </a:rPr>
              <a:t>trường</a:t>
            </a:r>
            <a:r>
              <a:rPr lang="en-US" sz="2400" dirty="0">
                <a:solidFill>
                  <a:srgbClr val="242021"/>
                </a:solidFill>
                <a:latin typeface="MyriadPro-Regular"/>
              </a:rPr>
              <a:t> </a:t>
            </a:r>
            <a:r>
              <a:rPr lang="en-US" sz="2400" dirty="0" err="1">
                <a:solidFill>
                  <a:srgbClr val="242021"/>
                </a:solidFill>
                <a:latin typeface="MyriadPro-Regular"/>
              </a:rPr>
              <a:t>tiêu</a:t>
            </a:r>
            <a:r>
              <a:rPr lang="en-US" sz="2400" dirty="0">
                <a:solidFill>
                  <a:srgbClr val="242021"/>
                </a:solidFill>
                <a:latin typeface="MyriadPro-Regular"/>
              </a:rPr>
              <a:t> </a:t>
            </a:r>
            <a:r>
              <a:rPr lang="en-US" sz="2400" dirty="0" err="1">
                <a:solidFill>
                  <a:srgbClr val="242021"/>
                </a:solidFill>
                <a:latin typeface="MyriadPro-Regular"/>
              </a:rPr>
              <a:t>thụ</a:t>
            </a:r>
            <a:r>
              <a:rPr lang="en-US" sz="2400" dirty="0">
                <a:solidFill>
                  <a:srgbClr val="242021"/>
                </a:solidFill>
                <a:latin typeface="MyriadPro-Regular"/>
              </a:rPr>
              <a:t>: T</a:t>
            </a:r>
            <a:r>
              <a:rPr lang="vi-VN" sz="2400" dirty="0">
                <a:solidFill>
                  <a:srgbClr val="242021"/>
                </a:solidFill>
                <a:latin typeface="MyriadPro-Regular"/>
              </a:rPr>
              <a:t>rong nước mà còn có mặt ở nhiều nước trên thế giới.</a:t>
            </a:r>
            <a:r>
              <a:rPr lang="vi-VN" sz="2400" dirty="0"/>
              <a:t> </a:t>
            </a:r>
            <a:br>
              <a:rPr lang="vi-VN" sz="2400" dirty="0"/>
            </a:br>
            <a:endParaRPr kumimoji="1" lang="zh-CN" altLang="en-US" sz="2400" dirty="0">
              <a:solidFill>
                <a:srgbClr val="ED7D31"/>
              </a:solidFill>
              <a:cs typeface="+mn-ea"/>
              <a:sym typeface="+mn-lt"/>
            </a:endParaRPr>
          </a:p>
        </p:txBody>
      </p:sp>
      <p:pic>
        <p:nvPicPr>
          <p:cNvPr id="7" name="Picture 6">
            <a:extLst>
              <a:ext uri="{FF2B5EF4-FFF2-40B4-BE49-F238E27FC236}">
                <a16:creationId xmlns:a16="http://schemas.microsoft.com/office/drawing/2014/main" id="{17CF8040-6A67-2978-BB96-E5A217B07737}"/>
              </a:ext>
            </a:extLst>
          </p:cNvPr>
          <p:cNvPicPr>
            <a:picLocks noChangeAspect="1"/>
          </p:cNvPicPr>
          <p:nvPr/>
        </p:nvPicPr>
        <p:blipFill>
          <a:blip r:embed="rId3"/>
          <a:stretch>
            <a:fillRect/>
          </a:stretch>
        </p:blipFill>
        <p:spPr>
          <a:xfrm>
            <a:off x="9026999" y="2332369"/>
            <a:ext cx="3079275" cy="3251363"/>
          </a:xfrm>
          <a:prstGeom prst="rect">
            <a:avLst/>
          </a:prstGeom>
        </p:spPr>
      </p:pic>
    </p:spTree>
    <p:extLst>
      <p:ext uri="{BB962C8B-B14F-4D97-AF65-F5344CB8AC3E}">
        <p14:creationId xmlns:p14="http://schemas.microsoft.com/office/powerpoint/2010/main" val="122091817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heckerboard(across)">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F24E7A-4FF1-5ACB-35B2-21EAA1B0E4C1}"/>
              </a:ext>
            </a:extLst>
          </p:cNvPr>
          <p:cNvPicPr>
            <a:picLocks noChangeAspect="1"/>
          </p:cNvPicPr>
          <p:nvPr/>
        </p:nvPicPr>
        <p:blipFill>
          <a:blip r:embed="rId2"/>
          <a:stretch>
            <a:fillRect/>
          </a:stretch>
        </p:blipFill>
        <p:spPr>
          <a:xfrm>
            <a:off x="308477" y="919162"/>
            <a:ext cx="2857500" cy="2286000"/>
          </a:xfrm>
          <a:prstGeom prst="rect">
            <a:avLst/>
          </a:prstGeom>
        </p:spPr>
      </p:pic>
      <p:pic>
        <p:nvPicPr>
          <p:cNvPr id="9" name="Picture 8">
            <a:extLst>
              <a:ext uri="{FF2B5EF4-FFF2-40B4-BE49-F238E27FC236}">
                <a16:creationId xmlns:a16="http://schemas.microsoft.com/office/drawing/2014/main" id="{5F607600-5F41-463C-2299-DAEEF671D2FB}"/>
              </a:ext>
            </a:extLst>
          </p:cNvPr>
          <p:cNvPicPr>
            <a:picLocks noChangeAspect="1"/>
          </p:cNvPicPr>
          <p:nvPr/>
        </p:nvPicPr>
        <p:blipFill>
          <a:blip r:embed="rId3"/>
          <a:stretch>
            <a:fillRect/>
          </a:stretch>
        </p:blipFill>
        <p:spPr>
          <a:xfrm>
            <a:off x="3200401" y="1531143"/>
            <a:ext cx="2819400" cy="2200275"/>
          </a:xfrm>
          <a:prstGeom prst="rect">
            <a:avLst/>
          </a:prstGeom>
        </p:spPr>
      </p:pic>
      <p:pic>
        <p:nvPicPr>
          <p:cNvPr id="11" name="Picture 10">
            <a:extLst>
              <a:ext uri="{FF2B5EF4-FFF2-40B4-BE49-F238E27FC236}">
                <a16:creationId xmlns:a16="http://schemas.microsoft.com/office/drawing/2014/main" id="{38D37836-0A99-4B7C-8B6F-5A690531939A}"/>
              </a:ext>
            </a:extLst>
          </p:cNvPr>
          <p:cNvPicPr>
            <a:picLocks noChangeAspect="1"/>
          </p:cNvPicPr>
          <p:nvPr/>
        </p:nvPicPr>
        <p:blipFill>
          <a:blip r:embed="rId4"/>
          <a:stretch>
            <a:fillRect/>
          </a:stretch>
        </p:blipFill>
        <p:spPr>
          <a:xfrm>
            <a:off x="6172200" y="919162"/>
            <a:ext cx="2971800" cy="2143125"/>
          </a:xfrm>
          <a:prstGeom prst="rect">
            <a:avLst/>
          </a:prstGeom>
        </p:spPr>
      </p:pic>
      <p:pic>
        <p:nvPicPr>
          <p:cNvPr id="13" name="Picture 12">
            <a:extLst>
              <a:ext uri="{FF2B5EF4-FFF2-40B4-BE49-F238E27FC236}">
                <a16:creationId xmlns:a16="http://schemas.microsoft.com/office/drawing/2014/main" id="{82D3E600-C847-3A1F-0B10-AB6C9CE38DB0}"/>
              </a:ext>
            </a:extLst>
          </p:cNvPr>
          <p:cNvPicPr>
            <a:picLocks noChangeAspect="1"/>
          </p:cNvPicPr>
          <p:nvPr/>
        </p:nvPicPr>
        <p:blipFill>
          <a:blip r:embed="rId5"/>
          <a:stretch>
            <a:fillRect/>
          </a:stretch>
        </p:blipFill>
        <p:spPr>
          <a:xfrm>
            <a:off x="9064123" y="1878805"/>
            <a:ext cx="2819400" cy="2181225"/>
          </a:xfrm>
          <a:prstGeom prst="rect">
            <a:avLst/>
          </a:prstGeom>
        </p:spPr>
      </p:pic>
      <p:pic>
        <p:nvPicPr>
          <p:cNvPr id="15" name="Picture 14">
            <a:extLst>
              <a:ext uri="{FF2B5EF4-FFF2-40B4-BE49-F238E27FC236}">
                <a16:creationId xmlns:a16="http://schemas.microsoft.com/office/drawing/2014/main" id="{5B7FC55F-FAF2-B139-651D-6CB1917AA3DC}"/>
              </a:ext>
            </a:extLst>
          </p:cNvPr>
          <p:cNvPicPr>
            <a:picLocks noChangeAspect="1"/>
          </p:cNvPicPr>
          <p:nvPr/>
        </p:nvPicPr>
        <p:blipFill>
          <a:blip r:embed="rId6"/>
          <a:stretch>
            <a:fillRect/>
          </a:stretch>
        </p:blipFill>
        <p:spPr>
          <a:xfrm>
            <a:off x="5018589" y="4056063"/>
            <a:ext cx="2809875" cy="2181225"/>
          </a:xfrm>
          <a:prstGeom prst="rect">
            <a:avLst/>
          </a:prstGeom>
        </p:spPr>
      </p:pic>
      <p:sp>
        <p:nvSpPr>
          <p:cNvPr id="16" name="TextBox 15">
            <a:extLst>
              <a:ext uri="{FF2B5EF4-FFF2-40B4-BE49-F238E27FC236}">
                <a16:creationId xmlns:a16="http://schemas.microsoft.com/office/drawing/2014/main" id="{532E345B-047C-5962-3FBE-038036A0EB37}"/>
              </a:ext>
            </a:extLst>
          </p:cNvPr>
          <p:cNvSpPr txBox="1"/>
          <p:nvPr/>
        </p:nvSpPr>
        <p:spPr>
          <a:xfrm>
            <a:off x="504825" y="4257675"/>
            <a:ext cx="3457575" cy="1231106"/>
          </a:xfrm>
          <a:prstGeom prst="rect">
            <a:avLst/>
          </a:prstGeom>
          <a:noFill/>
        </p:spPr>
        <p:txBody>
          <a:bodyPr wrap="square" rtlCol="0">
            <a:spAutoFit/>
          </a:bodyPr>
          <a:lstStyle/>
          <a:p>
            <a:r>
              <a:rPr lang="en-US" sz="2800" b="1" i="1" dirty="0" err="1">
                <a:solidFill>
                  <a:srgbClr val="03BF7C"/>
                </a:solidFill>
                <a:effectLst/>
                <a:latin typeface="MyriadPro-It"/>
              </a:rPr>
              <a:t>Hình</a:t>
            </a:r>
            <a:r>
              <a:rPr lang="en-US" sz="2800" b="1" i="1" dirty="0">
                <a:solidFill>
                  <a:srgbClr val="03BF7C"/>
                </a:solidFill>
                <a:effectLst/>
                <a:latin typeface="MyriadPro-It"/>
              </a:rPr>
              <a:t> 1. </a:t>
            </a:r>
            <a:r>
              <a:rPr lang="en-US" sz="2800" b="1" i="1" dirty="0" err="1">
                <a:solidFill>
                  <a:srgbClr val="03BF7C"/>
                </a:solidFill>
                <a:effectLst/>
                <a:latin typeface="MyriadPro-It"/>
              </a:rPr>
              <a:t>Các</a:t>
            </a:r>
            <a:r>
              <a:rPr lang="en-US" sz="2800" b="1" i="1" dirty="0">
                <a:solidFill>
                  <a:srgbClr val="03BF7C"/>
                </a:solidFill>
                <a:effectLst/>
                <a:latin typeface="MyriadPro-It"/>
              </a:rPr>
              <a:t> </a:t>
            </a:r>
            <a:r>
              <a:rPr lang="en-US" sz="2800" b="1" i="1" dirty="0" err="1">
                <a:solidFill>
                  <a:srgbClr val="03BF7C"/>
                </a:solidFill>
                <a:effectLst/>
                <a:latin typeface="MyriadPro-It"/>
              </a:rPr>
              <a:t>công</a:t>
            </a:r>
            <a:r>
              <a:rPr lang="en-US" sz="2800" b="1" i="1" dirty="0">
                <a:solidFill>
                  <a:srgbClr val="03BF7C"/>
                </a:solidFill>
                <a:effectLst/>
                <a:latin typeface="MyriadPro-It"/>
              </a:rPr>
              <a:t> </a:t>
            </a:r>
            <a:r>
              <a:rPr lang="en-US" sz="2800" b="1" i="1" dirty="0" err="1">
                <a:solidFill>
                  <a:srgbClr val="03BF7C"/>
                </a:solidFill>
                <a:effectLst/>
                <a:latin typeface="MyriadPro-It"/>
              </a:rPr>
              <a:t>đoạn</a:t>
            </a:r>
            <a:r>
              <a:rPr lang="en-US" sz="2800" b="1" i="1" dirty="0">
                <a:solidFill>
                  <a:srgbClr val="03BF7C"/>
                </a:solidFill>
                <a:effectLst/>
                <a:latin typeface="MyriadPro-It"/>
              </a:rPr>
              <a:t> </a:t>
            </a:r>
            <a:r>
              <a:rPr lang="en-US" sz="2800" b="1" i="1" dirty="0" err="1">
                <a:solidFill>
                  <a:srgbClr val="03BF7C"/>
                </a:solidFill>
                <a:effectLst/>
                <a:latin typeface="MyriadPro-It"/>
              </a:rPr>
              <a:t>làm</a:t>
            </a:r>
            <a:r>
              <a:rPr lang="en-US" sz="2800" b="1" i="1" dirty="0">
                <a:solidFill>
                  <a:srgbClr val="03BF7C"/>
                </a:solidFill>
                <a:effectLst/>
                <a:latin typeface="MyriadPro-It"/>
              </a:rPr>
              <a:t> </a:t>
            </a:r>
            <a:r>
              <a:rPr lang="en-US" sz="2800" b="1" i="1" dirty="0" err="1">
                <a:solidFill>
                  <a:srgbClr val="03BF7C"/>
                </a:solidFill>
                <a:effectLst/>
                <a:latin typeface="MyriadPro-It"/>
              </a:rPr>
              <a:t>gốm</a:t>
            </a:r>
            <a:r>
              <a:rPr lang="en-US" sz="2800" b="1" i="1" dirty="0">
                <a:solidFill>
                  <a:srgbClr val="03BF7C"/>
                </a:solidFill>
                <a:effectLst/>
                <a:latin typeface="MyriadPro-It"/>
              </a:rPr>
              <a:t> Chu </a:t>
            </a:r>
            <a:r>
              <a:rPr lang="en-US" sz="2800" b="1" i="1" dirty="0" err="1">
                <a:solidFill>
                  <a:srgbClr val="03BF7C"/>
                </a:solidFill>
                <a:effectLst/>
                <a:latin typeface="MyriadPro-It"/>
              </a:rPr>
              <a:t>Đậu</a:t>
            </a:r>
            <a:r>
              <a:rPr lang="en-US" sz="2800" b="1" dirty="0">
                <a:solidFill>
                  <a:srgbClr val="03BF7C"/>
                </a:solidFill>
              </a:rPr>
              <a:t> </a:t>
            </a:r>
            <a:br>
              <a:rPr lang="en-US" dirty="0"/>
            </a:br>
            <a:endParaRPr lang="en-US" dirty="0"/>
          </a:p>
        </p:txBody>
      </p:sp>
      <p:pic>
        <p:nvPicPr>
          <p:cNvPr id="17" name="Picture 16">
            <a:extLst>
              <a:ext uri="{FF2B5EF4-FFF2-40B4-BE49-F238E27FC236}">
                <a16:creationId xmlns:a16="http://schemas.microsoft.com/office/drawing/2014/main" id="{7CD80BA1-F0BF-9A21-BF7E-5E72222A25DC}"/>
              </a:ext>
            </a:extLst>
          </p:cNvPr>
          <p:cNvPicPr>
            <a:picLocks noChangeAspect="1"/>
          </p:cNvPicPr>
          <p:nvPr/>
        </p:nvPicPr>
        <p:blipFill>
          <a:blip r:embed="rId7"/>
          <a:stretch>
            <a:fillRect/>
          </a:stretch>
        </p:blipFill>
        <p:spPr>
          <a:xfrm>
            <a:off x="8328526" y="3429000"/>
            <a:ext cx="3078747" cy="3249450"/>
          </a:xfrm>
          <a:prstGeom prst="rect">
            <a:avLst/>
          </a:prstGeom>
        </p:spPr>
      </p:pic>
    </p:spTree>
    <p:extLst>
      <p:ext uri="{BB962C8B-B14F-4D97-AF65-F5344CB8AC3E}">
        <p14:creationId xmlns:p14="http://schemas.microsoft.com/office/powerpoint/2010/main" val="911512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_任意多边形 36">
            <a:extLst>
              <a:ext uri="{FF2B5EF4-FFF2-40B4-BE49-F238E27FC236}">
                <a16:creationId xmlns:a16="http://schemas.microsoft.com/office/drawing/2014/main" id="{069097CA-8B47-617D-B824-9FF1DD745753}"/>
              </a:ext>
            </a:extLst>
          </p:cNvPr>
          <p:cNvSpPr/>
          <p:nvPr>
            <p:custDataLst>
              <p:tags r:id="rId1"/>
            </p:custDataLst>
          </p:nvPr>
        </p:nvSpPr>
        <p:spPr bwMode="auto">
          <a:xfrm>
            <a:off x="3336834" y="3285449"/>
            <a:ext cx="263090" cy="246910"/>
          </a:xfrm>
          <a:custGeom>
            <a:avLst/>
            <a:gdLst>
              <a:gd name="connsiteX0" fmla="*/ 65187 w 464323"/>
              <a:gd name="connsiteY0" fmla="*/ 348457 h 435769"/>
              <a:gd name="connsiteX1" fmla="*/ 399141 w 464323"/>
              <a:gd name="connsiteY1" fmla="*/ 348457 h 435769"/>
              <a:gd name="connsiteX2" fmla="*/ 406384 w 464323"/>
              <a:gd name="connsiteY2" fmla="*/ 355601 h 435769"/>
              <a:gd name="connsiteX3" fmla="*/ 399141 w 464323"/>
              <a:gd name="connsiteY3" fmla="*/ 362744 h 435769"/>
              <a:gd name="connsiteX4" fmla="*/ 65187 w 464323"/>
              <a:gd name="connsiteY4" fmla="*/ 362744 h 435769"/>
              <a:gd name="connsiteX5" fmla="*/ 57944 w 464323"/>
              <a:gd name="connsiteY5" fmla="*/ 355601 h 435769"/>
              <a:gd name="connsiteX6" fmla="*/ 65187 w 464323"/>
              <a:gd name="connsiteY6" fmla="*/ 348457 h 435769"/>
              <a:gd name="connsiteX7" fmla="*/ 65187 w 464323"/>
              <a:gd name="connsiteY7" fmla="*/ 304800 h 435769"/>
              <a:gd name="connsiteX8" fmla="*/ 399141 w 464323"/>
              <a:gd name="connsiteY8" fmla="*/ 304800 h 435769"/>
              <a:gd name="connsiteX9" fmla="*/ 406384 w 464323"/>
              <a:gd name="connsiteY9" fmla="*/ 311944 h 435769"/>
              <a:gd name="connsiteX10" fmla="*/ 399141 w 464323"/>
              <a:gd name="connsiteY10" fmla="*/ 319087 h 435769"/>
              <a:gd name="connsiteX11" fmla="*/ 65187 w 464323"/>
              <a:gd name="connsiteY11" fmla="*/ 319087 h 435769"/>
              <a:gd name="connsiteX12" fmla="*/ 57944 w 464323"/>
              <a:gd name="connsiteY12" fmla="*/ 311944 h 435769"/>
              <a:gd name="connsiteX13" fmla="*/ 65187 w 464323"/>
              <a:gd name="connsiteY13" fmla="*/ 304800 h 435769"/>
              <a:gd name="connsiteX14" fmla="*/ 65187 w 464323"/>
              <a:gd name="connsiteY14" fmla="*/ 261144 h 435769"/>
              <a:gd name="connsiteX15" fmla="*/ 399141 w 464323"/>
              <a:gd name="connsiteY15" fmla="*/ 261144 h 435769"/>
              <a:gd name="connsiteX16" fmla="*/ 406384 w 464323"/>
              <a:gd name="connsiteY16" fmla="*/ 268288 h 435769"/>
              <a:gd name="connsiteX17" fmla="*/ 399141 w 464323"/>
              <a:gd name="connsiteY17" fmla="*/ 275431 h 435769"/>
              <a:gd name="connsiteX18" fmla="*/ 65187 w 464323"/>
              <a:gd name="connsiteY18" fmla="*/ 275431 h 435769"/>
              <a:gd name="connsiteX19" fmla="*/ 57944 w 464323"/>
              <a:gd name="connsiteY19" fmla="*/ 268288 h 435769"/>
              <a:gd name="connsiteX20" fmla="*/ 65187 w 464323"/>
              <a:gd name="connsiteY20" fmla="*/ 261144 h 435769"/>
              <a:gd name="connsiteX21" fmla="*/ 65187 w 464323"/>
              <a:gd name="connsiteY21" fmla="*/ 217488 h 435769"/>
              <a:gd name="connsiteX22" fmla="*/ 399141 w 464323"/>
              <a:gd name="connsiteY22" fmla="*/ 217488 h 435769"/>
              <a:gd name="connsiteX23" fmla="*/ 406384 w 464323"/>
              <a:gd name="connsiteY23" fmla="*/ 224632 h 435769"/>
              <a:gd name="connsiteX24" fmla="*/ 399141 w 464323"/>
              <a:gd name="connsiteY24" fmla="*/ 231775 h 435769"/>
              <a:gd name="connsiteX25" fmla="*/ 65187 w 464323"/>
              <a:gd name="connsiteY25" fmla="*/ 231775 h 435769"/>
              <a:gd name="connsiteX26" fmla="*/ 57944 w 464323"/>
              <a:gd name="connsiteY26" fmla="*/ 224632 h 435769"/>
              <a:gd name="connsiteX27" fmla="*/ 65187 w 464323"/>
              <a:gd name="connsiteY27" fmla="*/ 217488 h 435769"/>
              <a:gd name="connsiteX28" fmla="*/ 224747 w 464323"/>
              <a:gd name="connsiteY28" fmla="*/ 173832 h 435769"/>
              <a:gd name="connsiteX29" fmla="*/ 399133 w 464323"/>
              <a:gd name="connsiteY29" fmla="*/ 173832 h 435769"/>
              <a:gd name="connsiteX30" fmla="*/ 406401 w 464323"/>
              <a:gd name="connsiteY30" fmla="*/ 181373 h 435769"/>
              <a:gd name="connsiteX31" fmla="*/ 399133 w 464323"/>
              <a:gd name="connsiteY31" fmla="*/ 188912 h 435769"/>
              <a:gd name="connsiteX32" fmla="*/ 224747 w 464323"/>
              <a:gd name="connsiteY32" fmla="*/ 188912 h 435769"/>
              <a:gd name="connsiteX33" fmla="*/ 217488 w 464323"/>
              <a:gd name="connsiteY33" fmla="*/ 181373 h 435769"/>
              <a:gd name="connsiteX34" fmla="*/ 224747 w 464323"/>
              <a:gd name="connsiteY34" fmla="*/ 173832 h 435769"/>
              <a:gd name="connsiteX35" fmla="*/ 224764 w 464323"/>
              <a:gd name="connsiteY35" fmla="*/ 130175 h 435769"/>
              <a:gd name="connsiteX36" fmla="*/ 297525 w 464323"/>
              <a:gd name="connsiteY36" fmla="*/ 130175 h 435769"/>
              <a:gd name="connsiteX37" fmla="*/ 304801 w 464323"/>
              <a:gd name="connsiteY37" fmla="*/ 137716 h 435769"/>
              <a:gd name="connsiteX38" fmla="*/ 297525 w 464323"/>
              <a:gd name="connsiteY38" fmla="*/ 145256 h 435769"/>
              <a:gd name="connsiteX39" fmla="*/ 224764 w 464323"/>
              <a:gd name="connsiteY39" fmla="*/ 145256 h 435769"/>
              <a:gd name="connsiteX40" fmla="*/ 217488 w 464323"/>
              <a:gd name="connsiteY40" fmla="*/ 137716 h 435769"/>
              <a:gd name="connsiteX41" fmla="*/ 224764 w 464323"/>
              <a:gd name="connsiteY41" fmla="*/ 130175 h 435769"/>
              <a:gd name="connsiteX42" fmla="*/ 87042 w 464323"/>
              <a:gd name="connsiteY42" fmla="*/ 101402 h 435769"/>
              <a:gd name="connsiteX43" fmla="*/ 87042 w 464323"/>
              <a:gd name="connsiteY43" fmla="*/ 159743 h 435769"/>
              <a:gd name="connsiteX44" fmla="*/ 159809 w 464323"/>
              <a:gd name="connsiteY44" fmla="*/ 159743 h 435769"/>
              <a:gd name="connsiteX45" fmla="*/ 159809 w 464323"/>
              <a:gd name="connsiteY45" fmla="*/ 101402 h 435769"/>
              <a:gd name="connsiteX46" fmla="*/ 224764 w 464323"/>
              <a:gd name="connsiteY46" fmla="*/ 86519 h 435769"/>
              <a:gd name="connsiteX47" fmla="*/ 297525 w 464323"/>
              <a:gd name="connsiteY47" fmla="*/ 86519 h 435769"/>
              <a:gd name="connsiteX48" fmla="*/ 304801 w 464323"/>
              <a:gd name="connsiteY48" fmla="*/ 94060 h 435769"/>
              <a:gd name="connsiteX49" fmla="*/ 297525 w 464323"/>
              <a:gd name="connsiteY49" fmla="*/ 101599 h 435769"/>
              <a:gd name="connsiteX50" fmla="*/ 224764 w 464323"/>
              <a:gd name="connsiteY50" fmla="*/ 101599 h 435769"/>
              <a:gd name="connsiteX51" fmla="*/ 217488 w 464323"/>
              <a:gd name="connsiteY51" fmla="*/ 94060 h 435769"/>
              <a:gd name="connsiteX52" fmla="*/ 224764 w 464323"/>
              <a:gd name="connsiteY52" fmla="*/ 86519 h 435769"/>
              <a:gd name="connsiteX53" fmla="*/ 72490 w 464323"/>
              <a:gd name="connsiteY53" fmla="*/ 72232 h 435769"/>
              <a:gd name="connsiteX54" fmla="*/ 174361 w 464323"/>
              <a:gd name="connsiteY54" fmla="*/ 72232 h 435769"/>
              <a:gd name="connsiteX55" fmla="*/ 188907 w 464323"/>
              <a:gd name="connsiteY55" fmla="*/ 86817 h 435769"/>
              <a:gd name="connsiteX56" fmla="*/ 188907 w 464323"/>
              <a:gd name="connsiteY56" fmla="*/ 174328 h 435769"/>
              <a:gd name="connsiteX57" fmla="*/ 174361 w 464323"/>
              <a:gd name="connsiteY57" fmla="*/ 188908 h 435769"/>
              <a:gd name="connsiteX58" fmla="*/ 72490 w 464323"/>
              <a:gd name="connsiteY58" fmla="*/ 188908 h 435769"/>
              <a:gd name="connsiteX59" fmla="*/ 57944 w 464323"/>
              <a:gd name="connsiteY59" fmla="*/ 174328 h 435769"/>
              <a:gd name="connsiteX60" fmla="*/ 57944 w 464323"/>
              <a:gd name="connsiteY60" fmla="*/ 86817 h 435769"/>
              <a:gd name="connsiteX61" fmla="*/ 72490 w 464323"/>
              <a:gd name="connsiteY61" fmla="*/ 72232 h 435769"/>
              <a:gd name="connsiteX62" fmla="*/ 348258 w 464323"/>
              <a:gd name="connsiteY62" fmla="*/ 29051 h 435769"/>
              <a:gd name="connsiteX63" fmla="*/ 348258 w 464323"/>
              <a:gd name="connsiteY63" fmla="*/ 87154 h 435769"/>
              <a:gd name="connsiteX64" fmla="*/ 348215 w 464323"/>
              <a:gd name="connsiteY64" fmla="*/ 87154 h 435769"/>
              <a:gd name="connsiteX65" fmla="*/ 377237 w 464323"/>
              <a:gd name="connsiteY65" fmla="*/ 116205 h 435769"/>
              <a:gd name="connsiteX66" fmla="*/ 391747 w 464323"/>
              <a:gd name="connsiteY66" fmla="*/ 116205 h 435769"/>
              <a:gd name="connsiteX67" fmla="*/ 435323 w 464323"/>
              <a:gd name="connsiteY67" fmla="*/ 116205 h 435769"/>
              <a:gd name="connsiteX68" fmla="*/ 43511 w 464323"/>
              <a:gd name="connsiteY68" fmla="*/ 29051 h 435769"/>
              <a:gd name="connsiteX69" fmla="*/ 29000 w 464323"/>
              <a:gd name="connsiteY69" fmla="*/ 43577 h 435769"/>
              <a:gd name="connsiteX70" fmla="*/ 29000 w 464323"/>
              <a:gd name="connsiteY70" fmla="*/ 392192 h 435769"/>
              <a:gd name="connsiteX71" fmla="*/ 43511 w 464323"/>
              <a:gd name="connsiteY71" fmla="*/ 406718 h 435769"/>
              <a:gd name="connsiteX72" fmla="*/ 420812 w 464323"/>
              <a:gd name="connsiteY72" fmla="*/ 406718 h 435769"/>
              <a:gd name="connsiteX73" fmla="*/ 435323 w 464323"/>
              <a:gd name="connsiteY73" fmla="*/ 392192 h 435769"/>
              <a:gd name="connsiteX74" fmla="*/ 435323 w 464323"/>
              <a:gd name="connsiteY74" fmla="*/ 130731 h 435769"/>
              <a:gd name="connsiteX75" fmla="*/ 391747 w 464323"/>
              <a:gd name="connsiteY75" fmla="*/ 130731 h 435769"/>
              <a:gd name="connsiteX76" fmla="*/ 377237 w 464323"/>
              <a:gd name="connsiteY76" fmla="*/ 130731 h 435769"/>
              <a:gd name="connsiteX77" fmla="*/ 333704 w 464323"/>
              <a:gd name="connsiteY77" fmla="*/ 87154 h 435769"/>
              <a:gd name="connsiteX78" fmla="*/ 333747 w 464323"/>
              <a:gd name="connsiteY78" fmla="*/ 87154 h 435769"/>
              <a:gd name="connsiteX79" fmla="*/ 333747 w 464323"/>
              <a:gd name="connsiteY79" fmla="*/ 29051 h 435769"/>
              <a:gd name="connsiteX80" fmla="*/ 43511 w 464323"/>
              <a:gd name="connsiteY80" fmla="*/ 0 h 435769"/>
              <a:gd name="connsiteX81" fmla="*/ 348258 w 464323"/>
              <a:gd name="connsiteY81" fmla="*/ 0 h 435769"/>
              <a:gd name="connsiteX82" fmla="*/ 368767 w 464323"/>
              <a:gd name="connsiteY82" fmla="*/ 8493 h 435769"/>
              <a:gd name="connsiteX83" fmla="*/ 455831 w 464323"/>
              <a:gd name="connsiteY83" fmla="*/ 95647 h 435769"/>
              <a:gd name="connsiteX84" fmla="*/ 464323 w 464323"/>
              <a:gd name="connsiteY84" fmla="*/ 116205 h 435769"/>
              <a:gd name="connsiteX85" fmla="*/ 464323 w 464323"/>
              <a:gd name="connsiteY85" fmla="*/ 392192 h 435769"/>
              <a:gd name="connsiteX86" fmla="*/ 420812 w 464323"/>
              <a:gd name="connsiteY86" fmla="*/ 435769 h 435769"/>
              <a:gd name="connsiteX87" fmla="*/ 43511 w 464323"/>
              <a:gd name="connsiteY87" fmla="*/ 435769 h 435769"/>
              <a:gd name="connsiteX88" fmla="*/ 0 w 464323"/>
              <a:gd name="connsiteY88" fmla="*/ 392192 h 435769"/>
              <a:gd name="connsiteX89" fmla="*/ 0 w 464323"/>
              <a:gd name="connsiteY89" fmla="*/ 43577 h 435769"/>
              <a:gd name="connsiteX90" fmla="*/ 43511 w 464323"/>
              <a:gd name="connsiteY90"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4323" h="435769">
                <a:moveTo>
                  <a:pt x="65187" y="348457"/>
                </a:moveTo>
                <a:lnTo>
                  <a:pt x="399141" y="348457"/>
                </a:lnTo>
                <a:cubicBezTo>
                  <a:pt x="403125" y="348457"/>
                  <a:pt x="406384" y="351652"/>
                  <a:pt x="406384" y="355601"/>
                </a:cubicBezTo>
                <a:cubicBezTo>
                  <a:pt x="406384" y="359536"/>
                  <a:pt x="403125" y="362744"/>
                  <a:pt x="399141" y="362744"/>
                </a:cubicBezTo>
                <a:lnTo>
                  <a:pt x="65187" y="362744"/>
                </a:lnTo>
                <a:cubicBezTo>
                  <a:pt x="61187" y="362744"/>
                  <a:pt x="57944" y="359536"/>
                  <a:pt x="57944" y="355601"/>
                </a:cubicBezTo>
                <a:cubicBezTo>
                  <a:pt x="57944" y="351652"/>
                  <a:pt x="61187" y="348457"/>
                  <a:pt x="65187" y="348457"/>
                </a:cubicBezTo>
                <a:close/>
                <a:moveTo>
                  <a:pt x="65187" y="304800"/>
                </a:moveTo>
                <a:lnTo>
                  <a:pt x="399141" y="304800"/>
                </a:lnTo>
                <a:cubicBezTo>
                  <a:pt x="403125" y="304800"/>
                  <a:pt x="406384" y="307995"/>
                  <a:pt x="406384" y="311944"/>
                </a:cubicBezTo>
                <a:cubicBezTo>
                  <a:pt x="406384" y="315879"/>
                  <a:pt x="403125" y="319087"/>
                  <a:pt x="399141" y="319087"/>
                </a:cubicBezTo>
                <a:lnTo>
                  <a:pt x="65187" y="319087"/>
                </a:lnTo>
                <a:cubicBezTo>
                  <a:pt x="61187" y="319087"/>
                  <a:pt x="57944" y="315879"/>
                  <a:pt x="57944" y="311944"/>
                </a:cubicBezTo>
                <a:cubicBezTo>
                  <a:pt x="57944" y="307995"/>
                  <a:pt x="61187" y="304800"/>
                  <a:pt x="65187" y="304800"/>
                </a:cubicBezTo>
                <a:close/>
                <a:moveTo>
                  <a:pt x="65187" y="261144"/>
                </a:moveTo>
                <a:lnTo>
                  <a:pt x="399141" y="261144"/>
                </a:lnTo>
                <a:cubicBezTo>
                  <a:pt x="403125" y="261144"/>
                  <a:pt x="406384" y="264339"/>
                  <a:pt x="406384" y="268288"/>
                </a:cubicBezTo>
                <a:cubicBezTo>
                  <a:pt x="406384" y="272223"/>
                  <a:pt x="403125" y="275431"/>
                  <a:pt x="399141" y="275431"/>
                </a:cubicBezTo>
                <a:lnTo>
                  <a:pt x="65187" y="275431"/>
                </a:lnTo>
                <a:cubicBezTo>
                  <a:pt x="61187" y="275431"/>
                  <a:pt x="57944" y="272223"/>
                  <a:pt x="57944" y="268288"/>
                </a:cubicBezTo>
                <a:cubicBezTo>
                  <a:pt x="57944" y="264339"/>
                  <a:pt x="61187" y="261144"/>
                  <a:pt x="65187" y="261144"/>
                </a:cubicBezTo>
                <a:close/>
                <a:moveTo>
                  <a:pt x="65187" y="217488"/>
                </a:moveTo>
                <a:lnTo>
                  <a:pt x="399141" y="217488"/>
                </a:lnTo>
                <a:cubicBezTo>
                  <a:pt x="403125" y="217488"/>
                  <a:pt x="406384" y="220683"/>
                  <a:pt x="406384" y="224632"/>
                </a:cubicBezTo>
                <a:cubicBezTo>
                  <a:pt x="406384" y="228580"/>
                  <a:pt x="403125" y="231775"/>
                  <a:pt x="399141" y="231775"/>
                </a:cubicBezTo>
                <a:lnTo>
                  <a:pt x="65187" y="231775"/>
                </a:lnTo>
                <a:cubicBezTo>
                  <a:pt x="61187" y="231775"/>
                  <a:pt x="57944" y="228580"/>
                  <a:pt x="57944" y="224632"/>
                </a:cubicBezTo>
                <a:cubicBezTo>
                  <a:pt x="57944" y="220683"/>
                  <a:pt x="61187" y="217488"/>
                  <a:pt x="65187" y="217488"/>
                </a:cubicBezTo>
                <a:close/>
                <a:moveTo>
                  <a:pt x="224747" y="173832"/>
                </a:moveTo>
                <a:lnTo>
                  <a:pt x="399133" y="173832"/>
                </a:lnTo>
                <a:cubicBezTo>
                  <a:pt x="403130" y="173832"/>
                  <a:pt x="406401" y="177204"/>
                  <a:pt x="406401" y="181373"/>
                </a:cubicBezTo>
                <a:cubicBezTo>
                  <a:pt x="406401" y="185540"/>
                  <a:pt x="403130" y="188912"/>
                  <a:pt x="399133" y="188912"/>
                </a:cubicBezTo>
                <a:lnTo>
                  <a:pt x="224747" y="188912"/>
                </a:lnTo>
                <a:cubicBezTo>
                  <a:pt x="220715" y="188912"/>
                  <a:pt x="217488" y="185540"/>
                  <a:pt x="217488" y="181373"/>
                </a:cubicBezTo>
                <a:cubicBezTo>
                  <a:pt x="217488" y="177204"/>
                  <a:pt x="220715" y="173832"/>
                  <a:pt x="224747" y="173832"/>
                </a:cubicBezTo>
                <a:close/>
                <a:moveTo>
                  <a:pt x="224764" y="130175"/>
                </a:moveTo>
                <a:lnTo>
                  <a:pt x="297525" y="130175"/>
                </a:lnTo>
                <a:cubicBezTo>
                  <a:pt x="301531" y="130175"/>
                  <a:pt x="304801" y="133548"/>
                  <a:pt x="304801" y="137716"/>
                </a:cubicBezTo>
                <a:cubicBezTo>
                  <a:pt x="304801" y="141884"/>
                  <a:pt x="301531" y="145256"/>
                  <a:pt x="297525" y="145256"/>
                </a:cubicBezTo>
                <a:lnTo>
                  <a:pt x="224764" y="145256"/>
                </a:lnTo>
                <a:cubicBezTo>
                  <a:pt x="220726" y="145256"/>
                  <a:pt x="217488" y="141884"/>
                  <a:pt x="217488" y="137716"/>
                </a:cubicBezTo>
                <a:cubicBezTo>
                  <a:pt x="217488" y="133548"/>
                  <a:pt x="220726" y="130175"/>
                  <a:pt x="224764" y="130175"/>
                </a:cubicBezTo>
                <a:close/>
                <a:moveTo>
                  <a:pt x="87042" y="101402"/>
                </a:moveTo>
                <a:cubicBezTo>
                  <a:pt x="87042" y="101402"/>
                  <a:pt x="87042" y="159743"/>
                  <a:pt x="87042" y="159743"/>
                </a:cubicBezTo>
                <a:lnTo>
                  <a:pt x="159809" y="159743"/>
                </a:lnTo>
                <a:lnTo>
                  <a:pt x="159809" y="101402"/>
                </a:lnTo>
                <a:close/>
                <a:moveTo>
                  <a:pt x="224764" y="86519"/>
                </a:moveTo>
                <a:lnTo>
                  <a:pt x="297525" y="86519"/>
                </a:lnTo>
                <a:cubicBezTo>
                  <a:pt x="301531" y="86519"/>
                  <a:pt x="304801" y="89891"/>
                  <a:pt x="304801" y="94060"/>
                </a:cubicBezTo>
                <a:cubicBezTo>
                  <a:pt x="304801" y="98227"/>
                  <a:pt x="301531" y="101599"/>
                  <a:pt x="297525" y="101599"/>
                </a:cubicBezTo>
                <a:lnTo>
                  <a:pt x="224764" y="101599"/>
                </a:lnTo>
                <a:cubicBezTo>
                  <a:pt x="220726" y="101599"/>
                  <a:pt x="217488" y="98227"/>
                  <a:pt x="217488" y="94060"/>
                </a:cubicBezTo>
                <a:cubicBezTo>
                  <a:pt x="217488" y="89891"/>
                  <a:pt x="220726" y="86519"/>
                  <a:pt x="224764" y="86519"/>
                </a:cubicBezTo>
                <a:close/>
                <a:moveTo>
                  <a:pt x="72490" y="72232"/>
                </a:moveTo>
                <a:lnTo>
                  <a:pt x="174361" y="72232"/>
                </a:lnTo>
                <a:cubicBezTo>
                  <a:pt x="182401" y="72232"/>
                  <a:pt x="188907" y="78752"/>
                  <a:pt x="188907" y="86817"/>
                </a:cubicBezTo>
                <a:lnTo>
                  <a:pt x="188907" y="174328"/>
                </a:lnTo>
                <a:cubicBezTo>
                  <a:pt x="188907" y="182388"/>
                  <a:pt x="182401" y="188908"/>
                  <a:pt x="174361" y="188908"/>
                </a:cubicBezTo>
                <a:lnTo>
                  <a:pt x="72490" y="188908"/>
                </a:lnTo>
                <a:cubicBezTo>
                  <a:pt x="64450" y="188908"/>
                  <a:pt x="57944" y="182388"/>
                  <a:pt x="57944" y="174328"/>
                </a:cubicBezTo>
                <a:lnTo>
                  <a:pt x="57944" y="86817"/>
                </a:lnTo>
                <a:cubicBezTo>
                  <a:pt x="57944" y="78752"/>
                  <a:pt x="64450" y="72232"/>
                  <a:pt x="72490" y="72232"/>
                </a:cubicBezTo>
                <a:close/>
                <a:moveTo>
                  <a:pt x="348258" y="29051"/>
                </a:moveTo>
                <a:lnTo>
                  <a:pt x="348258" y="87154"/>
                </a:lnTo>
                <a:lnTo>
                  <a:pt x="348215" y="87154"/>
                </a:lnTo>
                <a:cubicBezTo>
                  <a:pt x="348215" y="103172"/>
                  <a:pt x="361242" y="116205"/>
                  <a:pt x="377237" y="116205"/>
                </a:cubicBezTo>
                <a:lnTo>
                  <a:pt x="391747" y="116205"/>
                </a:lnTo>
                <a:cubicBezTo>
                  <a:pt x="391747" y="116205"/>
                  <a:pt x="435323" y="116205"/>
                  <a:pt x="435323" y="116205"/>
                </a:cubicBezTo>
                <a:close/>
                <a:moveTo>
                  <a:pt x="43511" y="29051"/>
                </a:moveTo>
                <a:cubicBezTo>
                  <a:pt x="35492" y="29051"/>
                  <a:pt x="29000" y="35547"/>
                  <a:pt x="29000" y="43577"/>
                </a:cubicBezTo>
                <a:lnTo>
                  <a:pt x="29000" y="392192"/>
                </a:lnTo>
                <a:cubicBezTo>
                  <a:pt x="29000" y="400202"/>
                  <a:pt x="35492" y="406718"/>
                  <a:pt x="43511" y="406718"/>
                </a:cubicBezTo>
                <a:lnTo>
                  <a:pt x="420812" y="406718"/>
                </a:lnTo>
                <a:cubicBezTo>
                  <a:pt x="428830" y="406718"/>
                  <a:pt x="435323" y="400202"/>
                  <a:pt x="435323" y="392192"/>
                </a:cubicBezTo>
                <a:cubicBezTo>
                  <a:pt x="435323" y="392192"/>
                  <a:pt x="435323" y="130731"/>
                  <a:pt x="435323" y="130731"/>
                </a:cubicBezTo>
                <a:lnTo>
                  <a:pt x="391747" y="130731"/>
                </a:lnTo>
                <a:lnTo>
                  <a:pt x="377237" y="130731"/>
                </a:lnTo>
                <a:cubicBezTo>
                  <a:pt x="353202" y="130731"/>
                  <a:pt x="333704" y="111222"/>
                  <a:pt x="333704" y="87154"/>
                </a:cubicBezTo>
                <a:lnTo>
                  <a:pt x="333747" y="87154"/>
                </a:lnTo>
                <a:lnTo>
                  <a:pt x="333747" y="29051"/>
                </a:lnTo>
                <a:close/>
                <a:moveTo>
                  <a:pt x="43511" y="0"/>
                </a:moveTo>
                <a:lnTo>
                  <a:pt x="348258" y="0"/>
                </a:lnTo>
                <a:cubicBezTo>
                  <a:pt x="355933" y="0"/>
                  <a:pt x="363328" y="3046"/>
                  <a:pt x="368767" y="8493"/>
                </a:cubicBezTo>
                <a:lnTo>
                  <a:pt x="455831" y="95647"/>
                </a:lnTo>
                <a:cubicBezTo>
                  <a:pt x="461270" y="101094"/>
                  <a:pt x="464323" y="108498"/>
                  <a:pt x="464323" y="116205"/>
                </a:cubicBezTo>
                <a:lnTo>
                  <a:pt x="464323" y="392192"/>
                </a:lnTo>
                <a:cubicBezTo>
                  <a:pt x="464323" y="416220"/>
                  <a:pt x="444803" y="435769"/>
                  <a:pt x="420812" y="435769"/>
                </a:cubicBezTo>
                <a:lnTo>
                  <a:pt x="43511" y="435769"/>
                </a:lnTo>
                <a:cubicBezTo>
                  <a:pt x="19520" y="435769"/>
                  <a:pt x="0" y="416220"/>
                  <a:pt x="0" y="392192"/>
                </a:cubicBezTo>
                <a:lnTo>
                  <a:pt x="0" y="43577"/>
                </a:lnTo>
                <a:cubicBezTo>
                  <a:pt x="0" y="19529"/>
                  <a:pt x="19520" y="0"/>
                  <a:pt x="43511" y="0"/>
                </a:cubicBezTo>
                <a:close/>
              </a:path>
            </a:pathLst>
          </a:custGeom>
          <a:solidFill>
            <a:sysClr val="window" lastClr="FFFFFF"/>
          </a:solidFill>
          <a:ln>
            <a:noFill/>
          </a:ln>
          <a:effectLst/>
        </p:spPr>
        <p:txBody>
          <a:bodyPr wrap="square" lIns="19050" tIns="19050" rIns="19050" bIns="19050" anchor="ctr">
            <a:noAutofit/>
          </a:bodyP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微软雅黑"/>
              <a:ea typeface="微软雅黑"/>
              <a:cs typeface="+mn-ea"/>
              <a:sym typeface="+mn-lt"/>
            </a:endParaRPr>
          </a:p>
        </p:txBody>
      </p:sp>
      <p:sp>
        <p:nvSpPr>
          <p:cNvPr id="45" name="PA_任意多边形 40">
            <a:extLst>
              <a:ext uri="{FF2B5EF4-FFF2-40B4-BE49-F238E27FC236}">
                <a16:creationId xmlns:a16="http://schemas.microsoft.com/office/drawing/2014/main" id="{D892D125-A923-CF5E-D504-C0DED6CCA322}"/>
              </a:ext>
            </a:extLst>
          </p:cNvPr>
          <p:cNvSpPr/>
          <p:nvPr>
            <p:custDataLst>
              <p:tags r:id="rId2"/>
            </p:custDataLst>
          </p:nvPr>
        </p:nvSpPr>
        <p:spPr bwMode="auto">
          <a:xfrm>
            <a:off x="7297188" y="4417062"/>
            <a:ext cx="263090" cy="214078"/>
          </a:xfrm>
          <a:custGeom>
            <a:avLst/>
            <a:gdLst>
              <a:gd name="connsiteX0" fmla="*/ 348258 w 464323"/>
              <a:gd name="connsiteY0" fmla="*/ 290628 h 377825"/>
              <a:gd name="connsiteX1" fmla="*/ 319237 w 464323"/>
              <a:gd name="connsiteY1" fmla="*/ 319682 h 377825"/>
              <a:gd name="connsiteX2" fmla="*/ 348258 w 464323"/>
              <a:gd name="connsiteY2" fmla="*/ 348754 h 377825"/>
              <a:gd name="connsiteX3" fmla="*/ 377279 w 464323"/>
              <a:gd name="connsiteY3" fmla="*/ 319682 h 377825"/>
              <a:gd name="connsiteX4" fmla="*/ 348258 w 464323"/>
              <a:gd name="connsiteY4" fmla="*/ 290628 h 377825"/>
              <a:gd name="connsiteX5" fmla="*/ 159618 w 464323"/>
              <a:gd name="connsiteY5" fmla="*/ 290628 h 377825"/>
              <a:gd name="connsiteX6" fmla="*/ 130597 w 464323"/>
              <a:gd name="connsiteY6" fmla="*/ 319682 h 377825"/>
              <a:gd name="connsiteX7" fmla="*/ 159618 w 464323"/>
              <a:gd name="connsiteY7" fmla="*/ 348754 h 377825"/>
              <a:gd name="connsiteX8" fmla="*/ 188640 w 464323"/>
              <a:gd name="connsiteY8" fmla="*/ 319682 h 377825"/>
              <a:gd name="connsiteX9" fmla="*/ 159618 w 464323"/>
              <a:gd name="connsiteY9" fmla="*/ 290628 h 377825"/>
              <a:gd name="connsiteX10" fmla="*/ 333640 w 464323"/>
              <a:gd name="connsiteY10" fmla="*/ 130472 h 377825"/>
              <a:gd name="connsiteX11" fmla="*/ 333640 w 464323"/>
              <a:gd name="connsiteY11" fmla="*/ 217983 h 377825"/>
              <a:gd name="connsiteX12" fmla="*/ 391845 w 464323"/>
              <a:gd name="connsiteY12" fmla="*/ 217983 h 377825"/>
              <a:gd name="connsiteX13" fmla="*/ 391845 w 464323"/>
              <a:gd name="connsiteY13" fmla="*/ 196105 h 377825"/>
              <a:gd name="connsiteX14" fmla="*/ 348192 w 464323"/>
              <a:gd name="connsiteY14" fmla="*/ 130472 h 377825"/>
              <a:gd name="connsiteX15" fmla="*/ 333640 w 464323"/>
              <a:gd name="connsiteY15" fmla="*/ 115887 h 377825"/>
              <a:gd name="connsiteX16" fmla="*/ 348192 w 464323"/>
              <a:gd name="connsiteY16" fmla="*/ 115887 h 377825"/>
              <a:gd name="connsiteX17" fmla="*/ 360299 w 464323"/>
              <a:gd name="connsiteY17" fmla="*/ 122380 h 377825"/>
              <a:gd name="connsiteX18" fmla="*/ 403955 w 464323"/>
              <a:gd name="connsiteY18" fmla="*/ 188013 h 377825"/>
              <a:gd name="connsiteX19" fmla="*/ 406401 w 464323"/>
              <a:gd name="connsiteY19" fmla="*/ 196105 h 377825"/>
              <a:gd name="connsiteX20" fmla="*/ 406401 w 464323"/>
              <a:gd name="connsiteY20" fmla="*/ 217983 h 377825"/>
              <a:gd name="connsiteX21" fmla="*/ 391845 w 464323"/>
              <a:gd name="connsiteY21" fmla="*/ 232563 h 377825"/>
              <a:gd name="connsiteX22" fmla="*/ 333640 w 464323"/>
              <a:gd name="connsiteY22" fmla="*/ 232563 h 377825"/>
              <a:gd name="connsiteX23" fmla="*/ 319088 w 464323"/>
              <a:gd name="connsiteY23" fmla="*/ 217983 h 377825"/>
              <a:gd name="connsiteX24" fmla="*/ 319088 w 464323"/>
              <a:gd name="connsiteY24" fmla="*/ 130472 h 377825"/>
              <a:gd name="connsiteX25" fmla="*/ 333640 w 464323"/>
              <a:gd name="connsiteY25" fmla="*/ 115887 h 377825"/>
              <a:gd name="connsiteX26" fmla="*/ 304726 w 464323"/>
              <a:gd name="connsiteY26" fmla="*/ 101716 h 377825"/>
              <a:gd name="connsiteX27" fmla="*/ 304726 w 464323"/>
              <a:gd name="connsiteY27" fmla="*/ 203431 h 377825"/>
              <a:gd name="connsiteX28" fmla="*/ 261193 w 464323"/>
              <a:gd name="connsiteY28" fmla="*/ 247038 h 377825"/>
              <a:gd name="connsiteX29" fmla="*/ 72554 w 464323"/>
              <a:gd name="connsiteY29" fmla="*/ 247038 h 377825"/>
              <a:gd name="connsiteX30" fmla="*/ 72554 w 464323"/>
              <a:gd name="connsiteY30" fmla="*/ 290628 h 377825"/>
              <a:gd name="connsiteX31" fmla="*/ 87065 w 464323"/>
              <a:gd name="connsiteY31" fmla="*/ 305164 h 377825"/>
              <a:gd name="connsiteX32" fmla="*/ 103617 w 464323"/>
              <a:gd name="connsiteY32" fmla="*/ 305164 h 377825"/>
              <a:gd name="connsiteX33" fmla="*/ 159618 w 464323"/>
              <a:gd name="connsiteY33" fmla="*/ 261557 h 377825"/>
              <a:gd name="connsiteX34" fmla="*/ 215597 w 464323"/>
              <a:gd name="connsiteY34" fmla="*/ 305164 h 377825"/>
              <a:gd name="connsiteX35" fmla="*/ 292257 w 464323"/>
              <a:gd name="connsiteY35" fmla="*/ 305164 h 377825"/>
              <a:gd name="connsiteX36" fmla="*/ 348258 w 464323"/>
              <a:gd name="connsiteY36" fmla="*/ 261557 h 377825"/>
              <a:gd name="connsiteX37" fmla="*/ 404216 w 464323"/>
              <a:gd name="connsiteY37" fmla="*/ 305164 h 377825"/>
              <a:gd name="connsiteX38" fmla="*/ 420812 w 464323"/>
              <a:gd name="connsiteY38" fmla="*/ 305164 h 377825"/>
              <a:gd name="connsiteX39" fmla="*/ 435323 w 464323"/>
              <a:gd name="connsiteY39" fmla="*/ 290628 h 377825"/>
              <a:gd name="connsiteX40" fmla="*/ 435323 w 464323"/>
              <a:gd name="connsiteY40" fmla="*/ 203431 h 377825"/>
              <a:gd name="connsiteX41" fmla="*/ 432872 w 464323"/>
              <a:gd name="connsiteY41" fmla="*/ 195367 h 377825"/>
              <a:gd name="connsiteX42" fmla="*/ 374829 w 464323"/>
              <a:gd name="connsiteY42" fmla="*/ 108188 h 377825"/>
              <a:gd name="connsiteX43" fmla="*/ 362769 w 464323"/>
              <a:gd name="connsiteY43" fmla="*/ 101716 h 377825"/>
              <a:gd name="connsiteX44" fmla="*/ 43511 w 464323"/>
              <a:gd name="connsiteY44" fmla="*/ 29054 h 377825"/>
              <a:gd name="connsiteX45" fmla="*/ 29000 w 464323"/>
              <a:gd name="connsiteY45" fmla="*/ 43590 h 377825"/>
              <a:gd name="connsiteX46" fmla="*/ 29000 w 464323"/>
              <a:gd name="connsiteY46" fmla="*/ 203431 h 377825"/>
              <a:gd name="connsiteX47" fmla="*/ 43511 w 464323"/>
              <a:gd name="connsiteY47" fmla="*/ 217967 h 377825"/>
              <a:gd name="connsiteX48" fmla="*/ 261193 w 464323"/>
              <a:gd name="connsiteY48" fmla="*/ 217967 h 377825"/>
              <a:gd name="connsiteX49" fmla="*/ 275704 w 464323"/>
              <a:gd name="connsiteY49" fmla="*/ 203431 h 377825"/>
              <a:gd name="connsiteX50" fmla="*/ 275704 w 464323"/>
              <a:gd name="connsiteY50" fmla="*/ 101716 h 377825"/>
              <a:gd name="connsiteX51" fmla="*/ 275704 w 464323"/>
              <a:gd name="connsiteY51" fmla="*/ 72644 h 377825"/>
              <a:gd name="connsiteX52" fmla="*/ 275704 w 464323"/>
              <a:gd name="connsiteY52" fmla="*/ 43590 h 377825"/>
              <a:gd name="connsiteX53" fmla="*/ 261193 w 464323"/>
              <a:gd name="connsiteY53" fmla="*/ 29054 h 377825"/>
              <a:gd name="connsiteX54" fmla="*/ 43511 w 464323"/>
              <a:gd name="connsiteY54" fmla="*/ 0 h 377825"/>
              <a:gd name="connsiteX55" fmla="*/ 261193 w 464323"/>
              <a:gd name="connsiteY55" fmla="*/ 0 h 377825"/>
              <a:gd name="connsiteX56" fmla="*/ 304726 w 464323"/>
              <a:gd name="connsiteY56" fmla="*/ 43590 h 377825"/>
              <a:gd name="connsiteX57" fmla="*/ 304726 w 464323"/>
              <a:gd name="connsiteY57" fmla="*/ 72644 h 377825"/>
              <a:gd name="connsiteX58" fmla="*/ 362769 w 464323"/>
              <a:gd name="connsiteY58" fmla="*/ 72644 h 377825"/>
              <a:gd name="connsiteX59" fmla="*/ 398970 w 464323"/>
              <a:gd name="connsiteY59" fmla="*/ 92060 h 377825"/>
              <a:gd name="connsiteX60" fmla="*/ 457013 w 464323"/>
              <a:gd name="connsiteY60" fmla="*/ 179257 h 377825"/>
              <a:gd name="connsiteX61" fmla="*/ 464323 w 464323"/>
              <a:gd name="connsiteY61" fmla="*/ 203431 h 377825"/>
              <a:gd name="connsiteX62" fmla="*/ 464323 w 464323"/>
              <a:gd name="connsiteY62" fmla="*/ 290628 h 377825"/>
              <a:gd name="connsiteX63" fmla="*/ 420812 w 464323"/>
              <a:gd name="connsiteY63" fmla="*/ 334218 h 377825"/>
              <a:gd name="connsiteX64" fmla="*/ 404216 w 464323"/>
              <a:gd name="connsiteY64" fmla="*/ 334218 h 377825"/>
              <a:gd name="connsiteX65" fmla="*/ 348258 w 464323"/>
              <a:gd name="connsiteY65" fmla="*/ 377825 h 377825"/>
              <a:gd name="connsiteX66" fmla="*/ 292257 w 464323"/>
              <a:gd name="connsiteY66" fmla="*/ 334218 h 377825"/>
              <a:gd name="connsiteX67" fmla="*/ 215597 w 464323"/>
              <a:gd name="connsiteY67" fmla="*/ 334218 h 377825"/>
              <a:gd name="connsiteX68" fmla="*/ 159618 w 464323"/>
              <a:gd name="connsiteY68" fmla="*/ 377825 h 377825"/>
              <a:gd name="connsiteX69" fmla="*/ 103617 w 464323"/>
              <a:gd name="connsiteY69" fmla="*/ 334218 h 377825"/>
              <a:gd name="connsiteX70" fmla="*/ 87065 w 464323"/>
              <a:gd name="connsiteY70" fmla="*/ 334218 h 377825"/>
              <a:gd name="connsiteX71" fmla="*/ 43532 w 464323"/>
              <a:gd name="connsiteY71" fmla="*/ 290628 h 377825"/>
              <a:gd name="connsiteX72" fmla="*/ 43532 w 464323"/>
              <a:gd name="connsiteY72" fmla="*/ 247038 h 377825"/>
              <a:gd name="connsiteX73" fmla="*/ 43511 w 464323"/>
              <a:gd name="connsiteY73" fmla="*/ 247038 h 377825"/>
              <a:gd name="connsiteX74" fmla="*/ 0 w 464323"/>
              <a:gd name="connsiteY74" fmla="*/ 203431 h 377825"/>
              <a:gd name="connsiteX75" fmla="*/ 0 w 464323"/>
              <a:gd name="connsiteY75" fmla="*/ 43590 h 377825"/>
              <a:gd name="connsiteX76" fmla="*/ 43511 w 464323"/>
              <a:gd name="connsiteY76" fmla="*/ 0 h 3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64323" h="377825">
                <a:moveTo>
                  <a:pt x="348258" y="290628"/>
                </a:moveTo>
                <a:cubicBezTo>
                  <a:pt x="332221" y="290628"/>
                  <a:pt x="319237" y="303660"/>
                  <a:pt x="319237" y="319682"/>
                </a:cubicBezTo>
                <a:cubicBezTo>
                  <a:pt x="319237" y="335722"/>
                  <a:pt x="332221" y="348754"/>
                  <a:pt x="348258" y="348754"/>
                </a:cubicBezTo>
                <a:cubicBezTo>
                  <a:pt x="364274" y="348754"/>
                  <a:pt x="377279" y="335722"/>
                  <a:pt x="377279" y="319682"/>
                </a:cubicBezTo>
                <a:cubicBezTo>
                  <a:pt x="377279" y="303660"/>
                  <a:pt x="364274" y="290628"/>
                  <a:pt x="348258" y="290628"/>
                </a:cubicBezTo>
                <a:close/>
                <a:moveTo>
                  <a:pt x="159618" y="290628"/>
                </a:moveTo>
                <a:cubicBezTo>
                  <a:pt x="143581" y="290628"/>
                  <a:pt x="130597" y="303660"/>
                  <a:pt x="130597" y="319682"/>
                </a:cubicBezTo>
                <a:cubicBezTo>
                  <a:pt x="130597" y="335722"/>
                  <a:pt x="143581" y="348754"/>
                  <a:pt x="159618" y="348754"/>
                </a:cubicBezTo>
                <a:cubicBezTo>
                  <a:pt x="175634" y="348754"/>
                  <a:pt x="188640" y="335722"/>
                  <a:pt x="188640" y="319682"/>
                </a:cubicBezTo>
                <a:cubicBezTo>
                  <a:pt x="188640" y="303660"/>
                  <a:pt x="175634" y="290628"/>
                  <a:pt x="159618" y="290628"/>
                </a:cubicBezTo>
                <a:close/>
                <a:moveTo>
                  <a:pt x="333640" y="130472"/>
                </a:moveTo>
                <a:lnTo>
                  <a:pt x="333640" y="217983"/>
                </a:lnTo>
                <a:lnTo>
                  <a:pt x="391845" y="217983"/>
                </a:lnTo>
                <a:cubicBezTo>
                  <a:pt x="391845" y="217983"/>
                  <a:pt x="391845" y="196105"/>
                  <a:pt x="391845" y="196105"/>
                </a:cubicBezTo>
                <a:lnTo>
                  <a:pt x="348192" y="130472"/>
                </a:lnTo>
                <a:close/>
                <a:moveTo>
                  <a:pt x="333640" y="115887"/>
                </a:moveTo>
                <a:lnTo>
                  <a:pt x="348192" y="115887"/>
                </a:lnTo>
                <a:cubicBezTo>
                  <a:pt x="353051" y="115887"/>
                  <a:pt x="357599" y="118318"/>
                  <a:pt x="360299" y="122380"/>
                </a:cubicBezTo>
                <a:cubicBezTo>
                  <a:pt x="360299" y="122380"/>
                  <a:pt x="403955" y="188013"/>
                  <a:pt x="403955" y="188013"/>
                </a:cubicBezTo>
                <a:cubicBezTo>
                  <a:pt x="405548" y="190406"/>
                  <a:pt x="406401" y="193226"/>
                  <a:pt x="406401" y="196105"/>
                </a:cubicBezTo>
                <a:lnTo>
                  <a:pt x="406401" y="217983"/>
                </a:lnTo>
                <a:cubicBezTo>
                  <a:pt x="406401" y="226043"/>
                  <a:pt x="399889" y="232563"/>
                  <a:pt x="391845" y="232563"/>
                </a:cubicBezTo>
                <a:lnTo>
                  <a:pt x="333640" y="232563"/>
                </a:lnTo>
                <a:cubicBezTo>
                  <a:pt x="325596" y="232563"/>
                  <a:pt x="319088" y="226043"/>
                  <a:pt x="319088" y="217983"/>
                </a:cubicBezTo>
                <a:lnTo>
                  <a:pt x="319088" y="130472"/>
                </a:lnTo>
                <a:cubicBezTo>
                  <a:pt x="319088" y="122407"/>
                  <a:pt x="325596" y="115887"/>
                  <a:pt x="333640" y="115887"/>
                </a:cubicBezTo>
                <a:close/>
                <a:moveTo>
                  <a:pt x="304726" y="101716"/>
                </a:moveTo>
                <a:lnTo>
                  <a:pt x="304726" y="203431"/>
                </a:lnTo>
                <a:cubicBezTo>
                  <a:pt x="304726" y="227482"/>
                  <a:pt x="285185" y="247038"/>
                  <a:pt x="261193" y="247038"/>
                </a:cubicBezTo>
                <a:lnTo>
                  <a:pt x="72554" y="247038"/>
                </a:lnTo>
                <a:lnTo>
                  <a:pt x="72554" y="290628"/>
                </a:lnTo>
                <a:cubicBezTo>
                  <a:pt x="72554" y="298657"/>
                  <a:pt x="79046" y="305164"/>
                  <a:pt x="87065" y="305164"/>
                </a:cubicBezTo>
                <a:lnTo>
                  <a:pt x="103617" y="305164"/>
                </a:lnTo>
                <a:cubicBezTo>
                  <a:pt x="110110" y="280150"/>
                  <a:pt x="132639" y="261557"/>
                  <a:pt x="159618" y="261557"/>
                </a:cubicBezTo>
                <a:cubicBezTo>
                  <a:pt x="186576" y="261557"/>
                  <a:pt x="209105" y="280150"/>
                  <a:pt x="215597" y="305164"/>
                </a:cubicBezTo>
                <a:lnTo>
                  <a:pt x="292257" y="305164"/>
                </a:lnTo>
                <a:cubicBezTo>
                  <a:pt x="298749" y="280150"/>
                  <a:pt x="321279" y="261557"/>
                  <a:pt x="348258" y="261557"/>
                </a:cubicBezTo>
                <a:cubicBezTo>
                  <a:pt x="375194" y="261557"/>
                  <a:pt x="397724" y="280150"/>
                  <a:pt x="404216" y="305164"/>
                </a:cubicBezTo>
                <a:lnTo>
                  <a:pt x="420812" y="305164"/>
                </a:lnTo>
                <a:cubicBezTo>
                  <a:pt x="428830" y="305164"/>
                  <a:pt x="435323" y="298657"/>
                  <a:pt x="435323" y="290628"/>
                </a:cubicBezTo>
                <a:cubicBezTo>
                  <a:pt x="435323" y="290628"/>
                  <a:pt x="435323" y="203431"/>
                  <a:pt x="435323" y="203431"/>
                </a:cubicBezTo>
                <a:cubicBezTo>
                  <a:pt x="435323" y="200562"/>
                  <a:pt x="434463" y="197764"/>
                  <a:pt x="432872" y="195367"/>
                </a:cubicBezTo>
                <a:lnTo>
                  <a:pt x="374829" y="108188"/>
                </a:lnTo>
                <a:cubicBezTo>
                  <a:pt x="372142" y="104147"/>
                  <a:pt x="367606" y="101716"/>
                  <a:pt x="362769" y="101716"/>
                </a:cubicBezTo>
                <a:close/>
                <a:moveTo>
                  <a:pt x="43511" y="29054"/>
                </a:moveTo>
                <a:cubicBezTo>
                  <a:pt x="35514" y="29054"/>
                  <a:pt x="29000" y="35561"/>
                  <a:pt x="29000" y="43590"/>
                </a:cubicBezTo>
                <a:lnTo>
                  <a:pt x="29000" y="203431"/>
                </a:lnTo>
                <a:cubicBezTo>
                  <a:pt x="29000" y="211460"/>
                  <a:pt x="35514" y="217967"/>
                  <a:pt x="43511" y="217967"/>
                </a:cubicBezTo>
                <a:cubicBezTo>
                  <a:pt x="43511" y="217967"/>
                  <a:pt x="261193" y="217967"/>
                  <a:pt x="261193" y="217967"/>
                </a:cubicBezTo>
                <a:cubicBezTo>
                  <a:pt x="269212" y="217967"/>
                  <a:pt x="275704" y="211460"/>
                  <a:pt x="275704" y="203431"/>
                </a:cubicBezTo>
                <a:lnTo>
                  <a:pt x="275704" y="101716"/>
                </a:lnTo>
                <a:lnTo>
                  <a:pt x="275704" y="72644"/>
                </a:lnTo>
                <a:lnTo>
                  <a:pt x="275704" y="43590"/>
                </a:lnTo>
                <a:cubicBezTo>
                  <a:pt x="275704" y="35561"/>
                  <a:pt x="269212" y="29054"/>
                  <a:pt x="261193" y="29054"/>
                </a:cubicBezTo>
                <a:close/>
                <a:moveTo>
                  <a:pt x="43511" y="0"/>
                </a:moveTo>
                <a:lnTo>
                  <a:pt x="261193" y="0"/>
                </a:lnTo>
                <a:cubicBezTo>
                  <a:pt x="285185" y="0"/>
                  <a:pt x="304726" y="19539"/>
                  <a:pt x="304726" y="43590"/>
                </a:cubicBezTo>
                <a:lnTo>
                  <a:pt x="304726" y="72644"/>
                </a:lnTo>
                <a:lnTo>
                  <a:pt x="362769" y="72644"/>
                </a:lnTo>
                <a:cubicBezTo>
                  <a:pt x="377323" y="72644"/>
                  <a:pt x="390866" y="79903"/>
                  <a:pt x="398970" y="92060"/>
                </a:cubicBezTo>
                <a:lnTo>
                  <a:pt x="457013" y="179257"/>
                </a:lnTo>
                <a:cubicBezTo>
                  <a:pt x="461807" y="186429"/>
                  <a:pt x="464323" y="194808"/>
                  <a:pt x="464323" y="203431"/>
                </a:cubicBezTo>
                <a:lnTo>
                  <a:pt x="464323" y="290628"/>
                </a:lnTo>
                <a:cubicBezTo>
                  <a:pt x="464323" y="314662"/>
                  <a:pt x="444803" y="334218"/>
                  <a:pt x="420812" y="334218"/>
                </a:cubicBezTo>
                <a:lnTo>
                  <a:pt x="404216" y="334218"/>
                </a:lnTo>
                <a:cubicBezTo>
                  <a:pt x="397724" y="359231"/>
                  <a:pt x="375194" y="377825"/>
                  <a:pt x="348258" y="377825"/>
                </a:cubicBezTo>
                <a:cubicBezTo>
                  <a:pt x="321279" y="377825"/>
                  <a:pt x="298749" y="359231"/>
                  <a:pt x="292257" y="334218"/>
                </a:cubicBezTo>
                <a:lnTo>
                  <a:pt x="215597" y="334218"/>
                </a:lnTo>
                <a:cubicBezTo>
                  <a:pt x="209105" y="359231"/>
                  <a:pt x="186576" y="377825"/>
                  <a:pt x="159618" y="377825"/>
                </a:cubicBezTo>
                <a:cubicBezTo>
                  <a:pt x="132639" y="377825"/>
                  <a:pt x="110110" y="359231"/>
                  <a:pt x="103617" y="334218"/>
                </a:cubicBezTo>
                <a:lnTo>
                  <a:pt x="87065" y="334218"/>
                </a:lnTo>
                <a:cubicBezTo>
                  <a:pt x="63052" y="334218"/>
                  <a:pt x="43532" y="314662"/>
                  <a:pt x="43532" y="290628"/>
                </a:cubicBezTo>
                <a:lnTo>
                  <a:pt x="43532" y="247038"/>
                </a:lnTo>
                <a:lnTo>
                  <a:pt x="43511" y="247038"/>
                </a:lnTo>
                <a:cubicBezTo>
                  <a:pt x="19520" y="247038"/>
                  <a:pt x="0" y="227482"/>
                  <a:pt x="0" y="203431"/>
                </a:cubicBezTo>
                <a:lnTo>
                  <a:pt x="0" y="43590"/>
                </a:lnTo>
                <a:cubicBezTo>
                  <a:pt x="0" y="19539"/>
                  <a:pt x="19520" y="0"/>
                  <a:pt x="43511" y="0"/>
                </a:cubicBezTo>
                <a:close/>
              </a:path>
            </a:pathLst>
          </a:custGeom>
          <a:solidFill>
            <a:sysClr val="window" lastClr="FFFFFF"/>
          </a:solidFill>
          <a:ln>
            <a:noFill/>
          </a:ln>
          <a:effectLst/>
        </p:spPr>
        <p:txBody>
          <a:bodyPr wrap="square" lIns="19050" tIns="19050" rIns="19050" bIns="19050" anchor="ctr">
            <a:noAutofit/>
          </a:bodyP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微软雅黑"/>
              <a:ea typeface="微软雅黑"/>
              <a:cs typeface="+mn-ea"/>
              <a:sym typeface="+mn-lt"/>
            </a:endParaRPr>
          </a:p>
        </p:txBody>
      </p:sp>
      <p:sp>
        <p:nvSpPr>
          <p:cNvPr id="3" name="椭圆 2">
            <a:extLst>
              <a:ext uri="{FF2B5EF4-FFF2-40B4-BE49-F238E27FC236}">
                <a16:creationId xmlns:a16="http://schemas.microsoft.com/office/drawing/2014/main" id="{7562483E-113F-C8BB-04F2-7B0D3428F567}"/>
              </a:ext>
            </a:extLst>
          </p:cNvPr>
          <p:cNvSpPr/>
          <p:nvPr/>
        </p:nvSpPr>
        <p:spPr>
          <a:xfrm>
            <a:off x="2206823" y="581024"/>
            <a:ext cx="879226" cy="879226"/>
          </a:xfrm>
          <a:prstGeom prst="ellipse">
            <a:avLst/>
          </a:prstGeom>
          <a:solidFill>
            <a:srgbClr val="1D5C04"/>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0">
            <a:extLst>
              <a:ext uri="{FF2B5EF4-FFF2-40B4-BE49-F238E27FC236}">
                <a16:creationId xmlns:a16="http://schemas.microsoft.com/office/drawing/2014/main" id="{5F82A3ED-AF43-D43D-B2C0-6462B494C4CA}"/>
              </a:ext>
            </a:extLst>
          </p:cNvPr>
          <p:cNvSpPr txBox="1"/>
          <p:nvPr/>
        </p:nvSpPr>
        <p:spPr>
          <a:xfrm>
            <a:off x="3712710" y="579807"/>
            <a:ext cx="6272467" cy="830997"/>
          </a:xfrm>
          <a:prstGeom prst="rect">
            <a:avLst/>
          </a:prstGeom>
          <a:noFill/>
        </p:spPr>
        <p:txBody>
          <a:bodyPr wrap="square" lIns="0" tIns="0" rIns="0" bIns="0" rtlCol="0">
            <a:spAutoFit/>
          </a:bodyPr>
          <a:lstStyle/>
          <a:p>
            <a:pPr algn="ctr"/>
            <a:r>
              <a:rPr lang="en-US" altLang="zh-CN" sz="5400" dirty="0" err="1">
                <a:solidFill>
                  <a:srgbClr val="03BF7C"/>
                </a:solidFill>
                <a:latin typeface=".ProTeacher03 Bebas Neue Bold" panose="020B0606020202050201" pitchFamily="34" charset="0"/>
                <a:cs typeface="+mn-ea"/>
                <a:sym typeface="+mn-lt"/>
              </a:rPr>
              <a:t>Làng</a:t>
            </a:r>
            <a:r>
              <a:rPr lang="en-US" altLang="zh-CN" sz="5400" dirty="0">
                <a:solidFill>
                  <a:srgbClr val="03BF7C"/>
                </a:solidFill>
                <a:latin typeface=".ProTeacher03 Bebas Neue Bold" panose="020B0606020202050201" pitchFamily="34" charset="0"/>
                <a:cs typeface="+mn-ea"/>
                <a:sym typeface="+mn-lt"/>
              </a:rPr>
              <a:t> </a:t>
            </a:r>
            <a:r>
              <a:rPr lang="en-US" altLang="zh-CN" sz="5400" dirty="0" err="1">
                <a:solidFill>
                  <a:srgbClr val="03BF7C"/>
                </a:solidFill>
                <a:latin typeface=".ProTeacher03 Bebas Neue Bold" panose="020B0606020202050201" pitchFamily="34" charset="0"/>
                <a:cs typeface="+mn-ea"/>
                <a:sym typeface="+mn-lt"/>
              </a:rPr>
              <a:t>nghề</a:t>
            </a:r>
            <a:r>
              <a:rPr lang="en-US" altLang="zh-CN" sz="5400" dirty="0">
                <a:solidFill>
                  <a:srgbClr val="03BF7C"/>
                </a:solidFill>
                <a:latin typeface=".ProTeacher03 Bebas Neue Bold" panose="020B0606020202050201" pitchFamily="34" charset="0"/>
                <a:cs typeface="+mn-ea"/>
                <a:sym typeface="+mn-lt"/>
              </a:rPr>
              <a:t> bánh </a:t>
            </a:r>
            <a:r>
              <a:rPr lang="en-US" altLang="zh-CN" sz="5400" dirty="0" err="1">
                <a:solidFill>
                  <a:srgbClr val="03BF7C"/>
                </a:solidFill>
                <a:latin typeface=".ProTeacher03 Bebas Neue Bold" panose="020B0606020202050201" pitchFamily="34" charset="0"/>
                <a:cs typeface="+mn-ea"/>
                <a:sym typeface="+mn-lt"/>
              </a:rPr>
              <a:t>đa</a:t>
            </a:r>
            <a:r>
              <a:rPr lang="en-US" altLang="zh-CN" sz="5400" dirty="0">
                <a:solidFill>
                  <a:srgbClr val="03BF7C"/>
                </a:solidFill>
                <a:latin typeface=".ProTeacher03 Bebas Neue Bold" panose="020B0606020202050201" pitchFamily="34" charset="0"/>
                <a:cs typeface="+mn-ea"/>
                <a:sym typeface="+mn-lt"/>
              </a:rPr>
              <a:t> </a:t>
            </a:r>
            <a:r>
              <a:rPr lang="en-US" altLang="zh-CN" sz="5400" dirty="0" err="1">
                <a:solidFill>
                  <a:srgbClr val="03BF7C"/>
                </a:solidFill>
                <a:latin typeface=".ProTeacher03 Bebas Neue Bold" panose="020B0606020202050201" pitchFamily="34" charset="0"/>
                <a:cs typeface="+mn-ea"/>
                <a:sym typeface="+mn-lt"/>
              </a:rPr>
              <a:t>Hội</a:t>
            </a:r>
            <a:r>
              <a:rPr lang="en-US" altLang="zh-CN" sz="5400" dirty="0">
                <a:solidFill>
                  <a:srgbClr val="03BF7C"/>
                </a:solidFill>
                <a:latin typeface=".ProTeacher03 Bebas Neue Bold" panose="020B0606020202050201" pitchFamily="34" charset="0"/>
                <a:cs typeface="+mn-ea"/>
                <a:sym typeface="+mn-lt"/>
              </a:rPr>
              <a:t> </a:t>
            </a:r>
            <a:r>
              <a:rPr lang="en-US" altLang="zh-CN" sz="5400" dirty="0" err="1">
                <a:solidFill>
                  <a:srgbClr val="03BF7C"/>
                </a:solidFill>
                <a:latin typeface=".ProTeacher03 Bebas Neue Bold" panose="020B0606020202050201" pitchFamily="34" charset="0"/>
                <a:cs typeface="+mn-ea"/>
                <a:sym typeface="+mn-lt"/>
              </a:rPr>
              <a:t>Yên</a:t>
            </a:r>
            <a:endParaRPr lang="zh-CN" altLang="en-US" sz="5400" dirty="0">
              <a:solidFill>
                <a:srgbClr val="03BF7C"/>
              </a:solidFill>
              <a:latin typeface=".ProTeacher03 Bebas Neue Bold" panose="020B0606020202050201" pitchFamily="34" charset="0"/>
              <a:cs typeface="+mn-ea"/>
              <a:sym typeface="+mn-lt"/>
            </a:endParaRPr>
          </a:p>
        </p:txBody>
      </p:sp>
      <p:sp>
        <p:nvSpPr>
          <p:cNvPr id="22" name="Freeform 11390">
            <a:extLst>
              <a:ext uri="{FF2B5EF4-FFF2-40B4-BE49-F238E27FC236}">
                <a16:creationId xmlns:a16="http://schemas.microsoft.com/office/drawing/2014/main" id="{7DBBE32D-DB16-6050-68A9-387014990E08}"/>
              </a:ext>
            </a:extLst>
          </p:cNvPr>
          <p:cNvSpPr/>
          <p:nvPr/>
        </p:nvSpPr>
        <p:spPr bwMode="auto">
          <a:xfrm>
            <a:off x="2453466" y="804896"/>
            <a:ext cx="397898" cy="472011"/>
          </a:xfrm>
          <a:custGeom>
            <a:avLst/>
            <a:gdLst>
              <a:gd name="T0" fmla="*/ 812 w 815"/>
              <a:gd name="T1" fmla="*/ 776 h 971"/>
              <a:gd name="T2" fmla="*/ 787 w 815"/>
              <a:gd name="T3" fmla="*/ 706 h 971"/>
              <a:gd name="T4" fmla="*/ 743 w 815"/>
              <a:gd name="T5" fmla="*/ 657 h 971"/>
              <a:gd name="T6" fmla="*/ 682 w 815"/>
              <a:gd name="T7" fmla="*/ 629 h 971"/>
              <a:gd name="T8" fmla="*/ 612 w 815"/>
              <a:gd name="T9" fmla="*/ 613 h 971"/>
              <a:gd name="T10" fmla="*/ 542 w 815"/>
              <a:gd name="T11" fmla="*/ 592 h 971"/>
              <a:gd name="T12" fmla="*/ 508 w 815"/>
              <a:gd name="T13" fmla="*/ 559 h 971"/>
              <a:gd name="T14" fmla="*/ 503 w 815"/>
              <a:gd name="T15" fmla="*/ 498 h 971"/>
              <a:gd name="T16" fmla="*/ 522 w 815"/>
              <a:gd name="T17" fmla="*/ 464 h 971"/>
              <a:gd name="T18" fmla="*/ 568 w 815"/>
              <a:gd name="T19" fmla="*/ 397 h 971"/>
              <a:gd name="T20" fmla="*/ 605 w 815"/>
              <a:gd name="T21" fmla="*/ 363 h 971"/>
              <a:gd name="T22" fmla="*/ 616 w 815"/>
              <a:gd name="T23" fmla="*/ 316 h 971"/>
              <a:gd name="T24" fmla="*/ 608 w 815"/>
              <a:gd name="T25" fmla="*/ 265 h 971"/>
              <a:gd name="T26" fmla="*/ 586 w 815"/>
              <a:gd name="T27" fmla="*/ 252 h 971"/>
              <a:gd name="T28" fmla="*/ 590 w 815"/>
              <a:gd name="T29" fmla="*/ 169 h 971"/>
              <a:gd name="T30" fmla="*/ 586 w 815"/>
              <a:gd name="T31" fmla="*/ 90 h 971"/>
              <a:gd name="T32" fmla="*/ 563 w 815"/>
              <a:gd name="T33" fmla="*/ 55 h 971"/>
              <a:gd name="T34" fmla="*/ 546 w 815"/>
              <a:gd name="T35" fmla="*/ 50 h 971"/>
              <a:gd name="T36" fmla="*/ 514 w 815"/>
              <a:gd name="T37" fmla="*/ 51 h 971"/>
              <a:gd name="T38" fmla="*/ 487 w 815"/>
              <a:gd name="T39" fmla="*/ 43 h 971"/>
              <a:gd name="T40" fmla="*/ 464 w 815"/>
              <a:gd name="T41" fmla="*/ 15 h 971"/>
              <a:gd name="T42" fmla="*/ 441 w 815"/>
              <a:gd name="T43" fmla="*/ 0 h 971"/>
              <a:gd name="T44" fmla="*/ 402 w 815"/>
              <a:gd name="T45" fmla="*/ 10 h 971"/>
              <a:gd name="T46" fmla="*/ 321 w 815"/>
              <a:gd name="T47" fmla="*/ 28 h 971"/>
              <a:gd name="T48" fmla="*/ 283 w 815"/>
              <a:gd name="T49" fmla="*/ 36 h 971"/>
              <a:gd name="T50" fmla="*/ 260 w 815"/>
              <a:gd name="T51" fmla="*/ 47 h 971"/>
              <a:gd name="T52" fmla="*/ 235 w 815"/>
              <a:gd name="T53" fmla="*/ 76 h 971"/>
              <a:gd name="T54" fmla="*/ 225 w 815"/>
              <a:gd name="T55" fmla="*/ 109 h 971"/>
              <a:gd name="T56" fmla="*/ 219 w 815"/>
              <a:gd name="T57" fmla="*/ 175 h 971"/>
              <a:gd name="T58" fmla="*/ 208 w 815"/>
              <a:gd name="T59" fmla="*/ 259 h 971"/>
              <a:gd name="T60" fmla="*/ 193 w 815"/>
              <a:gd name="T61" fmla="*/ 288 h 971"/>
              <a:gd name="T62" fmla="*/ 192 w 815"/>
              <a:gd name="T63" fmla="*/ 315 h 971"/>
              <a:gd name="T64" fmla="*/ 197 w 815"/>
              <a:gd name="T65" fmla="*/ 345 h 971"/>
              <a:gd name="T66" fmla="*/ 214 w 815"/>
              <a:gd name="T67" fmla="*/ 369 h 971"/>
              <a:gd name="T68" fmla="*/ 240 w 815"/>
              <a:gd name="T69" fmla="*/ 392 h 971"/>
              <a:gd name="T70" fmla="*/ 278 w 815"/>
              <a:gd name="T71" fmla="*/ 450 h 971"/>
              <a:gd name="T72" fmla="*/ 295 w 815"/>
              <a:gd name="T73" fmla="*/ 471 h 971"/>
              <a:gd name="T74" fmla="*/ 311 w 815"/>
              <a:gd name="T75" fmla="*/ 478 h 971"/>
              <a:gd name="T76" fmla="*/ 290 w 815"/>
              <a:gd name="T77" fmla="*/ 579 h 971"/>
              <a:gd name="T78" fmla="*/ 242 w 815"/>
              <a:gd name="T79" fmla="*/ 605 h 971"/>
              <a:gd name="T80" fmla="*/ 125 w 815"/>
              <a:gd name="T81" fmla="*/ 636 h 971"/>
              <a:gd name="T82" fmla="*/ 56 w 815"/>
              <a:gd name="T83" fmla="*/ 665 h 971"/>
              <a:gd name="T84" fmla="*/ 20 w 815"/>
              <a:gd name="T85" fmla="*/ 706 h 971"/>
              <a:gd name="T86" fmla="*/ 9 w 815"/>
              <a:gd name="T87" fmla="*/ 741 h 971"/>
              <a:gd name="T88" fmla="*/ 0 w 815"/>
              <a:gd name="T89" fmla="*/ 817 h 971"/>
              <a:gd name="T90" fmla="*/ 0 w 815"/>
              <a:gd name="T91" fmla="*/ 830 h 971"/>
              <a:gd name="T92" fmla="*/ 5 w 815"/>
              <a:gd name="T93" fmla="*/ 849 h 971"/>
              <a:gd name="T94" fmla="*/ 37 w 815"/>
              <a:gd name="T95" fmla="*/ 886 h 971"/>
              <a:gd name="T96" fmla="*/ 93 w 815"/>
              <a:gd name="T97" fmla="*/ 919 h 971"/>
              <a:gd name="T98" fmla="*/ 214 w 815"/>
              <a:gd name="T99" fmla="*/ 954 h 971"/>
              <a:gd name="T100" fmla="*/ 260 w 815"/>
              <a:gd name="T101" fmla="*/ 960 h 971"/>
              <a:gd name="T102" fmla="*/ 407 w 815"/>
              <a:gd name="T103" fmla="*/ 971 h 971"/>
              <a:gd name="T104" fmla="*/ 445 w 815"/>
              <a:gd name="T105" fmla="*/ 946 h 971"/>
              <a:gd name="T106" fmla="*/ 529 w 815"/>
              <a:gd name="T107" fmla="*/ 963 h 971"/>
              <a:gd name="T108" fmla="*/ 675 w 815"/>
              <a:gd name="T109" fmla="*/ 937 h 971"/>
              <a:gd name="T110" fmla="*/ 747 w 815"/>
              <a:gd name="T111" fmla="*/ 904 h 971"/>
              <a:gd name="T112" fmla="*/ 798 w 815"/>
              <a:gd name="T113" fmla="*/ 865 h 971"/>
              <a:gd name="T114" fmla="*/ 812 w 815"/>
              <a:gd name="T115" fmla="*/ 839 h 971"/>
              <a:gd name="T116" fmla="*/ 815 w 815"/>
              <a:gd name="T117" fmla="*/ 824 h 971"/>
              <a:gd name="T118" fmla="*/ 815 w 815"/>
              <a:gd name="T119" fmla="*/ 822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5" h="971">
                <a:moveTo>
                  <a:pt x="815" y="822"/>
                </a:moveTo>
                <a:lnTo>
                  <a:pt x="815" y="822"/>
                </a:lnTo>
                <a:lnTo>
                  <a:pt x="815" y="798"/>
                </a:lnTo>
                <a:lnTo>
                  <a:pt x="812" y="776"/>
                </a:lnTo>
                <a:lnTo>
                  <a:pt x="808" y="757"/>
                </a:lnTo>
                <a:lnTo>
                  <a:pt x="802" y="738"/>
                </a:lnTo>
                <a:lnTo>
                  <a:pt x="795" y="721"/>
                </a:lnTo>
                <a:lnTo>
                  <a:pt x="787" y="706"/>
                </a:lnTo>
                <a:lnTo>
                  <a:pt x="778" y="691"/>
                </a:lnTo>
                <a:lnTo>
                  <a:pt x="768" y="680"/>
                </a:lnTo>
                <a:lnTo>
                  <a:pt x="756" y="668"/>
                </a:lnTo>
                <a:lnTo>
                  <a:pt x="743" y="657"/>
                </a:lnTo>
                <a:lnTo>
                  <a:pt x="729" y="649"/>
                </a:lnTo>
                <a:lnTo>
                  <a:pt x="714" y="642"/>
                </a:lnTo>
                <a:lnTo>
                  <a:pt x="699" y="634"/>
                </a:lnTo>
                <a:lnTo>
                  <a:pt x="682" y="629"/>
                </a:lnTo>
                <a:lnTo>
                  <a:pt x="665" y="623"/>
                </a:lnTo>
                <a:lnTo>
                  <a:pt x="646" y="619"/>
                </a:lnTo>
                <a:lnTo>
                  <a:pt x="646" y="619"/>
                </a:lnTo>
                <a:lnTo>
                  <a:pt x="612" y="613"/>
                </a:lnTo>
                <a:lnTo>
                  <a:pt x="582" y="606"/>
                </a:lnTo>
                <a:lnTo>
                  <a:pt x="568" y="602"/>
                </a:lnTo>
                <a:lnTo>
                  <a:pt x="555" y="597"/>
                </a:lnTo>
                <a:lnTo>
                  <a:pt x="542" y="592"/>
                </a:lnTo>
                <a:lnTo>
                  <a:pt x="531" y="587"/>
                </a:lnTo>
                <a:lnTo>
                  <a:pt x="522" y="579"/>
                </a:lnTo>
                <a:lnTo>
                  <a:pt x="514" y="570"/>
                </a:lnTo>
                <a:lnTo>
                  <a:pt x="508" y="559"/>
                </a:lnTo>
                <a:lnTo>
                  <a:pt x="504" y="548"/>
                </a:lnTo>
                <a:lnTo>
                  <a:pt x="501" y="533"/>
                </a:lnTo>
                <a:lnTo>
                  <a:pt x="501" y="518"/>
                </a:lnTo>
                <a:lnTo>
                  <a:pt x="503" y="498"/>
                </a:lnTo>
                <a:lnTo>
                  <a:pt x="508" y="477"/>
                </a:lnTo>
                <a:lnTo>
                  <a:pt x="508" y="477"/>
                </a:lnTo>
                <a:lnTo>
                  <a:pt x="516" y="471"/>
                </a:lnTo>
                <a:lnTo>
                  <a:pt x="522" y="464"/>
                </a:lnTo>
                <a:lnTo>
                  <a:pt x="535" y="448"/>
                </a:lnTo>
                <a:lnTo>
                  <a:pt x="547" y="431"/>
                </a:lnTo>
                <a:lnTo>
                  <a:pt x="558" y="414"/>
                </a:lnTo>
                <a:lnTo>
                  <a:pt x="568" y="397"/>
                </a:lnTo>
                <a:lnTo>
                  <a:pt x="581" y="382"/>
                </a:lnTo>
                <a:lnTo>
                  <a:pt x="589" y="375"/>
                </a:lnTo>
                <a:lnTo>
                  <a:pt x="597" y="369"/>
                </a:lnTo>
                <a:lnTo>
                  <a:pt x="605" y="363"/>
                </a:lnTo>
                <a:lnTo>
                  <a:pt x="614" y="360"/>
                </a:lnTo>
                <a:lnTo>
                  <a:pt x="614" y="360"/>
                </a:lnTo>
                <a:lnTo>
                  <a:pt x="616" y="336"/>
                </a:lnTo>
                <a:lnTo>
                  <a:pt x="616" y="316"/>
                </a:lnTo>
                <a:lnTo>
                  <a:pt x="614" y="272"/>
                </a:lnTo>
                <a:lnTo>
                  <a:pt x="614" y="272"/>
                </a:lnTo>
                <a:lnTo>
                  <a:pt x="612" y="268"/>
                </a:lnTo>
                <a:lnTo>
                  <a:pt x="608" y="265"/>
                </a:lnTo>
                <a:lnTo>
                  <a:pt x="601" y="263"/>
                </a:lnTo>
                <a:lnTo>
                  <a:pt x="592" y="259"/>
                </a:lnTo>
                <a:lnTo>
                  <a:pt x="589" y="256"/>
                </a:lnTo>
                <a:lnTo>
                  <a:pt x="586" y="252"/>
                </a:lnTo>
                <a:lnTo>
                  <a:pt x="586" y="252"/>
                </a:lnTo>
                <a:lnTo>
                  <a:pt x="586" y="226"/>
                </a:lnTo>
                <a:lnTo>
                  <a:pt x="588" y="198"/>
                </a:lnTo>
                <a:lnTo>
                  <a:pt x="590" y="169"/>
                </a:lnTo>
                <a:lnTo>
                  <a:pt x="592" y="141"/>
                </a:lnTo>
                <a:lnTo>
                  <a:pt x="590" y="114"/>
                </a:lnTo>
                <a:lnTo>
                  <a:pt x="588" y="102"/>
                </a:lnTo>
                <a:lnTo>
                  <a:pt x="586" y="90"/>
                </a:lnTo>
                <a:lnTo>
                  <a:pt x="582" y="80"/>
                </a:lnTo>
                <a:lnTo>
                  <a:pt x="577" y="71"/>
                </a:lnTo>
                <a:lnTo>
                  <a:pt x="571" y="62"/>
                </a:lnTo>
                <a:lnTo>
                  <a:pt x="563" y="55"/>
                </a:lnTo>
                <a:lnTo>
                  <a:pt x="563" y="55"/>
                </a:lnTo>
                <a:lnTo>
                  <a:pt x="558" y="53"/>
                </a:lnTo>
                <a:lnTo>
                  <a:pt x="552" y="50"/>
                </a:lnTo>
                <a:lnTo>
                  <a:pt x="546" y="50"/>
                </a:lnTo>
                <a:lnTo>
                  <a:pt x="541" y="49"/>
                </a:lnTo>
                <a:lnTo>
                  <a:pt x="541" y="49"/>
                </a:lnTo>
                <a:lnTo>
                  <a:pt x="514" y="51"/>
                </a:lnTo>
                <a:lnTo>
                  <a:pt x="514" y="51"/>
                </a:lnTo>
                <a:lnTo>
                  <a:pt x="505" y="50"/>
                </a:lnTo>
                <a:lnTo>
                  <a:pt x="496" y="47"/>
                </a:lnTo>
                <a:lnTo>
                  <a:pt x="496" y="47"/>
                </a:lnTo>
                <a:lnTo>
                  <a:pt x="487" y="43"/>
                </a:lnTo>
                <a:lnTo>
                  <a:pt x="481" y="37"/>
                </a:lnTo>
                <a:lnTo>
                  <a:pt x="475" y="29"/>
                </a:lnTo>
                <a:lnTo>
                  <a:pt x="470" y="21"/>
                </a:lnTo>
                <a:lnTo>
                  <a:pt x="464" y="15"/>
                </a:lnTo>
                <a:lnTo>
                  <a:pt x="458" y="8"/>
                </a:lnTo>
                <a:lnTo>
                  <a:pt x="450" y="3"/>
                </a:lnTo>
                <a:lnTo>
                  <a:pt x="447" y="2"/>
                </a:lnTo>
                <a:lnTo>
                  <a:pt x="441" y="0"/>
                </a:lnTo>
                <a:lnTo>
                  <a:pt x="441" y="0"/>
                </a:lnTo>
                <a:lnTo>
                  <a:pt x="418" y="0"/>
                </a:lnTo>
                <a:lnTo>
                  <a:pt x="418" y="0"/>
                </a:lnTo>
                <a:lnTo>
                  <a:pt x="402" y="10"/>
                </a:lnTo>
                <a:lnTo>
                  <a:pt x="386" y="16"/>
                </a:lnTo>
                <a:lnTo>
                  <a:pt x="371" y="20"/>
                </a:lnTo>
                <a:lnTo>
                  <a:pt x="354" y="23"/>
                </a:lnTo>
                <a:lnTo>
                  <a:pt x="321" y="28"/>
                </a:lnTo>
                <a:lnTo>
                  <a:pt x="306" y="30"/>
                </a:lnTo>
                <a:lnTo>
                  <a:pt x="290" y="34"/>
                </a:lnTo>
                <a:lnTo>
                  <a:pt x="290" y="34"/>
                </a:lnTo>
                <a:lnTo>
                  <a:pt x="283" y="36"/>
                </a:lnTo>
                <a:lnTo>
                  <a:pt x="283" y="36"/>
                </a:lnTo>
                <a:lnTo>
                  <a:pt x="275" y="40"/>
                </a:lnTo>
                <a:lnTo>
                  <a:pt x="268" y="43"/>
                </a:lnTo>
                <a:lnTo>
                  <a:pt x="260" y="47"/>
                </a:lnTo>
                <a:lnTo>
                  <a:pt x="255" y="53"/>
                </a:lnTo>
                <a:lnTo>
                  <a:pt x="248" y="58"/>
                </a:lnTo>
                <a:lnTo>
                  <a:pt x="244" y="63"/>
                </a:lnTo>
                <a:lnTo>
                  <a:pt x="235" y="76"/>
                </a:lnTo>
                <a:lnTo>
                  <a:pt x="235" y="76"/>
                </a:lnTo>
                <a:lnTo>
                  <a:pt x="231" y="87"/>
                </a:lnTo>
                <a:lnTo>
                  <a:pt x="227" y="97"/>
                </a:lnTo>
                <a:lnTo>
                  <a:pt x="225" y="109"/>
                </a:lnTo>
                <a:lnTo>
                  <a:pt x="223" y="122"/>
                </a:lnTo>
                <a:lnTo>
                  <a:pt x="221" y="148"/>
                </a:lnTo>
                <a:lnTo>
                  <a:pt x="219" y="175"/>
                </a:lnTo>
                <a:lnTo>
                  <a:pt x="219" y="175"/>
                </a:lnTo>
                <a:lnTo>
                  <a:pt x="221" y="249"/>
                </a:lnTo>
                <a:lnTo>
                  <a:pt x="221" y="249"/>
                </a:lnTo>
                <a:lnTo>
                  <a:pt x="213" y="254"/>
                </a:lnTo>
                <a:lnTo>
                  <a:pt x="208" y="259"/>
                </a:lnTo>
                <a:lnTo>
                  <a:pt x="202" y="265"/>
                </a:lnTo>
                <a:lnTo>
                  <a:pt x="198" y="272"/>
                </a:lnTo>
                <a:lnTo>
                  <a:pt x="196" y="280"/>
                </a:lnTo>
                <a:lnTo>
                  <a:pt x="193" y="288"/>
                </a:lnTo>
                <a:lnTo>
                  <a:pt x="192" y="297"/>
                </a:lnTo>
                <a:lnTo>
                  <a:pt x="192" y="305"/>
                </a:lnTo>
                <a:lnTo>
                  <a:pt x="192" y="305"/>
                </a:lnTo>
                <a:lnTo>
                  <a:pt x="192" y="315"/>
                </a:lnTo>
                <a:lnTo>
                  <a:pt x="192" y="326"/>
                </a:lnTo>
                <a:lnTo>
                  <a:pt x="195" y="335"/>
                </a:lnTo>
                <a:lnTo>
                  <a:pt x="197" y="345"/>
                </a:lnTo>
                <a:lnTo>
                  <a:pt x="197" y="345"/>
                </a:lnTo>
                <a:lnTo>
                  <a:pt x="200" y="352"/>
                </a:lnTo>
                <a:lnTo>
                  <a:pt x="204" y="358"/>
                </a:lnTo>
                <a:lnTo>
                  <a:pt x="209" y="363"/>
                </a:lnTo>
                <a:lnTo>
                  <a:pt x="214" y="369"/>
                </a:lnTo>
                <a:lnTo>
                  <a:pt x="227" y="379"/>
                </a:lnTo>
                <a:lnTo>
                  <a:pt x="234" y="384"/>
                </a:lnTo>
                <a:lnTo>
                  <a:pt x="240" y="392"/>
                </a:lnTo>
                <a:lnTo>
                  <a:pt x="240" y="392"/>
                </a:lnTo>
                <a:lnTo>
                  <a:pt x="247" y="401"/>
                </a:lnTo>
                <a:lnTo>
                  <a:pt x="253" y="410"/>
                </a:lnTo>
                <a:lnTo>
                  <a:pt x="266" y="431"/>
                </a:lnTo>
                <a:lnTo>
                  <a:pt x="278" y="450"/>
                </a:lnTo>
                <a:lnTo>
                  <a:pt x="283" y="459"/>
                </a:lnTo>
                <a:lnTo>
                  <a:pt x="290" y="465"/>
                </a:lnTo>
                <a:lnTo>
                  <a:pt x="290" y="465"/>
                </a:lnTo>
                <a:lnTo>
                  <a:pt x="295" y="471"/>
                </a:lnTo>
                <a:lnTo>
                  <a:pt x="300" y="474"/>
                </a:lnTo>
                <a:lnTo>
                  <a:pt x="306" y="477"/>
                </a:lnTo>
                <a:lnTo>
                  <a:pt x="311" y="478"/>
                </a:lnTo>
                <a:lnTo>
                  <a:pt x="311" y="478"/>
                </a:lnTo>
                <a:lnTo>
                  <a:pt x="311" y="555"/>
                </a:lnTo>
                <a:lnTo>
                  <a:pt x="311" y="555"/>
                </a:lnTo>
                <a:lnTo>
                  <a:pt x="302" y="568"/>
                </a:lnTo>
                <a:lnTo>
                  <a:pt x="290" y="579"/>
                </a:lnTo>
                <a:lnTo>
                  <a:pt x="290" y="579"/>
                </a:lnTo>
                <a:lnTo>
                  <a:pt x="275" y="589"/>
                </a:lnTo>
                <a:lnTo>
                  <a:pt x="260" y="599"/>
                </a:lnTo>
                <a:lnTo>
                  <a:pt x="242" y="605"/>
                </a:lnTo>
                <a:lnTo>
                  <a:pt x="223" y="612"/>
                </a:lnTo>
                <a:lnTo>
                  <a:pt x="184" y="622"/>
                </a:lnTo>
                <a:lnTo>
                  <a:pt x="145" y="631"/>
                </a:lnTo>
                <a:lnTo>
                  <a:pt x="125" y="636"/>
                </a:lnTo>
                <a:lnTo>
                  <a:pt x="107" y="642"/>
                </a:lnTo>
                <a:lnTo>
                  <a:pt x="89" y="648"/>
                </a:lnTo>
                <a:lnTo>
                  <a:pt x="72" y="656"/>
                </a:lnTo>
                <a:lnTo>
                  <a:pt x="56" y="665"/>
                </a:lnTo>
                <a:lnTo>
                  <a:pt x="42" y="677"/>
                </a:lnTo>
                <a:lnTo>
                  <a:pt x="30" y="690"/>
                </a:lnTo>
                <a:lnTo>
                  <a:pt x="25" y="698"/>
                </a:lnTo>
                <a:lnTo>
                  <a:pt x="20" y="706"/>
                </a:lnTo>
                <a:lnTo>
                  <a:pt x="20" y="706"/>
                </a:lnTo>
                <a:lnTo>
                  <a:pt x="14" y="717"/>
                </a:lnTo>
                <a:lnTo>
                  <a:pt x="12" y="729"/>
                </a:lnTo>
                <a:lnTo>
                  <a:pt x="9" y="741"/>
                </a:lnTo>
                <a:lnTo>
                  <a:pt x="8" y="755"/>
                </a:lnTo>
                <a:lnTo>
                  <a:pt x="5" y="784"/>
                </a:lnTo>
                <a:lnTo>
                  <a:pt x="3" y="800"/>
                </a:lnTo>
                <a:lnTo>
                  <a:pt x="0" y="817"/>
                </a:lnTo>
                <a:lnTo>
                  <a:pt x="0" y="818"/>
                </a:lnTo>
                <a:lnTo>
                  <a:pt x="0" y="818"/>
                </a:lnTo>
                <a:lnTo>
                  <a:pt x="0" y="828"/>
                </a:lnTo>
                <a:lnTo>
                  <a:pt x="0" y="830"/>
                </a:lnTo>
                <a:lnTo>
                  <a:pt x="0" y="830"/>
                </a:lnTo>
                <a:lnTo>
                  <a:pt x="0" y="830"/>
                </a:lnTo>
                <a:lnTo>
                  <a:pt x="1" y="839"/>
                </a:lnTo>
                <a:lnTo>
                  <a:pt x="5" y="849"/>
                </a:lnTo>
                <a:lnTo>
                  <a:pt x="10" y="858"/>
                </a:lnTo>
                <a:lnTo>
                  <a:pt x="18" y="868"/>
                </a:lnTo>
                <a:lnTo>
                  <a:pt x="26" y="877"/>
                </a:lnTo>
                <a:lnTo>
                  <a:pt x="37" y="886"/>
                </a:lnTo>
                <a:lnTo>
                  <a:pt x="48" y="895"/>
                </a:lnTo>
                <a:lnTo>
                  <a:pt x="61" y="903"/>
                </a:lnTo>
                <a:lnTo>
                  <a:pt x="77" y="911"/>
                </a:lnTo>
                <a:lnTo>
                  <a:pt x="93" y="919"/>
                </a:lnTo>
                <a:lnTo>
                  <a:pt x="110" y="925"/>
                </a:lnTo>
                <a:lnTo>
                  <a:pt x="128" y="932"/>
                </a:lnTo>
                <a:lnTo>
                  <a:pt x="168" y="945"/>
                </a:lnTo>
                <a:lnTo>
                  <a:pt x="214" y="954"/>
                </a:lnTo>
                <a:lnTo>
                  <a:pt x="214" y="954"/>
                </a:lnTo>
                <a:lnTo>
                  <a:pt x="215" y="954"/>
                </a:lnTo>
                <a:lnTo>
                  <a:pt x="215" y="954"/>
                </a:lnTo>
                <a:lnTo>
                  <a:pt x="260" y="960"/>
                </a:lnTo>
                <a:lnTo>
                  <a:pt x="307" y="966"/>
                </a:lnTo>
                <a:lnTo>
                  <a:pt x="356" y="969"/>
                </a:lnTo>
                <a:lnTo>
                  <a:pt x="407" y="971"/>
                </a:lnTo>
                <a:lnTo>
                  <a:pt x="407" y="971"/>
                </a:lnTo>
                <a:lnTo>
                  <a:pt x="450" y="969"/>
                </a:lnTo>
                <a:lnTo>
                  <a:pt x="450" y="969"/>
                </a:lnTo>
                <a:lnTo>
                  <a:pt x="448" y="958"/>
                </a:lnTo>
                <a:lnTo>
                  <a:pt x="445" y="946"/>
                </a:lnTo>
                <a:lnTo>
                  <a:pt x="450" y="969"/>
                </a:lnTo>
                <a:lnTo>
                  <a:pt x="450" y="969"/>
                </a:lnTo>
                <a:lnTo>
                  <a:pt x="488" y="967"/>
                </a:lnTo>
                <a:lnTo>
                  <a:pt x="529" y="963"/>
                </a:lnTo>
                <a:lnTo>
                  <a:pt x="576" y="958"/>
                </a:lnTo>
                <a:lnTo>
                  <a:pt x="627" y="949"/>
                </a:lnTo>
                <a:lnTo>
                  <a:pt x="652" y="943"/>
                </a:lnTo>
                <a:lnTo>
                  <a:pt x="675" y="937"/>
                </a:lnTo>
                <a:lnTo>
                  <a:pt x="697" y="930"/>
                </a:lnTo>
                <a:lnTo>
                  <a:pt x="717" y="922"/>
                </a:lnTo>
                <a:lnTo>
                  <a:pt x="734" y="915"/>
                </a:lnTo>
                <a:lnTo>
                  <a:pt x="747" y="904"/>
                </a:lnTo>
                <a:lnTo>
                  <a:pt x="747" y="904"/>
                </a:lnTo>
                <a:lnTo>
                  <a:pt x="768" y="892"/>
                </a:lnTo>
                <a:lnTo>
                  <a:pt x="785" y="879"/>
                </a:lnTo>
                <a:lnTo>
                  <a:pt x="798" y="865"/>
                </a:lnTo>
                <a:lnTo>
                  <a:pt x="803" y="858"/>
                </a:lnTo>
                <a:lnTo>
                  <a:pt x="808" y="851"/>
                </a:lnTo>
                <a:lnTo>
                  <a:pt x="808" y="851"/>
                </a:lnTo>
                <a:lnTo>
                  <a:pt x="812" y="839"/>
                </a:lnTo>
                <a:lnTo>
                  <a:pt x="815" y="828"/>
                </a:lnTo>
                <a:lnTo>
                  <a:pt x="815" y="828"/>
                </a:lnTo>
                <a:lnTo>
                  <a:pt x="815" y="828"/>
                </a:lnTo>
                <a:lnTo>
                  <a:pt x="815" y="824"/>
                </a:lnTo>
                <a:lnTo>
                  <a:pt x="815" y="823"/>
                </a:lnTo>
                <a:lnTo>
                  <a:pt x="815" y="823"/>
                </a:lnTo>
                <a:lnTo>
                  <a:pt x="815" y="822"/>
                </a:lnTo>
                <a:lnTo>
                  <a:pt x="815" y="822"/>
                </a:lnTo>
                <a:close/>
              </a:path>
            </a:pathLst>
          </a:custGeom>
          <a:solidFill>
            <a:schemeClr val="bg1"/>
          </a:solidFill>
          <a:ln>
            <a:noFill/>
          </a:ln>
        </p:spPr>
        <p:txBody>
          <a:bodyPr/>
          <a:lstStyle/>
          <a:p>
            <a:pPr>
              <a:defRPr/>
            </a:pPr>
            <a:endParaRPr lang="en-US" sz="1700">
              <a:cs typeface="+mn-ea"/>
              <a:sym typeface="+mn-lt"/>
            </a:endParaRPr>
          </a:p>
        </p:txBody>
      </p:sp>
      <p:pic>
        <p:nvPicPr>
          <p:cNvPr id="2" name="Picture 1">
            <a:extLst>
              <a:ext uri="{FF2B5EF4-FFF2-40B4-BE49-F238E27FC236}">
                <a16:creationId xmlns:a16="http://schemas.microsoft.com/office/drawing/2014/main" id="{D0883D2A-1FDC-94A8-5250-1B9A76592D99}"/>
              </a:ext>
            </a:extLst>
          </p:cNvPr>
          <p:cNvPicPr>
            <a:picLocks noChangeAspect="1"/>
          </p:cNvPicPr>
          <p:nvPr/>
        </p:nvPicPr>
        <p:blipFill>
          <a:blip r:embed="rId5"/>
          <a:stretch>
            <a:fillRect/>
          </a:stretch>
        </p:blipFill>
        <p:spPr>
          <a:xfrm>
            <a:off x="-355481" y="3799840"/>
            <a:ext cx="3503867" cy="3058160"/>
          </a:xfrm>
          <a:prstGeom prst="rect">
            <a:avLst/>
          </a:prstGeom>
        </p:spPr>
      </p:pic>
      <p:sp>
        <p:nvSpPr>
          <p:cNvPr id="4" name="TextBox 3">
            <a:extLst>
              <a:ext uri="{FF2B5EF4-FFF2-40B4-BE49-F238E27FC236}">
                <a16:creationId xmlns:a16="http://schemas.microsoft.com/office/drawing/2014/main" id="{A8C2A489-E9D8-4554-9E53-BB28107ACE14}"/>
              </a:ext>
            </a:extLst>
          </p:cNvPr>
          <p:cNvSpPr txBox="1"/>
          <p:nvPr/>
        </p:nvSpPr>
        <p:spPr>
          <a:xfrm>
            <a:off x="2851364" y="1416192"/>
            <a:ext cx="8653503" cy="5509200"/>
          </a:xfrm>
          <a:prstGeom prst="rect">
            <a:avLst/>
          </a:prstGeom>
          <a:noFill/>
        </p:spPr>
        <p:txBody>
          <a:bodyPr wrap="square" rtlCol="0">
            <a:spAutoFit/>
          </a:bodyPr>
          <a:lstStyle/>
          <a:p>
            <a:r>
              <a:rPr lang="en-US" sz="3200" dirty="0">
                <a:solidFill>
                  <a:srgbClr val="242021"/>
                </a:solidFill>
                <a:latin typeface="MyriadPro-Regular"/>
              </a:rPr>
              <a:t>- </a:t>
            </a:r>
            <a:r>
              <a:rPr lang="en-US" sz="3200" dirty="0" err="1">
                <a:solidFill>
                  <a:srgbClr val="242021"/>
                </a:solidFill>
                <a:latin typeface="MyriadPro-Regular"/>
              </a:rPr>
              <a:t>Địa</a:t>
            </a:r>
            <a:r>
              <a:rPr lang="en-US" sz="3200" dirty="0">
                <a:solidFill>
                  <a:srgbClr val="242021"/>
                </a:solidFill>
                <a:latin typeface="MyriadPro-Regular"/>
              </a:rPr>
              <a:t> </a:t>
            </a:r>
            <a:r>
              <a:rPr lang="en-US" sz="3200" dirty="0" err="1">
                <a:solidFill>
                  <a:srgbClr val="242021"/>
                </a:solidFill>
                <a:latin typeface="MyriadPro-Regular"/>
              </a:rPr>
              <a:t>chỉ</a:t>
            </a:r>
            <a:r>
              <a:rPr lang="en-US" sz="3200" dirty="0">
                <a:solidFill>
                  <a:srgbClr val="242021"/>
                </a:solidFill>
                <a:latin typeface="MyriadPro-Regular"/>
              </a:rPr>
              <a:t>: </a:t>
            </a:r>
            <a:r>
              <a:rPr lang="vi-VN" sz="3200" b="0" i="0" dirty="0">
                <a:solidFill>
                  <a:srgbClr val="242021"/>
                </a:solidFill>
                <a:effectLst/>
                <a:latin typeface="MyriadPro-Regular"/>
              </a:rPr>
              <a:t> xã</a:t>
            </a:r>
            <a:r>
              <a:rPr lang="en-US" sz="3200" b="0" i="0" dirty="0">
                <a:solidFill>
                  <a:srgbClr val="242021"/>
                </a:solidFill>
                <a:effectLst/>
                <a:latin typeface="MyriadPro-Regular"/>
              </a:rPr>
              <a:t> </a:t>
            </a:r>
            <a:r>
              <a:rPr lang="vi-VN" sz="3200" b="0" i="0" dirty="0">
                <a:solidFill>
                  <a:srgbClr val="242021"/>
                </a:solidFill>
                <a:effectLst/>
                <a:latin typeface="MyriadPro-Regular"/>
              </a:rPr>
              <a:t>Chi Lăng Nam, huyện Thanh Miện.</a:t>
            </a:r>
            <a:endParaRPr lang="en-US" sz="3200" b="0" i="0" dirty="0">
              <a:solidFill>
                <a:srgbClr val="242021"/>
              </a:solidFill>
              <a:effectLst/>
              <a:latin typeface="MyriadPro-Regular"/>
            </a:endParaRPr>
          </a:p>
          <a:p>
            <a:r>
              <a:rPr lang="en-US" sz="3200" b="0" i="0" dirty="0">
                <a:solidFill>
                  <a:srgbClr val="242021"/>
                </a:solidFill>
                <a:effectLst/>
                <a:latin typeface="MyriadPro-Regular"/>
              </a:rPr>
              <a:t>- </a:t>
            </a:r>
            <a:r>
              <a:rPr lang="en-US" sz="3200" b="0" i="0" dirty="0" err="1">
                <a:solidFill>
                  <a:srgbClr val="242021"/>
                </a:solidFill>
                <a:effectLst/>
                <a:latin typeface="MyriadPro-Regular"/>
              </a:rPr>
              <a:t>HÌnh</a:t>
            </a:r>
            <a:r>
              <a:rPr lang="en-US" sz="3200" b="0" i="0" dirty="0">
                <a:solidFill>
                  <a:srgbClr val="242021"/>
                </a:solidFill>
                <a:effectLst/>
                <a:latin typeface="MyriadPro-Regular"/>
              </a:rPr>
              <a:t> </a:t>
            </a:r>
            <a:r>
              <a:rPr lang="en-US" sz="3200" b="0" i="0" dirty="0" err="1">
                <a:solidFill>
                  <a:srgbClr val="242021"/>
                </a:solidFill>
                <a:effectLst/>
                <a:latin typeface="MyriadPro-Regular"/>
              </a:rPr>
              <a:t>thành</a:t>
            </a:r>
            <a:r>
              <a:rPr lang="en-US" sz="3200" b="0" i="0" dirty="0">
                <a:solidFill>
                  <a:srgbClr val="242021"/>
                </a:solidFill>
                <a:effectLst/>
                <a:latin typeface="MyriadPro-Regular"/>
              </a:rPr>
              <a:t>: </a:t>
            </a:r>
            <a:r>
              <a:rPr lang="en-US" sz="3200" b="0" i="0" dirty="0" err="1">
                <a:solidFill>
                  <a:srgbClr val="242021"/>
                </a:solidFill>
                <a:effectLst/>
                <a:latin typeface="MyriadPro-Regular"/>
              </a:rPr>
              <a:t>làng</a:t>
            </a:r>
            <a:r>
              <a:rPr lang="en-US" sz="3200" b="0" i="0" dirty="0">
                <a:solidFill>
                  <a:srgbClr val="242021"/>
                </a:solidFill>
                <a:effectLst/>
                <a:latin typeface="MyriadPro-Regular"/>
              </a:rPr>
              <a:t> </a:t>
            </a:r>
            <a:r>
              <a:rPr lang="en-US" sz="3200" b="0" i="0" dirty="0" err="1">
                <a:solidFill>
                  <a:srgbClr val="242021"/>
                </a:solidFill>
                <a:effectLst/>
                <a:latin typeface="MyriadPro-Regular"/>
              </a:rPr>
              <a:t>nghề</a:t>
            </a:r>
            <a:r>
              <a:rPr lang="en-US" sz="3200" b="0" i="0" dirty="0">
                <a:solidFill>
                  <a:srgbClr val="242021"/>
                </a:solidFill>
                <a:effectLst/>
                <a:latin typeface="MyriadPro-Regular"/>
              </a:rPr>
              <a:t> </a:t>
            </a:r>
            <a:r>
              <a:rPr lang="en-US" sz="3200" b="0" i="0" dirty="0" err="1">
                <a:solidFill>
                  <a:srgbClr val="242021"/>
                </a:solidFill>
                <a:effectLst/>
                <a:latin typeface="MyriadPro-Regular"/>
              </a:rPr>
              <a:t>truyền</a:t>
            </a:r>
            <a:r>
              <a:rPr lang="en-US" sz="3200" b="0" i="0" dirty="0">
                <a:solidFill>
                  <a:srgbClr val="242021"/>
                </a:solidFill>
                <a:effectLst/>
                <a:latin typeface="MyriadPro-Regular"/>
              </a:rPr>
              <a:t> </a:t>
            </a:r>
            <a:r>
              <a:rPr lang="en-US" sz="3200" b="0" i="0" dirty="0" err="1">
                <a:solidFill>
                  <a:srgbClr val="242021"/>
                </a:solidFill>
                <a:effectLst/>
                <a:latin typeface="MyriadPro-Regular"/>
              </a:rPr>
              <a:t>thống</a:t>
            </a:r>
            <a:r>
              <a:rPr lang="en-US" sz="3200" b="0" i="0" dirty="0">
                <a:solidFill>
                  <a:srgbClr val="242021"/>
                </a:solidFill>
                <a:effectLst/>
                <a:latin typeface="MyriadPro-Regular"/>
              </a:rPr>
              <a:t> </a:t>
            </a:r>
            <a:r>
              <a:rPr lang="en-US" sz="3200" b="0" i="0" dirty="0" err="1">
                <a:solidFill>
                  <a:srgbClr val="242021"/>
                </a:solidFill>
                <a:effectLst/>
                <a:latin typeface="MyriadPro-Regular"/>
              </a:rPr>
              <a:t>lâu</a:t>
            </a:r>
            <a:r>
              <a:rPr lang="en-US" sz="3200" b="0" i="0" dirty="0">
                <a:solidFill>
                  <a:srgbClr val="242021"/>
                </a:solidFill>
                <a:effectLst/>
                <a:latin typeface="MyriadPro-Regular"/>
              </a:rPr>
              <a:t> </a:t>
            </a:r>
            <a:r>
              <a:rPr lang="en-US" sz="3200" b="0" i="0" dirty="0" err="1">
                <a:solidFill>
                  <a:srgbClr val="242021"/>
                </a:solidFill>
                <a:effectLst/>
                <a:latin typeface="MyriadPro-Regular"/>
              </a:rPr>
              <a:t>đời</a:t>
            </a:r>
            <a:r>
              <a:rPr lang="en-US" sz="3200" dirty="0"/>
              <a:t> </a:t>
            </a:r>
            <a:br>
              <a:rPr lang="en-US" sz="3200" dirty="0"/>
            </a:br>
            <a:r>
              <a:rPr lang="en-US" sz="3200" dirty="0"/>
              <a:t>- </a:t>
            </a:r>
            <a:r>
              <a:rPr lang="vi-VN" sz="3200" b="0" i="0" dirty="0">
                <a:solidFill>
                  <a:srgbClr val="242021"/>
                </a:solidFill>
                <a:effectLst/>
                <a:latin typeface="MyriadPro-Regular"/>
              </a:rPr>
              <a:t> Nguyên liệu</a:t>
            </a:r>
            <a:r>
              <a:rPr lang="en-US" sz="3200" b="0" i="0" dirty="0">
                <a:solidFill>
                  <a:srgbClr val="242021"/>
                </a:solidFill>
                <a:effectLst/>
                <a:latin typeface="MyriadPro-Regular"/>
              </a:rPr>
              <a:t> : </a:t>
            </a:r>
            <a:r>
              <a:rPr lang="vi-VN" sz="3200" b="0" i="0" dirty="0">
                <a:solidFill>
                  <a:srgbClr val="242021"/>
                </a:solidFill>
                <a:effectLst/>
                <a:latin typeface="MyriadPro-Regular"/>
              </a:rPr>
              <a:t> gạo sản xuất</a:t>
            </a:r>
            <a:r>
              <a:rPr lang="en-US" sz="3200" b="0" i="0" dirty="0">
                <a:solidFill>
                  <a:srgbClr val="242021"/>
                </a:solidFill>
                <a:effectLst/>
                <a:latin typeface="MyriadPro-Regular"/>
              </a:rPr>
              <a:t> </a:t>
            </a:r>
            <a:r>
              <a:rPr lang="vi-VN" sz="3200" b="0" i="0" dirty="0">
                <a:solidFill>
                  <a:srgbClr val="242021"/>
                </a:solidFill>
                <a:effectLst/>
                <a:latin typeface="MyriadPro-Regular"/>
              </a:rPr>
              <a:t>tại địa phương. </a:t>
            </a:r>
            <a:endParaRPr lang="en-US" sz="3200" b="0" i="0" dirty="0">
              <a:solidFill>
                <a:srgbClr val="242021"/>
              </a:solidFill>
              <a:effectLst/>
              <a:latin typeface="MyriadPro-Regular"/>
            </a:endParaRPr>
          </a:p>
          <a:p>
            <a:r>
              <a:rPr lang="en-US" sz="3200" b="0" i="0" dirty="0">
                <a:solidFill>
                  <a:srgbClr val="242021"/>
                </a:solidFill>
                <a:effectLst/>
                <a:latin typeface="MyriadPro-Regular"/>
              </a:rPr>
              <a:t>- </a:t>
            </a:r>
            <a:r>
              <a:rPr lang="en-US" sz="3200" b="0" i="0" dirty="0" err="1">
                <a:solidFill>
                  <a:srgbClr val="242021"/>
                </a:solidFill>
                <a:effectLst/>
                <a:latin typeface="MyriadPro-Regular"/>
              </a:rPr>
              <a:t>Điểm</a:t>
            </a:r>
            <a:r>
              <a:rPr lang="en-US" sz="3200" b="0" i="0" dirty="0">
                <a:solidFill>
                  <a:srgbClr val="242021"/>
                </a:solidFill>
                <a:effectLst/>
                <a:latin typeface="MyriadPro-Regular"/>
              </a:rPr>
              <a:t> </a:t>
            </a:r>
            <a:r>
              <a:rPr lang="en-US" sz="3200" b="0" i="0" dirty="0" err="1">
                <a:solidFill>
                  <a:srgbClr val="242021"/>
                </a:solidFill>
                <a:effectLst/>
                <a:latin typeface="MyriadPro-Regular"/>
              </a:rPr>
              <a:t>đặc</a:t>
            </a:r>
            <a:r>
              <a:rPr lang="en-US" sz="3200" b="0" i="0" dirty="0">
                <a:solidFill>
                  <a:srgbClr val="242021"/>
                </a:solidFill>
                <a:effectLst/>
                <a:latin typeface="MyriadPro-Regular"/>
              </a:rPr>
              <a:t> </a:t>
            </a:r>
            <a:r>
              <a:rPr lang="en-US" sz="3200" b="0" i="0" dirty="0" err="1">
                <a:solidFill>
                  <a:srgbClr val="242021"/>
                </a:solidFill>
                <a:effectLst/>
                <a:latin typeface="MyriadPro-Regular"/>
              </a:rPr>
              <a:t>chưng</a:t>
            </a:r>
            <a:r>
              <a:rPr lang="en-US" sz="3200" b="0" i="0" dirty="0">
                <a:solidFill>
                  <a:srgbClr val="242021"/>
                </a:solidFill>
                <a:effectLst/>
                <a:latin typeface="MyriadPro-Regular"/>
              </a:rPr>
              <a:t> </a:t>
            </a:r>
            <a:r>
              <a:rPr lang="en-US" sz="3200" b="0" i="0" dirty="0" err="1">
                <a:solidFill>
                  <a:srgbClr val="242021"/>
                </a:solidFill>
                <a:effectLst/>
                <a:latin typeface="MyriadPro-Regular"/>
              </a:rPr>
              <a:t>của</a:t>
            </a:r>
            <a:r>
              <a:rPr lang="en-US" sz="3200" b="0" i="0" dirty="0">
                <a:solidFill>
                  <a:srgbClr val="242021"/>
                </a:solidFill>
                <a:effectLst/>
                <a:latin typeface="MyriadPro-Regular"/>
              </a:rPr>
              <a:t> </a:t>
            </a:r>
            <a:r>
              <a:rPr lang="en-US" sz="3200" b="0" i="0" dirty="0" err="1">
                <a:solidFill>
                  <a:srgbClr val="242021"/>
                </a:solidFill>
                <a:effectLst/>
                <a:latin typeface="MyriadPro-Regular"/>
              </a:rPr>
              <a:t>sản</a:t>
            </a:r>
            <a:r>
              <a:rPr lang="en-US" sz="3200" b="0" i="0" dirty="0">
                <a:solidFill>
                  <a:srgbClr val="242021"/>
                </a:solidFill>
                <a:effectLst/>
                <a:latin typeface="MyriadPro-Regular"/>
              </a:rPr>
              <a:t> </a:t>
            </a:r>
            <a:r>
              <a:rPr lang="en-US" sz="3200" b="0" i="0" dirty="0" err="1">
                <a:solidFill>
                  <a:srgbClr val="242021"/>
                </a:solidFill>
                <a:effectLst/>
                <a:latin typeface="MyriadPro-Regular"/>
              </a:rPr>
              <a:t>phẩm</a:t>
            </a:r>
            <a:r>
              <a:rPr lang="en-US" sz="3200" b="0" i="0" dirty="0">
                <a:solidFill>
                  <a:srgbClr val="242021"/>
                </a:solidFill>
                <a:effectLst/>
                <a:latin typeface="MyriadPro-Regular"/>
              </a:rPr>
              <a:t>: </a:t>
            </a:r>
            <a:r>
              <a:rPr lang="vi-VN" sz="3200" b="0" i="0" dirty="0">
                <a:solidFill>
                  <a:srgbClr val="242021"/>
                </a:solidFill>
                <a:effectLst/>
                <a:latin typeface="MyriadPro-Regular"/>
              </a:rPr>
              <a:t>Sản phẩm không dùng các chất phụ gia nên nổi tiếng</a:t>
            </a:r>
            <a:r>
              <a:rPr lang="en-US" sz="3200" b="0" i="0" dirty="0">
                <a:solidFill>
                  <a:srgbClr val="242021"/>
                </a:solidFill>
                <a:effectLst/>
                <a:latin typeface="MyriadPro-Regular"/>
              </a:rPr>
              <a:t> </a:t>
            </a:r>
            <a:r>
              <a:rPr lang="vi-VN" sz="3200" b="0" i="0" dirty="0">
                <a:solidFill>
                  <a:srgbClr val="242021"/>
                </a:solidFill>
                <a:effectLst/>
                <a:latin typeface="MyriadPro-Regular"/>
              </a:rPr>
              <a:t>thơm ngon và có vị đậm đà, đặc trưng của gạo. Sợi bánh mềm, có độ</a:t>
            </a:r>
            <a:r>
              <a:rPr lang="en-US" sz="3200" b="0" i="0" dirty="0">
                <a:solidFill>
                  <a:srgbClr val="242021"/>
                </a:solidFill>
                <a:effectLst/>
                <a:latin typeface="MyriadPro-Regular"/>
              </a:rPr>
              <a:t> </a:t>
            </a:r>
            <a:r>
              <a:rPr lang="vi-VN" sz="3200" b="0" i="0" dirty="0">
                <a:solidFill>
                  <a:srgbClr val="242021"/>
                </a:solidFill>
                <a:effectLst/>
                <a:latin typeface="MyriadPro-Regular"/>
              </a:rPr>
              <a:t>dẻo, dai và có hương vị tự nhiên, không bị nát khi nấu chín. </a:t>
            </a:r>
            <a:endParaRPr lang="en-US" sz="3200" b="0" i="0" dirty="0">
              <a:solidFill>
                <a:srgbClr val="242021"/>
              </a:solidFill>
              <a:effectLst/>
              <a:latin typeface="MyriadPro-Regular"/>
            </a:endParaRPr>
          </a:p>
          <a:p>
            <a:r>
              <a:rPr lang="en-US" sz="3200" b="0" i="0" dirty="0">
                <a:solidFill>
                  <a:srgbClr val="242021"/>
                </a:solidFill>
                <a:effectLst/>
                <a:latin typeface="MyriadPro-Regular"/>
              </a:rPr>
              <a:t>- </a:t>
            </a:r>
            <a:r>
              <a:rPr lang="en-US" sz="3200" b="0" i="0" dirty="0" err="1">
                <a:solidFill>
                  <a:srgbClr val="242021"/>
                </a:solidFill>
                <a:effectLst/>
                <a:latin typeface="MyriadPro-Regular"/>
              </a:rPr>
              <a:t>Thị</a:t>
            </a:r>
            <a:r>
              <a:rPr lang="en-US" sz="3200" b="0" i="0" dirty="0">
                <a:solidFill>
                  <a:srgbClr val="242021"/>
                </a:solidFill>
                <a:effectLst/>
                <a:latin typeface="MyriadPro-Regular"/>
              </a:rPr>
              <a:t> </a:t>
            </a:r>
            <a:r>
              <a:rPr lang="en-US" sz="3200" b="0" i="0" dirty="0" err="1">
                <a:solidFill>
                  <a:srgbClr val="242021"/>
                </a:solidFill>
                <a:effectLst/>
                <a:latin typeface="MyriadPro-Regular"/>
              </a:rPr>
              <a:t>trường</a:t>
            </a:r>
            <a:r>
              <a:rPr lang="en-US" sz="3200" b="0" i="0" dirty="0">
                <a:solidFill>
                  <a:srgbClr val="242021"/>
                </a:solidFill>
                <a:effectLst/>
                <a:latin typeface="MyriadPro-Regular"/>
              </a:rPr>
              <a:t>: </a:t>
            </a:r>
            <a:r>
              <a:rPr lang="en-US" sz="3200" b="0" i="0" dirty="0" err="1">
                <a:solidFill>
                  <a:srgbClr val="242021"/>
                </a:solidFill>
                <a:effectLst/>
                <a:latin typeface="MyriadPro-Regular"/>
              </a:rPr>
              <a:t>Tiêu</a:t>
            </a:r>
            <a:r>
              <a:rPr lang="en-US" sz="3200" b="0" i="0" dirty="0">
                <a:solidFill>
                  <a:srgbClr val="242021"/>
                </a:solidFill>
                <a:effectLst/>
                <a:latin typeface="MyriadPro-Regular"/>
              </a:rPr>
              <a:t> </a:t>
            </a:r>
            <a:r>
              <a:rPr lang="en-US" sz="3200" b="0" i="0" dirty="0" err="1">
                <a:solidFill>
                  <a:srgbClr val="242021"/>
                </a:solidFill>
                <a:effectLst/>
                <a:latin typeface="MyriadPro-Regular"/>
              </a:rPr>
              <a:t>thụ</a:t>
            </a:r>
            <a:r>
              <a:rPr lang="en-US" sz="3200" b="0" i="0" dirty="0">
                <a:solidFill>
                  <a:srgbClr val="242021"/>
                </a:solidFill>
                <a:effectLst/>
                <a:latin typeface="MyriadPro-Regular"/>
              </a:rPr>
              <a:t> </a:t>
            </a:r>
            <a:r>
              <a:rPr lang="en-US" sz="3200" b="0" i="0" dirty="0" err="1">
                <a:solidFill>
                  <a:srgbClr val="242021"/>
                </a:solidFill>
                <a:effectLst/>
                <a:latin typeface="MyriadPro-Regular"/>
              </a:rPr>
              <a:t>tro</a:t>
            </a:r>
            <a:r>
              <a:rPr lang="vi-VN" sz="3200" b="0" i="0" dirty="0">
                <a:solidFill>
                  <a:srgbClr val="242021"/>
                </a:solidFill>
                <a:effectLst/>
                <a:latin typeface="MyriadPro-Regular"/>
              </a:rPr>
              <a:t>ng nước và</a:t>
            </a:r>
            <a:r>
              <a:rPr lang="en-US" sz="3200" b="0" i="0" dirty="0">
                <a:solidFill>
                  <a:srgbClr val="242021"/>
                </a:solidFill>
                <a:effectLst/>
                <a:latin typeface="MyriadPro-Regular"/>
              </a:rPr>
              <a:t> </a:t>
            </a:r>
            <a:r>
              <a:rPr lang="vi-VN" sz="3200" b="0" i="0" dirty="0">
                <a:solidFill>
                  <a:srgbClr val="242021"/>
                </a:solidFill>
                <a:effectLst/>
                <a:latin typeface="MyriadPro-Regular"/>
              </a:rPr>
              <a:t>xuất khẩu sang nước ngoài.</a:t>
            </a:r>
            <a:r>
              <a:rPr lang="vi-VN" sz="3200" dirty="0"/>
              <a:t> </a:t>
            </a:r>
            <a:br>
              <a:rPr lang="vi-VN" sz="3200" dirty="0"/>
            </a:br>
            <a:endParaRPr lang="en-US" sz="3200" dirty="0">
              <a:solidFill>
                <a:srgbClr val="34BF80"/>
              </a:solidFill>
            </a:endParaRPr>
          </a:p>
        </p:txBody>
      </p:sp>
    </p:spTree>
    <p:extLst>
      <p:ext uri="{BB962C8B-B14F-4D97-AF65-F5344CB8AC3E}">
        <p14:creationId xmlns:p14="http://schemas.microsoft.com/office/powerpoint/2010/main" val="292965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E8618-5007-B69C-9532-BA9EE80E7F75}"/>
              </a:ext>
            </a:extLst>
          </p:cNvPr>
          <p:cNvPicPr>
            <a:picLocks noChangeAspect="1"/>
          </p:cNvPicPr>
          <p:nvPr/>
        </p:nvPicPr>
        <p:blipFill>
          <a:blip r:embed="rId2"/>
          <a:stretch>
            <a:fillRect/>
          </a:stretch>
        </p:blipFill>
        <p:spPr>
          <a:xfrm>
            <a:off x="323169" y="413658"/>
            <a:ext cx="3533775" cy="2686050"/>
          </a:xfrm>
          <a:prstGeom prst="rect">
            <a:avLst/>
          </a:prstGeom>
        </p:spPr>
      </p:pic>
      <p:pic>
        <p:nvPicPr>
          <p:cNvPr id="5" name="Picture 4">
            <a:extLst>
              <a:ext uri="{FF2B5EF4-FFF2-40B4-BE49-F238E27FC236}">
                <a16:creationId xmlns:a16="http://schemas.microsoft.com/office/drawing/2014/main" id="{68CF0FFD-01E3-4CB5-D537-A50D851EA541}"/>
              </a:ext>
            </a:extLst>
          </p:cNvPr>
          <p:cNvPicPr>
            <a:picLocks noChangeAspect="1"/>
          </p:cNvPicPr>
          <p:nvPr/>
        </p:nvPicPr>
        <p:blipFill>
          <a:blip r:embed="rId3"/>
          <a:stretch>
            <a:fillRect/>
          </a:stretch>
        </p:blipFill>
        <p:spPr>
          <a:xfrm>
            <a:off x="4029074" y="1055914"/>
            <a:ext cx="3429000" cy="2714625"/>
          </a:xfrm>
          <a:prstGeom prst="rect">
            <a:avLst/>
          </a:prstGeom>
        </p:spPr>
      </p:pic>
      <p:pic>
        <p:nvPicPr>
          <p:cNvPr id="7" name="Picture 6">
            <a:extLst>
              <a:ext uri="{FF2B5EF4-FFF2-40B4-BE49-F238E27FC236}">
                <a16:creationId xmlns:a16="http://schemas.microsoft.com/office/drawing/2014/main" id="{C01AF5EC-E95E-DC0E-975D-FAE82F639DD1}"/>
              </a:ext>
            </a:extLst>
          </p:cNvPr>
          <p:cNvPicPr>
            <a:picLocks noChangeAspect="1"/>
          </p:cNvPicPr>
          <p:nvPr/>
        </p:nvPicPr>
        <p:blipFill>
          <a:blip r:embed="rId4"/>
          <a:stretch>
            <a:fillRect/>
          </a:stretch>
        </p:blipFill>
        <p:spPr>
          <a:xfrm>
            <a:off x="7630204" y="2434997"/>
            <a:ext cx="3524250" cy="2724150"/>
          </a:xfrm>
          <a:prstGeom prst="rect">
            <a:avLst/>
          </a:prstGeom>
        </p:spPr>
      </p:pic>
      <p:pic>
        <p:nvPicPr>
          <p:cNvPr id="9" name="Picture 8">
            <a:extLst>
              <a:ext uri="{FF2B5EF4-FFF2-40B4-BE49-F238E27FC236}">
                <a16:creationId xmlns:a16="http://schemas.microsoft.com/office/drawing/2014/main" id="{51088817-2A77-9D33-DF89-4C5A15B46698}"/>
              </a:ext>
            </a:extLst>
          </p:cNvPr>
          <p:cNvPicPr>
            <a:picLocks noChangeAspect="1"/>
          </p:cNvPicPr>
          <p:nvPr/>
        </p:nvPicPr>
        <p:blipFill>
          <a:blip r:embed="rId5"/>
          <a:stretch>
            <a:fillRect/>
          </a:stretch>
        </p:blipFill>
        <p:spPr>
          <a:xfrm>
            <a:off x="1710415" y="3752850"/>
            <a:ext cx="3457575" cy="2647950"/>
          </a:xfrm>
          <a:prstGeom prst="rect">
            <a:avLst/>
          </a:prstGeom>
        </p:spPr>
      </p:pic>
      <p:sp>
        <p:nvSpPr>
          <p:cNvPr id="10" name="TextBox 9">
            <a:extLst>
              <a:ext uri="{FF2B5EF4-FFF2-40B4-BE49-F238E27FC236}">
                <a16:creationId xmlns:a16="http://schemas.microsoft.com/office/drawing/2014/main" id="{E911998F-1B6C-A12B-D6E8-904C48DF6396}"/>
              </a:ext>
            </a:extLst>
          </p:cNvPr>
          <p:cNvSpPr txBox="1"/>
          <p:nvPr/>
        </p:nvSpPr>
        <p:spPr>
          <a:xfrm>
            <a:off x="8047945" y="816547"/>
            <a:ext cx="3429000" cy="1661993"/>
          </a:xfrm>
          <a:prstGeom prst="rect">
            <a:avLst/>
          </a:prstGeom>
          <a:noFill/>
        </p:spPr>
        <p:txBody>
          <a:bodyPr wrap="square" rtlCol="0">
            <a:spAutoFit/>
          </a:bodyPr>
          <a:lstStyle/>
          <a:p>
            <a:r>
              <a:rPr lang="en-US" sz="2800" b="1" i="1" dirty="0" err="1">
                <a:solidFill>
                  <a:srgbClr val="FF0000"/>
                </a:solidFill>
                <a:effectLst/>
                <a:latin typeface="MyriadPro-It"/>
              </a:rPr>
              <a:t>Hình</a:t>
            </a:r>
            <a:r>
              <a:rPr lang="en-US" sz="2800" b="1" i="1" dirty="0">
                <a:solidFill>
                  <a:srgbClr val="FF0000"/>
                </a:solidFill>
                <a:effectLst/>
                <a:latin typeface="MyriadPro-It"/>
              </a:rPr>
              <a:t> 2. </a:t>
            </a:r>
            <a:r>
              <a:rPr lang="en-US" sz="2800" b="1" i="1" dirty="0" err="1">
                <a:solidFill>
                  <a:srgbClr val="FF0000"/>
                </a:solidFill>
                <a:effectLst/>
                <a:latin typeface="MyriadPro-It"/>
              </a:rPr>
              <a:t>Các</a:t>
            </a:r>
            <a:r>
              <a:rPr lang="en-US" sz="2800" b="1" i="1" dirty="0">
                <a:solidFill>
                  <a:srgbClr val="FF0000"/>
                </a:solidFill>
                <a:effectLst/>
                <a:latin typeface="MyriadPro-It"/>
              </a:rPr>
              <a:t> </a:t>
            </a:r>
            <a:r>
              <a:rPr lang="en-US" sz="2800" b="1" i="1" dirty="0" err="1">
                <a:solidFill>
                  <a:srgbClr val="FF0000"/>
                </a:solidFill>
                <a:effectLst/>
                <a:latin typeface="MyriadPro-It"/>
              </a:rPr>
              <a:t>công</a:t>
            </a:r>
            <a:r>
              <a:rPr lang="en-US" sz="2800" b="1" i="1" dirty="0">
                <a:solidFill>
                  <a:srgbClr val="FF0000"/>
                </a:solidFill>
                <a:effectLst/>
                <a:latin typeface="MyriadPro-It"/>
              </a:rPr>
              <a:t> </a:t>
            </a:r>
            <a:r>
              <a:rPr lang="en-US" sz="2800" b="1" i="1" dirty="0" err="1">
                <a:solidFill>
                  <a:srgbClr val="FF0000"/>
                </a:solidFill>
                <a:effectLst/>
                <a:latin typeface="MyriadPro-It"/>
              </a:rPr>
              <a:t>đoạn</a:t>
            </a:r>
            <a:r>
              <a:rPr lang="en-US" sz="2800" b="1" i="1" dirty="0">
                <a:solidFill>
                  <a:srgbClr val="FF0000"/>
                </a:solidFill>
                <a:effectLst/>
                <a:latin typeface="MyriadPro-It"/>
              </a:rPr>
              <a:t> </a:t>
            </a:r>
            <a:r>
              <a:rPr lang="en-US" sz="2800" b="1" i="1" dirty="0" err="1">
                <a:solidFill>
                  <a:srgbClr val="FF0000"/>
                </a:solidFill>
                <a:effectLst/>
                <a:latin typeface="MyriadPro-It"/>
              </a:rPr>
              <a:t>làm</a:t>
            </a:r>
            <a:r>
              <a:rPr lang="en-US" sz="2800" b="1" i="1" dirty="0">
                <a:solidFill>
                  <a:srgbClr val="FF0000"/>
                </a:solidFill>
                <a:effectLst/>
                <a:latin typeface="MyriadPro-It"/>
              </a:rPr>
              <a:t> bánh </a:t>
            </a:r>
            <a:r>
              <a:rPr lang="en-US" sz="2800" b="1" i="1" dirty="0" err="1">
                <a:solidFill>
                  <a:srgbClr val="FF0000"/>
                </a:solidFill>
                <a:effectLst/>
                <a:latin typeface="MyriadPro-It"/>
              </a:rPr>
              <a:t>đa</a:t>
            </a:r>
            <a:r>
              <a:rPr lang="en-US" sz="2800" b="1" i="1" dirty="0">
                <a:solidFill>
                  <a:srgbClr val="FF0000"/>
                </a:solidFill>
                <a:effectLst/>
                <a:latin typeface="MyriadPro-It"/>
              </a:rPr>
              <a:t> </a:t>
            </a:r>
            <a:r>
              <a:rPr lang="en-US" sz="2800" b="1" i="1" dirty="0" err="1">
                <a:solidFill>
                  <a:srgbClr val="FF0000"/>
                </a:solidFill>
                <a:effectLst/>
                <a:latin typeface="MyriadPro-It"/>
              </a:rPr>
              <a:t>Hội</a:t>
            </a:r>
            <a:r>
              <a:rPr lang="en-US" sz="2800" b="1" i="1" dirty="0">
                <a:solidFill>
                  <a:srgbClr val="FF0000"/>
                </a:solidFill>
                <a:effectLst/>
                <a:latin typeface="MyriadPro-It"/>
              </a:rPr>
              <a:t> </a:t>
            </a:r>
            <a:r>
              <a:rPr lang="en-US" sz="2800" b="1" i="1" dirty="0" err="1">
                <a:solidFill>
                  <a:srgbClr val="FF0000"/>
                </a:solidFill>
                <a:effectLst/>
                <a:latin typeface="MyriadPro-It"/>
              </a:rPr>
              <a:t>Yên</a:t>
            </a:r>
            <a:r>
              <a:rPr lang="en-US" sz="2800" b="1" dirty="0">
                <a:solidFill>
                  <a:srgbClr val="FF0000"/>
                </a:solidFill>
              </a:rPr>
              <a:t> </a:t>
            </a:r>
            <a:br>
              <a:rPr lang="en-US" dirty="0"/>
            </a:br>
            <a:endParaRPr lang="en-US" dirty="0"/>
          </a:p>
        </p:txBody>
      </p:sp>
      <p:pic>
        <p:nvPicPr>
          <p:cNvPr id="11" name="Picture 10">
            <a:extLst>
              <a:ext uri="{FF2B5EF4-FFF2-40B4-BE49-F238E27FC236}">
                <a16:creationId xmlns:a16="http://schemas.microsoft.com/office/drawing/2014/main" id="{2DD3DE1F-A2F5-4FC3-57B3-485BAE67858E}"/>
              </a:ext>
            </a:extLst>
          </p:cNvPr>
          <p:cNvPicPr>
            <a:picLocks noChangeAspect="1"/>
          </p:cNvPicPr>
          <p:nvPr/>
        </p:nvPicPr>
        <p:blipFill>
          <a:blip r:embed="rId6"/>
          <a:stretch>
            <a:fillRect/>
          </a:stretch>
        </p:blipFill>
        <p:spPr>
          <a:xfrm>
            <a:off x="4955896" y="3752850"/>
            <a:ext cx="3499407" cy="3060457"/>
          </a:xfrm>
          <a:prstGeom prst="rect">
            <a:avLst/>
          </a:prstGeom>
        </p:spPr>
      </p:pic>
    </p:spTree>
    <p:extLst>
      <p:ext uri="{BB962C8B-B14F-4D97-AF65-F5344CB8AC3E}">
        <p14:creationId xmlns:p14="http://schemas.microsoft.com/office/powerpoint/2010/main" val="3786101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E4FA7-7B98-F6C1-CA61-B98D70E20EF3}"/>
              </a:ext>
            </a:extLst>
          </p:cNvPr>
          <p:cNvPicPr>
            <a:picLocks noChangeAspect="1"/>
          </p:cNvPicPr>
          <p:nvPr/>
        </p:nvPicPr>
        <p:blipFill>
          <a:blip r:embed="rId2"/>
          <a:stretch>
            <a:fillRect/>
          </a:stretch>
        </p:blipFill>
        <p:spPr>
          <a:xfrm>
            <a:off x="5007428" y="620259"/>
            <a:ext cx="6183085" cy="5617029"/>
          </a:xfrm>
          <a:prstGeom prst="rect">
            <a:avLst/>
          </a:prstGeom>
        </p:spPr>
      </p:pic>
      <p:sp>
        <p:nvSpPr>
          <p:cNvPr id="3" name="TextBox 2">
            <a:extLst>
              <a:ext uri="{FF2B5EF4-FFF2-40B4-BE49-F238E27FC236}">
                <a16:creationId xmlns:a16="http://schemas.microsoft.com/office/drawing/2014/main" id="{F4C1230B-5B95-40DA-91FC-EEA9DA6567C3}"/>
              </a:ext>
            </a:extLst>
          </p:cNvPr>
          <p:cNvSpPr txBox="1"/>
          <p:nvPr/>
        </p:nvSpPr>
        <p:spPr>
          <a:xfrm>
            <a:off x="1284514" y="2068286"/>
            <a:ext cx="3015343" cy="1754326"/>
          </a:xfrm>
          <a:prstGeom prst="rect">
            <a:avLst/>
          </a:prstGeom>
          <a:noFill/>
        </p:spPr>
        <p:txBody>
          <a:bodyPr wrap="square" rtlCol="0">
            <a:spAutoFit/>
          </a:bodyPr>
          <a:lstStyle/>
          <a:p>
            <a:r>
              <a:rPr lang="en-US" sz="3600" b="1" dirty="0">
                <a:solidFill>
                  <a:srgbClr val="FFC000"/>
                </a:solidFill>
              </a:rPr>
              <a:t>Em </a:t>
            </a:r>
            <a:r>
              <a:rPr lang="en-US" sz="3600" b="1" dirty="0" err="1">
                <a:solidFill>
                  <a:srgbClr val="FFC000"/>
                </a:solidFill>
              </a:rPr>
              <a:t>có</a:t>
            </a:r>
            <a:r>
              <a:rPr lang="en-US" sz="3600" b="1" dirty="0">
                <a:solidFill>
                  <a:srgbClr val="FFC000"/>
                </a:solidFill>
              </a:rPr>
              <a:t> </a:t>
            </a:r>
            <a:r>
              <a:rPr lang="en-US" sz="3600" b="1" dirty="0" err="1">
                <a:solidFill>
                  <a:srgbClr val="FFC000"/>
                </a:solidFill>
              </a:rPr>
              <a:t>suy</a:t>
            </a:r>
            <a:r>
              <a:rPr lang="en-US" sz="3600" b="1" dirty="0">
                <a:solidFill>
                  <a:srgbClr val="FFC000"/>
                </a:solidFill>
              </a:rPr>
              <a:t> </a:t>
            </a:r>
            <a:r>
              <a:rPr lang="en-US" sz="3600" b="1" dirty="0" err="1">
                <a:solidFill>
                  <a:srgbClr val="FFC000"/>
                </a:solidFill>
              </a:rPr>
              <a:t>nghĩ</a:t>
            </a:r>
            <a:r>
              <a:rPr lang="en-US" sz="3600" b="1" dirty="0">
                <a:solidFill>
                  <a:srgbClr val="FFC000"/>
                </a:solidFill>
              </a:rPr>
              <a:t> </a:t>
            </a:r>
            <a:r>
              <a:rPr lang="en-US" sz="3600" b="1" dirty="0" err="1">
                <a:solidFill>
                  <a:srgbClr val="FFC000"/>
                </a:solidFill>
              </a:rPr>
              <a:t>gì</a:t>
            </a:r>
            <a:r>
              <a:rPr lang="en-US" sz="3600" b="1" dirty="0">
                <a:solidFill>
                  <a:srgbClr val="FFC000"/>
                </a:solidFill>
              </a:rPr>
              <a:t> </a:t>
            </a:r>
            <a:r>
              <a:rPr lang="en-US" sz="3600" b="1" dirty="0" err="1">
                <a:solidFill>
                  <a:srgbClr val="FFC000"/>
                </a:solidFill>
              </a:rPr>
              <a:t>khi</a:t>
            </a:r>
            <a:r>
              <a:rPr lang="en-US" sz="3600" b="1" dirty="0">
                <a:solidFill>
                  <a:srgbClr val="FFC000"/>
                </a:solidFill>
              </a:rPr>
              <a:t> </a:t>
            </a:r>
            <a:r>
              <a:rPr lang="en-US" sz="3600" b="1" dirty="0" err="1">
                <a:solidFill>
                  <a:srgbClr val="FFC000"/>
                </a:solidFill>
              </a:rPr>
              <a:t>xem</a:t>
            </a:r>
            <a:r>
              <a:rPr lang="en-US" sz="3600" b="1" dirty="0">
                <a:solidFill>
                  <a:srgbClr val="FFC000"/>
                </a:solidFill>
              </a:rPr>
              <a:t> </a:t>
            </a:r>
            <a:r>
              <a:rPr lang="en-US" sz="3600" b="1" dirty="0" err="1">
                <a:solidFill>
                  <a:srgbClr val="FFC000"/>
                </a:solidFill>
              </a:rPr>
              <a:t>hình</a:t>
            </a:r>
            <a:r>
              <a:rPr lang="en-US" sz="3600" b="1" dirty="0">
                <a:solidFill>
                  <a:srgbClr val="FFC000"/>
                </a:solidFill>
              </a:rPr>
              <a:t> </a:t>
            </a:r>
            <a:r>
              <a:rPr lang="en-US" sz="3600" b="1" dirty="0" err="1">
                <a:solidFill>
                  <a:srgbClr val="FFC000"/>
                </a:solidFill>
              </a:rPr>
              <a:t>ảnh</a:t>
            </a:r>
            <a:r>
              <a:rPr lang="en-US" sz="3600" b="1" dirty="0">
                <a:solidFill>
                  <a:srgbClr val="FFC000"/>
                </a:solidFill>
              </a:rPr>
              <a:t> </a:t>
            </a:r>
            <a:r>
              <a:rPr lang="en-US" sz="3600" b="1" dirty="0" err="1">
                <a:solidFill>
                  <a:srgbClr val="FFC000"/>
                </a:solidFill>
              </a:rPr>
              <a:t>này</a:t>
            </a:r>
            <a:r>
              <a:rPr lang="en-US" sz="3600" b="1" dirty="0">
                <a:solidFill>
                  <a:srgbClr val="FFC000"/>
                </a:solidFill>
              </a:rPr>
              <a:t>?</a:t>
            </a:r>
          </a:p>
        </p:txBody>
      </p:sp>
    </p:spTree>
    <p:extLst>
      <p:ext uri="{BB962C8B-B14F-4D97-AF65-F5344CB8AC3E}">
        <p14:creationId xmlns:p14="http://schemas.microsoft.com/office/powerpoint/2010/main" val="75385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0" y="1188723"/>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233422" y="697737"/>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708851" flipH="1">
            <a:off x="9441071" y="965400"/>
            <a:ext cx="3212134"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953670" y="959963"/>
            <a:ext cx="10691068" cy="4430444"/>
          </a:xfrm>
          <a:prstGeom prst="rect">
            <a:avLst/>
          </a:prstGeom>
          <a:noFill/>
        </p:spPr>
        <p:txBody>
          <a:bodyPr wrap="none" rtlCol="0">
            <a:spAutoFit/>
          </a:bodyPr>
          <a:lstStyle>
            <a:defPPr>
              <a:defRPr lang="zh-CN"/>
            </a:defPPr>
            <a:lvl1pPr algn="ctr">
              <a:lnSpc>
                <a:spcPct val="120000"/>
              </a:lnSpc>
              <a:defRPr sz="6000" b="1">
                <a:solidFill>
                  <a:srgbClr val="086573"/>
                </a:solidFill>
                <a:latin typeface="思源黑体 CN Bold" panose="020B0800000000000000" pitchFamily="34" charset="-122"/>
                <a:ea typeface="思源黑体 CN Bold" panose="020B0800000000000000" pitchFamily="34" charset="-122"/>
              </a:defRPr>
            </a:lvl1pPr>
          </a:lstStyle>
          <a:p>
            <a:r>
              <a:rPr lang="en-US" altLang="zh-CN" dirty="0">
                <a:solidFill>
                  <a:srgbClr val="1D5C04"/>
                </a:solidFill>
              </a:rPr>
              <a:t>03</a:t>
            </a:r>
          </a:p>
          <a:p>
            <a:r>
              <a:rPr lang="en-US" dirty="0">
                <a:solidFill>
                  <a:srgbClr val="FFC000"/>
                </a:solidFill>
                <a:latin typeface="MyriadPro-Semibold"/>
              </a:rPr>
              <a:t>H</a:t>
            </a:r>
            <a:r>
              <a:rPr lang="vi-VN" sz="6000" i="0" dirty="0">
                <a:solidFill>
                  <a:srgbClr val="FFC000"/>
                </a:solidFill>
                <a:effectLst/>
                <a:latin typeface="MyriadPro-Semibold"/>
              </a:rPr>
              <a:t>iện trạng</a:t>
            </a:r>
            <a:r>
              <a:rPr lang="en-US" sz="6000" i="0" dirty="0">
                <a:solidFill>
                  <a:srgbClr val="FFC000"/>
                </a:solidFill>
                <a:effectLst/>
                <a:latin typeface="MyriadPro-Semibold"/>
              </a:rPr>
              <a:t> </a:t>
            </a:r>
            <a:r>
              <a:rPr lang="vi-VN" sz="6000" i="0" dirty="0">
                <a:solidFill>
                  <a:srgbClr val="FFC000"/>
                </a:solidFill>
                <a:effectLst/>
                <a:latin typeface="MyriadPro-Semibold"/>
              </a:rPr>
              <a:t>môi trường </a:t>
            </a:r>
            <a:endParaRPr lang="en-US" sz="6000" i="0" dirty="0">
              <a:solidFill>
                <a:srgbClr val="FFC000"/>
              </a:solidFill>
              <a:effectLst/>
              <a:latin typeface="MyriadPro-Semibold"/>
            </a:endParaRPr>
          </a:p>
          <a:p>
            <a:r>
              <a:rPr lang="vi-VN" sz="6000" i="0" dirty="0">
                <a:solidFill>
                  <a:srgbClr val="FFC000"/>
                </a:solidFill>
                <a:effectLst/>
                <a:latin typeface="MyriadPro-Semibold"/>
              </a:rPr>
              <a:t>ở các làng nghề tỉnh Hải Dương.</a:t>
            </a:r>
            <a:r>
              <a:rPr lang="vi-VN" dirty="0">
                <a:solidFill>
                  <a:srgbClr val="FFC000"/>
                </a:solidFill>
              </a:rPr>
              <a:t> </a:t>
            </a:r>
            <a:br>
              <a:rPr lang="vi-VN" dirty="0"/>
            </a:br>
            <a:endParaRPr lang="en-US" altLang="zh-CN" dirty="0">
              <a:solidFill>
                <a:srgbClr val="1D5C04"/>
              </a:solidFill>
            </a:endParaRPr>
          </a:p>
        </p:txBody>
      </p:sp>
    </p:spTree>
    <p:extLst>
      <p:ext uri="{BB962C8B-B14F-4D97-AF65-F5344CB8AC3E}">
        <p14:creationId xmlns:p14="http://schemas.microsoft.com/office/powerpoint/2010/main" val="232939333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BAB11C-9AF0-42EC-929D-15A14D4C3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3951" y="1676234"/>
            <a:ext cx="3004059" cy="2389520"/>
          </a:xfrm>
          <a:prstGeom prst="rect">
            <a:avLst/>
          </a:prstGeom>
        </p:spPr>
      </p:pic>
      <p:sp>
        <p:nvSpPr>
          <p:cNvPr id="2" name="矩形 1">
            <a:extLst>
              <a:ext uri="{FF2B5EF4-FFF2-40B4-BE49-F238E27FC236}">
                <a16:creationId xmlns:a16="http://schemas.microsoft.com/office/drawing/2014/main" id="{D6FD2A3D-9134-4692-BCDF-9F6EBDC89899}"/>
              </a:ext>
            </a:extLst>
          </p:cNvPr>
          <p:cNvSpPr/>
          <p:nvPr/>
        </p:nvSpPr>
        <p:spPr>
          <a:xfrm>
            <a:off x="1361877" y="4456389"/>
            <a:ext cx="5506065" cy="1243369"/>
          </a:xfrm>
          <a:prstGeom prst="rect">
            <a:avLst/>
          </a:prstGeom>
        </p:spPr>
        <p:txBody>
          <a:bodyPr/>
          <a:lstStyle/>
          <a:p>
            <a:pPr marL="342900" indent="-342900">
              <a:lnSpc>
                <a:spcPct val="150000"/>
              </a:lnSpc>
              <a:spcBef>
                <a:spcPts val="1000"/>
              </a:spcBef>
              <a:buFont typeface="Arial" panose="020B0604020202020204" pitchFamily="34" charset="0"/>
              <a:buChar char="•"/>
            </a:pPr>
            <a:r>
              <a:rPr lang="en-US" altLang="zh-CN" sz="2000" dirty="0">
                <a:solidFill>
                  <a:schemeClr val="bg1"/>
                </a:solidFill>
                <a:latin typeface="字魂35号-经典雅黑" panose="02000000000000000000" pitchFamily="2" charset="-122"/>
                <a:ea typeface="字魂35号-经典雅黑" panose="02000000000000000000" pitchFamily="2" charset="-122"/>
              </a:rPr>
              <a:t>A  </a:t>
            </a:r>
            <a:r>
              <a:rPr lang="zh-CN" altLang="en-US" sz="2000" dirty="0">
                <a:solidFill>
                  <a:schemeClr val="bg1"/>
                </a:solidFill>
                <a:latin typeface="字魂35号-经典雅黑" panose="02000000000000000000" pitchFamily="2" charset="-122"/>
                <a:ea typeface="字魂35号-经典雅黑" panose="02000000000000000000" pitchFamily="2" charset="-122"/>
              </a:rPr>
              <a:t>光能加速生长素的合成</a:t>
            </a:r>
          </a:p>
          <a:p>
            <a:pPr marL="342900" indent="-342900">
              <a:lnSpc>
                <a:spcPct val="150000"/>
              </a:lnSpc>
              <a:spcBef>
                <a:spcPts val="1000"/>
              </a:spcBef>
              <a:buFont typeface="Arial" panose="020B0604020202020204" pitchFamily="34" charset="0"/>
              <a:buChar char="•"/>
            </a:pPr>
            <a:r>
              <a:rPr lang="en-US" altLang="zh-CN" sz="2000" dirty="0">
                <a:solidFill>
                  <a:schemeClr val="bg1"/>
                </a:solidFill>
                <a:latin typeface="字魂35号-经典雅黑" panose="02000000000000000000" pitchFamily="2" charset="-122"/>
                <a:ea typeface="字魂35号-经典雅黑" panose="02000000000000000000" pitchFamily="2" charset="-122"/>
              </a:rPr>
              <a:t>B  </a:t>
            </a:r>
            <a:r>
              <a:rPr lang="zh-CN" altLang="en-US" sz="2000" dirty="0">
                <a:solidFill>
                  <a:schemeClr val="bg1"/>
                </a:solidFill>
                <a:latin typeface="字魂35号-经典雅黑" panose="02000000000000000000" pitchFamily="2" charset="-122"/>
                <a:ea typeface="字魂35号-经典雅黑" panose="02000000000000000000" pitchFamily="2" charset="-122"/>
              </a:rPr>
              <a:t>单侧光影响生长素的分布</a:t>
            </a:r>
          </a:p>
        </p:txBody>
      </p:sp>
      <p:sp>
        <p:nvSpPr>
          <p:cNvPr id="25" name="Oval 12">
            <a:extLst>
              <a:ext uri="{FF2B5EF4-FFF2-40B4-BE49-F238E27FC236}">
                <a16:creationId xmlns:a16="http://schemas.microsoft.com/office/drawing/2014/main" id="{879CB13D-4BCE-FC49-AEFD-87E300A1AD8C}"/>
              </a:ext>
            </a:extLst>
          </p:cNvPr>
          <p:cNvSpPr/>
          <p:nvPr/>
        </p:nvSpPr>
        <p:spPr>
          <a:xfrm>
            <a:off x="2075760" y="1395711"/>
            <a:ext cx="299304" cy="295999"/>
          </a:xfrm>
          <a:custGeom>
            <a:avLst/>
            <a:gdLst>
              <a:gd name="connsiteX0" fmla="*/ 466437 w 600511"/>
              <a:gd name="connsiteY0" fmla="*/ 421770 h 593879"/>
              <a:gd name="connsiteX1" fmla="*/ 504684 w 600511"/>
              <a:gd name="connsiteY1" fmla="*/ 459981 h 593879"/>
              <a:gd name="connsiteX2" fmla="*/ 466437 w 600511"/>
              <a:gd name="connsiteY2" fmla="*/ 498192 h 593879"/>
              <a:gd name="connsiteX3" fmla="*/ 428190 w 600511"/>
              <a:gd name="connsiteY3" fmla="*/ 459981 h 593879"/>
              <a:gd name="connsiteX4" fmla="*/ 466437 w 600511"/>
              <a:gd name="connsiteY4" fmla="*/ 421770 h 593879"/>
              <a:gd name="connsiteX5" fmla="*/ 453390 w 600511"/>
              <a:gd name="connsiteY5" fmla="*/ 375066 h 593879"/>
              <a:gd name="connsiteX6" fmla="*/ 421127 w 600511"/>
              <a:gd name="connsiteY6" fmla="*/ 386990 h 593879"/>
              <a:gd name="connsiteX7" fmla="*/ 418868 w 600511"/>
              <a:gd name="connsiteY7" fmla="*/ 392146 h 593879"/>
              <a:gd name="connsiteX8" fmla="*/ 424031 w 600511"/>
              <a:gd name="connsiteY8" fmla="*/ 406325 h 593879"/>
              <a:gd name="connsiteX9" fmla="*/ 423385 w 600511"/>
              <a:gd name="connsiteY9" fmla="*/ 411481 h 593879"/>
              <a:gd name="connsiteX10" fmla="*/ 416287 w 600511"/>
              <a:gd name="connsiteY10" fmla="*/ 413737 h 593879"/>
              <a:gd name="connsiteX11" fmla="*/ 402414 w 600511"/>
              <a:gd name="connsiteY11" fmla="*/ 407292 h 593879"/>
              <a:gd name="connsiteX12" fmla="*/ 397252 w 600511"/>
              <a:gd name="connsiteY12" fmla="*/ 409226 h 593879"/>
              <a:gd name="connsiteX13" fmla="*/ 383056 w 600511"/>
              <a:gd name="connsiteY13" fmla="*/ 440485 h 593879"/>
              <a:gd name="connsiteX14" fmla="*/ 384669 w 600511"/>
              <a:gd name="connsiteY14" fmla="*/ 445318 h 593879"/>
              <a:gd name="connsiteX15" fmla="*/ 398542 w 600511"/>
              <a:gd name="connsiteY15" fmla="*/ 451764 h 593879"/>
              <a:gd name="connsiteX16" fmla="*/ 401769 w 600511"/>
              <a:gd name="connsiteY16" fmla="*/ 455953 h 593879"/>
              <a:gd name="connsiteX17" fmla="*/ 398220 w 600511"/>
              <a:gd name="connsiteY17" fmla="*/ 462720 h 593879"/>
              <a:gd name="connsiteX18" fmla="*/ 384024 w 600511"/>
              <a:gd name="connsiteY18" fmla="*/ 467876 h 593879"/>
              <a:gd name="connsiteX19" fmla="*/ 381766 w 600511"/>
              <a:gd name="connsiteY19" fmla="*/ 472710 h 593879"/>
              <a:gd name="connsiteX20" fmla="*/ 393380 w 600511"/>
              <a:gd name="connsiteY20" fmla="*/ 504936 h 593879"/>
              <a:gd name="connsiteX21" fmla="*/ 398542 w 600511"/>
              <a:gd name="connsiteY21" fmla="*/ 507192 h 593879"/>
              <a:gd name="connsiteX22" fmla="*/ 412738 w 600511"/>
              <a:gd name="connsiteY22" fmla="*/ 502036 h 593879"/>
              <a:gd name="connsiteX23" fmla="*/ 417900 w 600511"/>
              <a:gd name="connsiteY23" fmla="*/ 502680 h 593879"/>
              <a:gd name="connsiteX24" fmla="*/ 420159 w 600511"/>
              <a:gd name="connsiteY24" fmla="*/ 510092 h 593879"/>
              <a:gd name="connsiteX25" fmla="*/ 413706 w 600511"/>
              <a:gd name="connsiteY25" fmla="*/ 523949 h 593879"/>
              <a:gd name="connsiteX26" fmla="*/ 415642 w 600511"/>
              <a:gd name="connsiteY26" fmla="*/ 528783 h 593879"/>
              <a:gd name="connsiteX27" fmla="*/ 446937 w 600511"/>
              <a:gd name="connsiteY27" fmla="*/ 543285 h 593879"/>
              <a:gd name="connsiteX28" fmla="*/ 451777 w 600511"/>
              <a:gd name="connsiteY28" fmla="*/ 541351 h 593879"/>
              <a:gd name="connsiteX29" fmla="*/ 458230 w 600511"/>
              <a:gd name="connsiteY29" fmla="*/ 527494 h 593879"/>
              <a:gd name="connsiteX30" fmla="*/ 462424 w 600511"/>
              <a:gd name="connsiteY30" fmla="*/ 524272 h 593879"/>
              <a:gd name="connsiteX31" fmla="*/ 469199 w 600511"/>
              <a:gd name="connsiteY31" fmla="*/ 528139 h 593879"/>
              <a:gd name="connsiteX32" fmla="*/ 474361 w 600511"/>
              <a:gd name="connsiteY32" fmla="*/ 542318 h 593879"/>
              <a:gd name="connsiteX33" fmla="*/ 479201 w 600511"/>
              <a:gd name="connsiteY33" fmla="*/ 544574 h 593879"/>
              <a:gd name="connsiteX34" fmla="*/ 511464 w 600511"/>
              <a:gd name="connsiteY34" fmla="*/ 532650 h 593879"/>
              <a:gd name="connsiteX35" fmla="*/ 513723 w 600511"/>
              <a:gd name="connsiteY35" fmla="*/ 527816 h 593879"/>
              <a:gd name="connsiteX36" fmla="*/ 508560 w 600511"/>
              <a:gd name="connsiteY36" fmla="*/ 513315 h 593879"/>
              <a:gd name="connsiteX37" fmla="*/ 509206 w 600511"/>
              <a:gd name="connsiteY37" fmla="*/ 508159 h 593879"/>
              <a:gd name="connsiteX38" fmla="*/ 516626 w 600511"/>
              <a:gd name="connsiteY38" fmla="*/ 506225 h 593879"/>
              <a:gd name="connsiteX39" fmla="*/ 530500 w 600511"/>
              <a:gd name="connsiteY39" fmla="*/ 512348 h 593879"/>
              <a:gd name="connsiteX40" fmla="*/ 535339 w 600511"/>
              <a:gd name="connsiteY40" fmla="*/ 510737 h 593879"/>
              <a:gd name="connsiteX41" fmla="*/ 549858 w 600511"/>
              <a:gd name="connsiteY41" fmla="*/ 479478 h 593879"/>
              <a:gd name="connsiteX42" fmla="*/ 547922 w 600511"/>
              <a:gd name="connsiteY42" fmla="*/ 474322 h 593879"/>
              <a:gd name="connsiteX43" fmla="*/ 534049 w 600511"/>
              <a:gd name="connsiteY43" fmla="*/ 467876 h 593879"/>
              <a:gd name="connsiteX44" fmla="*/ 531145 w 600511"/>
              <a:gd name="connsiteY44" fmla="*/ 461109 h 593879"/>
              <a:gd name="connsiteX45" fmla="*/ 534694 w 600511"/>
              <a:gd name="connsiteY45" fmla="*/ 457242 h 593879"/>
              <a:gd name="connsiteX46" fmla="*/ 548890 w 600511"/>
              <a:gd name="connsiteY46" fmla="*/ 451764 h 593879"/>
              <a:gd name="connsiteX47" fmla="*/ 551148 w 600511"/>
              <a:gd name="connsiteY47" fmla="*/ 446930 h 593879"/>
              <a:gd name="connsiteX48" fmla="*/ 539211 w 600511"/>
              <a:gd name="connsiteY48" fmla="*/ 414704 h 593879"/>
              <a:gd name="connsiteX49" fmla="*/ 534371 w 600511"/>
              <a:gd name="connsiteY49" fmla="*/ 412448 h 593879"/>
              <a:gd name="connsiteX50" fmla="*/ 520175 w 600511"/>
              <a:gd name="connsiteY50" fmla="*/ 417604 h 593879"/>
              <a:gd name="connsiteX51" fmla="*/ 514691 w 600511"/>
              <a:gd name="connsiteY51" fmla="*/ 416960 h 593879"/>
              <a:gd name="connsiteX52" fmla="*/ 512755 w 600511"/>
              <a:gd name="connsiteY52" fmla="*/ 409548 h 593879"/>
              <a:gd name="connsiteX53" fmla="*/ 518885 w 600511"/>
              <a:gd name="connsiteY53" fmla="*/ 396013 h 593879"/>
              <a:gd name="connsiteX54" fmla="*/ 516949 w 600511"/>
              <a:gd name="connsiteY54" fmla="*/ 390857 h 593879"/>
              <a:gd name="connsiteX55" fmla="*/ 485976 w 600511"/>
              <a:gd name="connsiteY55" fmla="*/ 376355 h 593879"/>
              <a:gd name="connsiteX56" fmla="*/ 480814 w 600511"/>
              <a:gd name="connsiteY56" fmla="*/ 378289 h 593879"/>
              <a:gd name="connsiteX57" fmla="*/ 474361 w 600511"/>
              <a:gd name="connsiteY57" fmla="*/ 392146 h 593879"/>
              <a:gd name="connsiteX58" fmla="*/ 470167 w 600511"/>
              <a:gd name="connsiteY58" fmla="*/ 395368 h 593879"/>
              <a:gd name="connsiteX59" fmla="*/ 463714 w 600511"/>
              <a:gd name="connsiteY59" fmla="*/ 391824 h 593879"/>
              <a:gd name="connsiteX60" fmla="*/ 458230 w 600511"/>
              <a:gd name="connsiteY60" fmla="*/ 377322 h 593879"/>
              <a:gd name="connsiteX61" fmla="*/ 453390 w 600511"/>
              <a:gd name="connsiteY61" fmla="*/ 375066 h 593879"/>
              <a:gd name="connsiteX62" fmla="*/ 0 w 600511"/>
              <a:gd name="connsiteY62" fmla="*/ 372515 h 593879"/>
              <a:gd name="connsiteX63" fmla="*/ 233292 w 600511"/>
              <a:gd name="connsiteY63" fmla="*/ 465626 h 593879"/>
              <a:gd name="connsiteX64" fmla="*/ 305248 w 600511"/>
              <a:gd name="connsiteY64" fmla="*/ 461116 h 593879"/>
              <a:gd name="connsiteX65" fmla="*/ 332998 w 600511"/>
              <a:gd name="connsiteY65" fmla="*/ 549716 h 593879"/>
              <a:gd name="connsiteX66" fmla="*/ 233292 w 600511"/>
              <a:gd name="connsiteY66" fmla="*/ 558737 h 593879"/>
              <a:gd name="connsiteX67" fmla="*/ 0 w 600511"/>
              <a:gd name="connsiteY67" fmla="*/ 465626 h 593879"/>
              <a:gd name="connsiteX68" fmla="*/ 466295 w 600511"/>
              <a:gd name="connsiteY68" fmla="*/ 326083 h 593879"/>
              <a:gd name="connsiteX69" fmla="*/ 600511 w 600511"/>
              <a:gd name="connsiteY69" fmla="*/ 459820 h 593879"/>
              <a:gd name="connsiteX70" fmla="*/ 466295 w 600511"/>
              <a:gd name="connsiteY70" fmla="*/ 593879 h 593879"/>
              <a:gd name="connsiteX71" fmla="*/ 332080 w 600511"/>
              <a:gd name="connsiteY71" fmla="*/ 459820 h 593879"/>
              <a:gd name="connsiteX72" fmla="*/ 466295 w 600511"/>
              <a:gd name="connsiteY72" fmla="*/ 326083 h 593879"/>
              <a:gd name="connsiteX73" fmla="*/ 0 w 600511"/>
              <a:gd name="connsiteY73" fmla="*/ 232654 h 593879"/>
              <a:gd name="connsiteX74" fmla="*/ 233309 w 600511"/>
              <a:gd name="connsiteY74" fmla="*/ 326103 h 593879"/>
              <a:gd name="connsiteX75" fmla="*/ 466296 w 600511"/>
              <a:gd name="connsiteY75" fmla="*/ 232654 h 593879"/>
              <a:gd name="connsiteX76" fmla="*/ 466296 w 600511"/>
              <a:gd name="connsiteY76" fmla="*/ 299035 h 593879"/>
              <a:gd name="connsiteX77" fmla="*/ 312370 w 600511"/>
              <a:gd name="connsiteY77" fmla="*/ 413429 h 593879"/>
              <a:gd name="connsiteX78" fmla="*/ 233309 w 600511"/>
              <a:gd name="connsiteY78" fmla="*/ 419229 h 593879"/>
              <a:gd name="connsiteX79" fmla="*/ 0 w 600511"/>
              <a:gd name="connsiteY79" fmla="*/ 326103 h 593879"/>
              <a:gd name="connsiteX80" fmla="*/ 233309 w 600511"/>
              <a:gd name="connsiteY80" fmla="*/ 23200 h 593879"/>
              <a:gd name="connsiteX81" fmla="*/ 23234 w 600511"/>
              <a:gd name="connsiteY81" fmla="*/ 93123 h 593879"/>
              <a:gd name="connsiteX82" fmla="*/ 233309 w 600511"/>
              <a:gd name="connsiteY82" fmla="*/ 163046 h 593879"/>
              <a:gd name="connsiteX83" fmla="*/ 443062 w 600511"/>
              <a:gd name="connsiteY83" fmla="*/ 93123 h 593879"/>
              <a:gd name="connsiteX84" fmla="*/ 233309 w 600511"/>
              <a:gd name="connsiteY84" fmla="*/ 23200 h 593879"/>
              <a:gd name="connsiteX85" fmla="*/ 233309 w 600511"/>
              <a:gd name="connsiteY85" fmla="*/ 0 h 593879"/>
              <a:gd name="connsiteX86" fmla="*/ 466296 w 600511"/>
              <a:gd name="connsiteY86" fmla="*/ 93123 h 593879"/>
              <a:gd name="connsiteX87" fmla="*/ 466296 w 600511"/>
              <a:gd name="connsiteY87" fmla="*/ 186246 h 593879"/>
              <a:gd name="connsiteX88" fmla="*/ 233309 w 600511"/>
              <a:gd name="connsiteY88" fmla="*/ 279369 h 593879"/>
              <a:gd name="connsiteX89" fmla="*/ 0 w 600511"/>
              <a:gd name="connsiteY89" fmla="*/ 186246 h 593879"/>
              <a:gd name="connsiteX90" fmla="*/ 0 w 600511"/>
              <a:gd name="connsiteY90" fmla="*/ 93123 h 593879"/>
              <a:gd name="connsiteX91" fmla="*/ 233309 w 600511"/>
              <a:gd name="connsiteY91"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0511" h="593879">
                <a:moveTo>
                  <a:pt x="466437" y="421770"/>
                </a:moveTo>
                <a:cubicBezTo>
                  <a:pt x="487560" y="421770"/>
                  <a:pt x="504684" y="438878"/>
                  <a:pt x="504684" y="459981"/>
                </a:cubicBezTo>
                <a:cubicBezTo>
                  <a:pt x="504684" y="481084"/>
                  <a:pt x="487560" y="498192"/>
                  <a:pt x="466437" y="498192"/>
                </a:cubicBezTo>
                <a:cubicBezTo>
                  <a:pt x="445314" y="498192"/>
                  <a:pt x="428190" y="481084"/>
                  <a:pt x="428190" y="459981"/>
                </a:cubicBezTo>
                <a:cubicBezTo>
                  <a:pt x="428190" y="438878"/>
                  <a:pt x="445314" y="421770"/>
                  <a:pt x="466437" y="421770"/>
                </a:cubicBezTo>
                <a:close/>
                <a:moveTo>
                  <a:pt x="453390" y="375066"/>
                </a:moveTo>
                <a:lnTo>
                  <a:pt x="421127" y="386990"/>
                </a:lnTo>
                <a:cubicBezTo>
                  <a:pt x="419191" y="387957"/>
                  <a:pt x="418223" y="389890"/>
                  <a:pt x="418868" y="392146"/>
                </a:cubicBezTo>
                <a:lnTo>
                  <a:pt x="424031" y="406325"/>
                </a:lnTo>
                <a:cubicBezTo>
                  <a:pt x="424998" y="408259"/>
                  <a:pt x="424676" y="410515"/>
                  <a:pt x="423385" y="411481"/>
                </a:cubicBezTo>
                <a:cubicBezTo>
                  <a:pt x="422417" y="412448"/>
                  <a:pt x="418223" y="414382"/>
                  <a:pt x="416287" y="413737"/>
                </a:cubicBezTo>
                <a:lnTo>
                  <a:pt x="402414" y="407292"/>
                </a:lnTo>
                <a:cubicBezTo>
                  <a:pt x="400478" y="406325"/>
                  <a:pt x="398220" y="407292"/>
                  <a:pt x="397252" y="409226"/>
                </a:cubicBezTo>
                <a:lnTo>
                  <a:pt x="383056" y="440485"/>
                </a:lnTo>
                <a:cubicBezTo>
                  <a:pt x="382088" y="442096"/>
                  <a:pt x="383056" y="444674"/>
                  <a:pt x="384669" y="445318"/>
                </a:cubicBezTo>
                <a:lnTo>
                  <a:pt x="398542" y="451764"/>
                </a:lnTo>
                <a:cubicBezTo>
                  <a:pt x="400478" y="452730"/>
                  <a:pt x="402091" y="454664"/>
                  <a:pt x="401769" y="455953"/>
                </a:cubicBezTo>
                <a:cubicBezTo>
                  <a:pt x="401769" y="457564"/>
                  <a:pt x="400156" y="462076"/>
                  <a:pt x="398220" y="462720"/>
                </a:cubicBezTo>
                <a:lnTo>
                  <a:pt x="384024" y="467876"/>
                </a:lnTo>
                <a:cubicBezTo>
                  <a:pt x="382088" y="468521"/>
                  <a:pt x="381120" y="470777"/>
                  <a:pt x="381766" y="472710"/>
                </a:cubicBezTo>
                <a:lnTo>
                  <a:pt x="393380" y="504936"/>
                </a:lnTo>
                <a:cubicBezTo>
                  <a:pt x="394348" y="506870"/>
                  <a:pt x="396607" y="507836"/>
                  <a:pt x="398542" y="507192"/>
                </a:cubicBezTo>
                <a:lnTo>
                  <a:pt x="412738" y="502036"/>
                </a:lnTo>
                <a:cubicBezTo>
                  <a:pt x="414674" y="501391"/>
                  <a:pt x="417255" y="501713"/>
                  <a:pt x="417900" y="502680"/>
                </a:cubicBezTo>
                <a:cubicBezTo>
                  <a:pt x="418868" y="503969"/>
                  <a:pt x="421127" y="508159"/>
                  <a:pt x="420159" y="510092"/>
                </a:cubicBezTo>
                <a:lnTo>
                  <a:pt x="413706" y="523949"/>
                </a:lnTo>
                <a:cubicBezTo>
                  <a:pt x="412738" y="525561"/>
                  <a:pt x="413706" y="527816"/>
                  <a:pt x="415642" y="528783"/>
                </a:cubicBezTo>
                <a:lnTo>
                  <a:pt x="446937" y="543285"/>
                </a:lnTo>
                <a:cubicBezTo>
                  <a:pt x="448873" y="544251"/>
                  <a:pt x="451132" y="543285"/>
                  <a:pt x="451777" y="541351"/>
                </a:cubicBezTo>
                <a:lnTo>
                  <a:pt x="458230" y="527494"/>
                </a:lnTo>
                <a:cubicBezTo>
                  <a:pt x="459198" y="525561"/>
                  <a:pt x="461133" y="524272"/>
                  <a:pt x="462424" y="524272"/>
                </a:cubicBezTo>
                <a:cubicBezTo>
                  <a:pt x="464037" y="524272"/>
                  <a:pt x="468554" y="525883"/>
                  <a:pt x="469199" y="528139"/>
                </a:cubicBezTo>
                <a:lnTo>
                  <a:pt x="474361" y="542318"/>
                </a:lnTo>
                <a:cubicBezTo>
                  <a:pt x="475007" y="544251"/>
                  <a:pt x="477265" y="545218"/>
                  <a:pt x="479201" y="544574"/>
                </a:cubicBezTo>
                <a:lnTo>
                  <a:pt x="511464" y="532650"/>
                </a:lnTo>
                <a:cubicBezTo>
                  <a:pt x="513400" y="532006"/>
                  <a:pt x="514368" y="529750"/>
                  <a:pt x="513723" y="527816"/>
                </a:cubicBezTo>
                <a:lnTo>
                  <a:pt x="508560" y="513315"/>
                </a:lnTo>
                <a:cubicBezTo>
                  <a:pt x="507915" y="511381"/>
                  <a:pt x="508238" y="509125"/>
                  <a:pt x="509206" y="508159"/>
                </a:cubicBezTo>
                <a:cubicBezTo>
                  <a:pt x="510496" y="507192"/>
                  <a:pt x="514691" y="505258"/>
                  <a:pt x="516626" y="506225"/>
                </a:cubicBezTo>
                <a:lnTo>
                  <a:pt x="530500" y="512348"/>
                </a:lnTo>
                <a:cubicBezTo>
                  <a:pt x="532435" y="513315"/>
                  <a:pt x="534694" y="512348"/>
                  <a:pt x="535339" y="510737"/>
                </a:cubicBezTo>
                <a:lnTo>
                  <a:pt x="549858" y="479478"/>
                </a:lnTo>
                <a:cubicBezTo>
                  <a:pt x="550825" y="477544"/>
                  <a:pt x="549858" y="475288"/>
                  <a:pt x="547922" y="474322"/>
                </a:cubicBezTo>
                <a:lnTo>
                  <a:pt x="534049" y="467876"/>
                </a:lnTo>
                <a:cubicBezTo>
                  <a:pt x="532113" y="467232"/>
                  <a:pt x="531145" y="462398"/>
                  <a:pt x="531145" y="461109"/>
                </a:cubicBezTo>
                <a:cubicBezTo>
                  <a:pt x="531145" y="459498"/>
                  <a:pt x="532435" y="457886"/>
                  <a:pt x="534694" y="457242"/>
                </a:cubicBezTo>
                <a:lnTo>
                  <a:pt x="548890" y="451764"/>
                </a:lnTo>
                <a:cubicBezTo>
                  <a:pt x="550825" y="451119"/>
                  <a:pt x="551793" y="448863"/>
                  <a:pt x="551148" y="446930"/>
                </a:cubicBezTo>
                <a:lnTo>
                  <a:pt x="539211" y="414704"/>
                </a:lnTo>
                <a:cubicBezTo>
                  <a:pt x="538565" y="412770"/>
                  <a:pt x="536307" y="411804"/>
                  <a:pt x="534371" y="412448"/>
                </a:cubicBezTo>
                <a:lnTo>
                  <a:pt x="520175" y="417604"/>
                </a:lnTo>
                <a:cubicBezTo>
                  <a:pt x="517917" y="418571"/>
                  <a:pt x="515658" y="418249"/>
                  <a:pt x="514691" y="416960"/>
                </a:cubicBezTo>
                <a:cubicBezTo>
                  <a:pt x="513723" y="415993"/>
                  <a:pt x="511787" y="411481"/>
                  <a:pt x="512755" y="409548"/>
                </a:cubicBezTo>
                <a:lnTo>
                  <a:pt x="518885" y="396013"/>
                </a:lnTo>
                <a:cubicBezTo>
                  <a:pt x="519853" y="394079"/>
                  <a:pt x="518885" y="391824"/>
                  <a:pt x="516949" y="390857"/>
                </a:cubicBezTo>
                <a:lnTo>
                  <a:pt x="485976" y="376355"/>
                </a:lnTo>
                <a:cubicBezTo>
                  <a:pt x="484040" y="375711"/>
                  <a:pt x="481782" y="376355"/>
                  <a:pt x="480814" y="378289"/>
                </a:cubicBezTo>
                <a:lnTo>
                  <a:pt x="474361" y="392146"/>
                </a:lnTo>
                <a:cubicBezTo>
                  <a:pt x="473716" y="394079"/>
                  <a:pt x="471780" y="395691"/>
                  <a:pt x="470167" y="395368"/>
                </a:cubicBezTo>
                <a:cubicBezTo>
                  <a:pt x="468877" y="395368"/>
                  <a:pt x="464360" y="393757"/>
                  <a:pt x="463714" y="391824"/>
                </a:cubicBezTo>
                <a:lnTo>
                  <a:pt x="458230" y="377322"/>
                </a:lnTo>
                <a:cubicBezTo>
                  <a:pt x="457584" y="375389"/>
                  <a:pt x="455326" y="374422"/>
                  <a:pt x="453390" y="375066"/>
                </a:cubicBezTo>
                <a:close/>
                <a:moveTo>
                  <a:pt x="0" y="372515"/>
                </a:moveTo>
                <a:cubicBezTo>
                  <a:pt x="0" y="424064"/>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5"/>
                  <a:pt x="0" y="465626"/>
                </a:cubicBezTo>
                <a:close/>
                <a:moveTo>
                  <a:pt x="466295" y="326083"/>
                </a:moveTo>
                <a:cubicBezTo>
                  <a:pt x="540501" y="326083"/>
                  <a:pt x="600511" y="386023"/>
                  <a:pt x="600511" y="459820"/>
                </a:cubicBezTo>
                <a:cubicBezTo>
                  <a:pt x="600511" y="533939"/>
                  <a:pt x="540501" y="593879"/>
                  <a:pt x="466295" y="593879"/>
                </a:cubicBezTo>
                <a:cubicBezTo>
                  <a:pt x="392412" y="593879"/>
                  <a:pt x="332080" y="533939"/>
                  <a:pt x="332080" y="459820"/>
                </a:cubicBezTo>
                <a:cubicBezTo>
                  <a:pt x="332080" y="386023"/>
                  <a:pt x="392412" y="326083"/>
                  <a:pt x="466295" y="326083"/>
                </a:cubicBezTo>
                <a:close/>
                <a:moveTo>
                  <a:pt x="0" y="232654"/>
                </a:moveTo>
                <a:cubicBezTo>
                  <a:pt x="0" y="284212"/>
                  <a:pt x="104554" y="326103"/>
                  <a:pt x="233309" y="326103"/>
                </a:cubicBezTo>
                <a:cubicBezTo>
                  <a:pt x="362065" y="326103"/>
                  <a:pt x="466296" y="284212"/>
                  <a:pt x="466296" y="232654"/>
                </a:cubicBezTo>
                <a:lnTo>
                  <a:pt x="466296" y="299035"/>
                </a:lnTo>
                <a:cubicBezTo>
                  <a:pt x="393689" y="299035"/>
                  <a:pt x="332377" y="347370"/>
                  <a:pt x="312370" y="413429"/>
                </a:cubicBezTo>
                <a:cubicBezTo>
                  <a:pt x="287522" y="416973"/>
                  <a:pt x="261061" y="419229"/>
                  <a:pt x="233309" y="419229"/>
                </a:cubicBezTo>
                <a:cubicBezTo>
                  <a:pt x="104231" y="419229"/>
                  <a:pt x="0" y="377338"/>
                  <a:pt x="0" y="326103"/>
                </a:cubicBezTo>
                <a:close/>
                <a:moveTo>
                  <a:pt x="233309" y="23200"/>
                </a:moveTo>
                <a:cubicBezTo>
                  <a:pt x="105199" y="23200"/>
                  <a:pt x="23234" y="64445"/>
                  <a:pt x="23234" y="93123"/>
                </a:cubicBezTo>
                <a:cubicBezTo>
                  <a:pt x="23234" y="121479"/>
                  <a:pt x="105199" y="163046"/>
                  <a:pt x="233309" y="163046"/>
                </a:cubicBezTo>
                <a:cubicBezTo>
                  <a:pt x="361420" y="163046"/>
                  <a:pt x="443062" y="121479"/>
                  <a:pt x="443062" y="93123"/>
                </a:cubicBezTo>
                <a:cubicBezTo>
                  <a:pt x="443062" y="64445"/>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29" name="文本框 9">
            <a:extLst>
              <a:ext uri="{FF2B5EF4-FFF2-40B4-BE49-F238E27FC236}">
                <a16:creationId xmlns:a16="http://schemas.microsoft.com/office/drawing/2014/main" id="{B12EB745-B29E-3FBC-B465-2DC04C14D3B9}"/>
              </a:ext>
            </a:extLst>
          </p:cNvPr>
          <p:cNvSpPr txBox="1"/>
          <p:nvPr/>
        </p:nvSpPr>
        <p:spPr>
          <a:xfrm>
            <a:off x="2761421" y="1107108"/>
            <a:ext cx="5071939" cy="11382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200">
              <a:spcBef>
                <a:spcPct val="0"/>
              </a:spcBef>
              <a:defRPr cap="all">
                <a:solidFill>
                  <a:schemeClr val="tx1">
                    <a:lumMod val="65000"/>
                    <a:lumOff val="35000"/>
                  </a:schemeClr>
                </a:solidFill>
                <a:latin typeface="微软雅黑" panose="020B0503020204020204" pitchFamily="34" charset="-122"/>
                <a:ea typeface="微软雅黑" panose="020B0503020204020204" pitchFamily="34" charset="-122"/>
                <a:cs typeface="+mj-cs"/>
              </a:defRPr>
            </a:lvl1pPr>
            <a:lvl2pPr marL="0" lvl="1" defTabSz="1219200">
              <a:defRPr sz="2055">
                <a:solidFill>
                  <a:schemeClr val="tx1">
                    <a:lumMod val="65000"/>
                    <a:lumOff val="35000"/>
                  </a:schemeClr>
                </a:solidFill>
                <a:latin typeface="微软雅黑" panose="020B0503020204020204" pitchFamily="34" charset="-122"/>
                <a:ea typeface="微软雅黑" panose="020B0503020204020204" pitchFamily="34" charset="-122"/>
              </a:defRPr>
            </a:lvl2pPr>
            <a:lvl3pPr marL="1219200" defTabSz="1219200">
              <a:defRPr sz="2400"/>
            </a:lvl3pPr>
            <a:lvl4pPr marL="1828800" defTabSz="1219200">
              <a:defRPr sz="2400"/>
            </a:lvl4pPr>
            <a:lvl5pPr marL="2438400" defTabSz="1219200">
              <a:defRPr sz="2400"/>
            </a:lvl5pPr>
            <a:lvl6pPr marL="3048000" defTabSz="1219200">
              <a:defRPr sz="2400"/>
            </a:lvl6pPr>
            <a:lvl7pPr marL="3657600" defTabSz="1219200">
              <a:defRPr sz="2400"/>
            </a:lvl7pPr>
            <a:lvl8pPr marL="4267200" defTabSz="1219200">
              <a:defRPr sz="2400"/>
            </a:lvl8pPr>
            <a:lvl9pPr marL="4876800" defTabSz="1219200">
              <a:defRPr sz="2400"/>
            </a:lvl9pPr>
          </a:lstStyle>
          <a:p>
            <a:pPr lvl="1"/>
            <a:endParaRPr lang="zh-CN" altLang="en-US" sz="3200" b="1" dirty="0">
              <a:solidFill>
                <a:srgbClr val="00B0F0"/>
              </a:solidFill>
              <a:latin typeface=".ProTeacher03 Roboto Bold" panose="02000000000000000000" pitchFamily="2" charset="0"/>
              <a:ea typeface="微软雅黑"/>
              <a:cs typeface="+mn-ea"/>
              <a:sym typeface="+mn-lt"/>
            </a:endParaRPr>
          </a:p>
        </p:txBody>
      </p:sp>
      <p:sp>
        <p:nvSpPr>
          <p:cNvPr id="4" name="TextBox 3">
            <a:extLst>
              <a:ext uri="{FF2B5EF4-FFF2-40B4-BE49-F238E27FC236}">
                <a16:creationId xmlns:a16="http://schemas.microsoft.com/office/drawing/2014/main" id="{7EB42408-F508-2B8C-CCA1-1FFBBEEAA1AD}"/>
              </a:ext>
            </a:extLst>
          </p:cNvPr>
          <p:cNvSpPr txBox="1"/>
          <p:nvPr/>
        </p:nvSpPr>
        <p:spPr>
          <a:xfrm>
            <a:off x="576943" y="1445597"/>
            <a:ext cx="7848600" cy="4955203"/>
          </a:xfrm>
          <a:prstGeom prst="rect">
            <a:avLst/>
          </a:prstGeom>
          <a:noFill/>
        </p:spPr>
        <p:txBody>
          <a:bodyPr wrap="square">
            <a:spAutoFit/>
          </a:bodyPr>
          <a:lstStyle/>
          <a:p>
            <a:r>
              <a:rPr lang="en-US" sz="3200" b="1" i="0" dirty="0">
                <a:solidFill>
                  <a:schemeClr val="accent2">
                    <a:lumMod val="75000"/>
                  </a:schemeClr>
                </a:solidFill>
                <a:effectLst/>
                <a:latin typeface="MyriadPro-Regular"/>
              </a:rPr>
              <a:t>	</a:t>
            </a:r>
            <a:r>
              <a:rPr lang="vi-VN" sz="3200" b="1" i="0" dirty="0">
                <a:solidFill>
                  <a:schemeClr val="accent2">
                    <a:lumMod val="75000"/>
                  </a:schemeClr>
                </a:solidFill>
                <a:effectLst/>
                <a:latin typeface="MyriadPro-Regular"/>
              </a:rPr>
              <a:t>Trong quá trình sản xuất, người dân ở các làng nghề đã thực hiện</a:t>
            </a:r>
            <a:r>
              <a:rPr lang="en-US" sz="3200" b="1" i="0" dirty="0">
                <a:solidFill>
                  <a:schemeClr val="accent2">
                    <a:lumMod val="75000"/>
                  </a:schemeClr>
                </a:solidFill>
                <a:effectLst/>
                <a:latin typeface="MyriadPro-Regular"/>
              </a:rPr>
              <a:t> </a:t>
            </a:r>
            <a:r>
              <a:rPr lang="vi-VN" sz="3200" b="1" i="0" dirty="0">
                <a:solidFill>
                  <a:schemeClr val="accent2">
                    <a:lumMod val="75000"/>
                  </a:schemeClr>
                </a:solidFill>
                <a:effectLst/>
                <a:latin typeface="MyriadPro-Regular"/>
              </a:rPr>
              <a:t>nhiều biện pháp bảo vệ môi trường như: thu gom, xử lí nước thải, chất</a:t>
            </a:r>
            <a:r>
              <a:rPr lang="en-US" sz="3200" b="1" i="0" dirty="0">
                <a:solidFill>
                  <a:schemeClr val="accent2">
                    <a:lumMod val="75000"/>
                  </a:schemeClr>
                </a:solidFill>
                <a:effectLst/>
                <a:latin typeface="MyriadPro-Regular"/>
              </a:rPr>
              <a:t> </a:t>
            </a:r>
            <a:r>
              <a:rPr lang="vi-VN" sz="3200" b="1" i="0" dirty="0">
                <a:solidFill>
                  <a:schemeClr val="accent2">
                    <a:lumMod val="75000"/>
                  </a:schemeClr>
                </a:solidFill>
                <a:effectLst/>
                <a:latin typeface="MyriadPro-Regular"/>
              </a:rPr>
              <a:t>thải, giảm thiểu tiếng ồn, bụi, tận dụng phế liệu để làm các sản phẩm</a:t>
            </a:r>
            <a:r>
              <a:rPr lang="en-US" sz="3200" b="1" i="0" dirty="0">
                <a:solidFill>
                  <a:schemeClr val="accent2">
                    <a:lumMod val="75000"/>
                  </a:schemeClr>
                </a:solidFill>
                <a:effectLst/>
                <a:latin typeface="MyriadPro-Regular"/>
              </a:rPr>
              <a:t> </a:t>
            </a:r>
            <a:r>
              <a:rPr lang="vi-VN" sz="3200" b="1" i="0" dirty="0">
                <a:solidFill>
                  <a:schemeClr val="accent2">
                    <a:lumMod val="75000"/>
                  </a:schemeClr>
                </a:solidFill>
                <a:effectLst/>
                <a:latin typeface="MyriadPro-Regular"/>
              </a:rPr>
              <a:t>thủ công,... Tuy nhiên, một số làng nghề hiện nay đang có nguy cơ ô</a:t>
            </a:r>
            <a:r>
              <a:rPr lang="en-US" sz="3200" b="1" i="0" dirty="0">
                <a:solidFill>
                  <a:schemeClr val="accent2">
                    <a:lumMod val="75000"/>
                  </a:schemeClr>
                </a:solidFill>
                <a:effectLst/>
                <a:latin typeface="MyriadPro-Regular"/>
              </a:rPr>
              <a:t> </a:t>
            </a:r>
            <a:r>
              <a:rPr lang="vi-VN" sz="3200" b="1" i="0" dirty="0">
                <a:solidFill>
                  <a:schemeClr val="accent2">
                    <a:lumMod val="75000"/>
                  </a:schemeClr>
                </a:solidFill>
                <a:effectLst/>
                <a:latin typeface="MyriadPro-Regular"/>
              </a:rPr>
              <a:t>nhiễm môi trường do chất thải, nước thải, khói bụi từ hoạt động sản</a:t>
            </a:r>
            <a:r>
              <a:rPr lang="en-US" sz="3200" b="1" i="0" dirty="0">
                <a:solidFill>
                  <a:schemeClr val="accent2">
                    <a:lumMod val="75000"/>
                  </a:schemeClr>
                </a:solidFill>
                <a:effectLst/>
                <a:latin typeface="MyriadPro-Regular"/>
              </a:rPr>
              <a:t> </a:t>
            </a:r>
            <a:r>
              <a:rPr lang="vi-VN" sz="3200" b="1" i="0" dirty="0">
                <a:solidFill>
                  <a:schemeClr val="accent2">
                    <a:lumMod val="75000"/>
                  </a:schemeClr>
                </a:solidFill>
                <a:effectLst/>
                <a:latin typeface="MyriadPro-Regular"/>
              </a:rPr>
              <a:t>xuất của các làng nghề chưa được xử lí.</a:t>
            </a:r>
            <a:r>
              <a:rPr lang="vi-VN" sz="3200" b="1" dirty="0">
                <a:solidFill>
                  <a:schemeClr val="accent2">
                    <a:lumMod val="75000"/>
                  </a:schemeClr>
                </a:solidFill>
              </a:rPr>
              <a:t> </a:t>
            </a:r>
            <a:br>
              <a:rPr lang="vi-VN" sz="2800" dirty="0">
                <a:solidFill>
                  <a:schemeClr val="accent2">
                    <a:lumMod val="75000"/>
                  </a:schemeClr>
                </a:solidFill>
              </a:rPr>
            </a:br>
            <a:endParaRPr lang="en-US" sz="2800" dirty="0">
              <a:solidFill>
                <a:schemeClr val="accent2">
                  <a:lumMod val="75000"/>
                </a:schemeClr>
              </a:solidFill>
            </a:endParaRPr>
          </a:p>
        </p:txBody>
      </p:sp>
    </p:spTree>
    <p:extLst>
      <p:ext uri="{BB962C8B-B14F-4D97-AF65-F5344CB8AC3E}">
        <p14:creationId xmlns:p14="http://schemas.microsoft.com/office/powerpoint/2010/main" val="83650595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A39D65-865F-F082-8DBF-34A38A03EDB2}"/>
              </a:ext>
            </a:extLst>
          </p:cNvPr>
          <p:cNvSpPr txBox="1"/>
          <p:nvPr/>
        </p:nvSpPr>
        <p:spPr>
          <a:xfrm>
            <a:off x="1404257" y="1752600"/>
            <a:ext cx="10276114" cy="1323439"/>
          </a:xfrm>
          <a:prstGeom prst="rect">
            <a:avLst/>
          </a:prstGeom>
          <a:noFill/>
        </p:spPr>
        <p:txBody>
          <a:bodyPr wrap="square" rtlCol="0">
            <a:spAutoFit/>
          </a:bodyPr>
          <a:lstStyle/>
          <a:p>
            <a:r>
              <a:rPr lang="en-US" sz="4000" b="1" dirty="0">
                <a:solidFill>
                  <a:srgbClr val="0005D6"/>
                </a:solidFill>
              </a:rPr>
              <a:t>	</a:t>
            </a:r>
            <a:r>
              <a:rPr lang="en-US" sz="4000" b="1" dirty="0" err="1">
                <a:solidFill>
                  <a:srgbClr val="0005D6"/>
                </a:solidFill>
              </a:rPr>
              <a:t>Hãy</a:t>
            </a:r>
            <a:r>
              <a:rPr lang="en-US" sz="4000" b="1" dirty="0">
                <a:solidFill>
                  <a:srgbClr val="0005D6"/>
                </a:solidFill>
              </a:rPr>
              <a:t> </a:t>
            </a:r>
            <a:r>
              <a:rPr lang="en-US" sz="4000" b="1" dirty="0" err="1">
                <a:solidFill>
                  <a:srgbClr val="0005D6"/>
                </a:solidFill>
              </a:rPr>
              <a:t>nêu</a:t>
            </a:r>
            <a:r>
              <a:rPr lang="en-US" sz="4000" b="1" dirty="0">
                <a:solidFill>
                  <a:srgbClr val="0005D6"/>
                </a:solidFill>
              </a:rPr>
              <a:t> </a:t>
            </a:r>
            <a:r>
              <a:rPr lang="en-US" sz="4000" b="1" dirty="0" err="1">
                <a:solidFill>
                  <a:srgbClr val="0005D6"/>
                </a:solidFill>
              </a:rPr>
              <a:t>một</a:t>
            </a:r>
            <a:r>
              <a:rPr lang="en-US" sz="4000" b="1" dirty="0">
                <a:solidFill>
                  <a:srgbClr val="0005D6"/>
                </a:solidFill>
              </a:rPr>
              <a:t> </a:t>
            </a:r>
            <a:r>
              <a:rPr lang="en-US" sz="4000" b="1" dirty="0" err="1">
                <a:solidFill>
                  <a:srgbClr val="0005D6"/>
                </a:solidFill>
              </a:rPr>
              <a:t>vài</a:t>
            </a:r>
            <a:r>
              <a:rPr lang="en-US" sz="4000" b="1" dirty="0">
                <a:solidFill>
                  <a:srgbClr val="0005D6"/>
                </a:solidFill>
              </a:rPr>
              <a:t> </a:t>
            </a:r>
            <a:r>
              <a:rPr lang="en-US" sz="4000" b="1" dirty="0" err="1">
                <a:solidFill>
                  <a:srgbClr val="0005D6"/>
                </a:solidFill>
              </a:rPr>
              <a:t>giải</a:t>
            </a:r>
            <a:r>
              <a:rPr lang="en-US" sz="4000" b="1" dirty="0">
                <a:solidFill>
                  <a:srgbClr val="0005D6"/>
                </a:solidFill>
              </a:rPr>
              <a:t> </a:t>
            </a:r>
            <a:r>
              <a:rPr lang="en-US" sz="4000" b="1" dirty="0" err="1">
                <a:solidFill>
                  <a:srgbClr val="0005D6"/>
                </a:solidFill>
              </a:rPr>
              <a:t>pháp</a:t>
            </a:r>
            <a:r>
              <a:rPr lang="en-US" sz="4000" b="1" dirty="0">
                <a:solidFill>
                  <a:srgbClr val="0005D6"/>
                </a:solidFill>
              </a:rPr>
              <a:t> </a:t>
            </a:r>
            <a:r>
              <a:rPr lang="en-US" sz="4000" b="1" dirty="0" err="1">
                <a:solidFill>
                  <a:srgbClr val="0005D6"/>
                </a:solidFill>
              </a:rPr>
              <a:t>để</a:t>
            </a:r>
            <a:r>
              <a:rPr lang="en-US" sz="4000" b="1" dirty="0">
                <a:solidFill>
                  <a:srgbClr val="0005D6"/>
                </a:solidFill>
              </a:rPr>
              <a:t>  </a:t>
            </a:r>
            <a:r>
              <a:rPr lang="en-US" sz="4000" b="1" dirty="0" err="1">
                <a:solidFill>
                  <a:srgbClr val="0005D6"/>
                </a:solidFill>
              </a:rPr>
              <a:t>giảm</a:t>
            </a:r>
            <a:r>
              <a:rPr lang="en-US" sz="4000" b="1" dirty="0">
                <a:solidFill>
                  <a:srgbClr val="0005D6"/>
                </a:solidFill>
              </a:rPr>
              <a:t> </a:t>
            </a:r>
            <a:r>
              <a:rPr lang="en-US" sz="4000" b="1" dirty="0" err="1">
                <a:solidFill>
                  <a:srgbClr val="0005D6"/>
                </a:solidFill>
              </a:rPr>
              <a:t>bớt</a:t>
            </a:r>
            <a:r>
              <a:rPr lang="en-US" sz="4000" b="1" dirty="0">
                <a:solidFill>
                  <a:srgbClr val="0005D6"/>
                </a:solidFill>
              </a:rPr>
              <a:t> ô </a:t>
            </a:r>
            <a:r>
              <a:rPr lang="en-US" sz="4000" b="1" dirty="0" err="1">
                <a:solidFill>
                  <a:srgbClr val="0005D6"/>
                </a:solidFill>
              </a:rPr>
              <a:t>nhiễm</a:t>
            </a:r>
            <a:r>
              <a:rPr lang="en-US" sz="4000" b="1" dirty="0">
                <a:solidFill>
                  <a:srgbClr val="0005D6"/>
                </a:solidFill>
              </a:rPr>
              <a:t> </a:t>
            </a:r>
            <a:r>
              <a:rPr lang="en-US" sz="4000" b="1" dirty="0" err="1">
                <a:solidFill>
                  <a:srgbClr val="0005D6"/>
                </a:solidFill>
              </a:rPr>
              <a:t>môi</a:t>
            </a:r>
            <a:r>
              <a:rPr lang="en-US" sz="4000" b="1" dirty="0">
                <a:solidFill>
                  <a:srgbClr val="0005D6"/>
                </a:solidFill>
              </a:rPr>
              <a:t> </a:t>
            </a:r>
            <a:r>
              <a:rPr lang="en-US" sz="4000" b="1" dirty="0" err="1">
                <a:solidFill>
                  <a:srgbClr val="0005D6"/>
                </a:solidFill>
              </a:rPr>
              <a:t>trường</a:t>
            </a:r>
            <a:r>
              <a:rPr lang="en-US" sz="4000" b="1" dirty="0">
                <a:solidFill>
                  <a:srgbClr val="0005D6"/>
                </a:solidFill>
              </a:rPr>
              <a:t> ở </a:t>
            </a:r>
            <a:r>
              <a:rPr lang="en-US" sz="4000" b="1" dirty="0" err="1">
                <a:solidFill>
                  <a:srgbClr val="0005D6"/>
                </a:solidFill>
              </a:rPr>
              <a:t>các</a:t>
            </a:r>
            <a:r>
              <a:rPr lang="en-US" sz="4000" b="1" dirty="0">
                <a:solidFill>
                  <a:srgbClr val="0005D6"/>
                </a:solidFill>
              </a:rPr>
              <a:t> </a:t>
            </a:r>
            <a:r>
              <a:rPr lang="en-US" sz="4000" b="1" dirty="0" err="1">
                <a:solidFill>
                  <a:srgbClr val="0005D6"/>
                </a:solidFill>
              </a:rPr>
              <a:t>làng</a:t>
            </a:r>
            <a:r>
              <a:rPr lang="en-US" sz="4000" b="1" dirty="0">
                <a:solidFill>
                  <a:srgbClr val="0005D6"/>
                </a:solidFill>
              </a:rPr>
              <a:t> </a:t>
            </a:r>
            <a:r>
              <a:rPr lang="en-US" sz="4000" b="1" dirty="0" err="1">
                <a:solidFill>
                  <a:srgbClr val="0005D6"/>
                </a:solidFill>
              </a:rPr>
              <a:t>nghề</a:t>
            </a:r>
            <a:endParaRPr lang="en-US" sz="4000" b="1" dirty="0">
              <a:solidFill>
                <a:srgbClr val="0005D6"/>
              </a:solidFill>
            </a:endParaRPr>
          </a:p>
        </p:txBody>
      </p:sp>
    </p:spTree>
    <p:extLst>
      <p:ext uri="{BB962C8B-B14F-4D97-AF65-F5344CB8AC3E}">
        <p14:creationId xmlns:p14="http://schemas.microsoft.com/office/powerpoint/2010/main" val="366853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CDE49F-6ACB-B6B4-0342-1E6A58BD61F2}"/>
              </a:ext>
            </a:extLst>
          </p:cNvPr>
          <p:cNvPicPr>
            <a:picLocks noChangeAspect="1"/>
          </p:cNvPicPr>
          <p:nvPr/>
        </p:nvPicPr>
        <p:blipFill>
          <a:blip r:embed="rId2"/>
          <a:stretch>
            <a:fillRect/>
          </a:stretch>
        </p:blipFill>
        <p:spPr>
          <a:xfrm>
            <a:off x="0" y="533400"/>
            <a:ext cx="12192000" cy="6096000"/>
          </a:xfrm>
          <a:prstGeom prst="rect">
            <a:avLst/>
          </a:prstGeom>
        </p:spPr>
      </p:pic>
      <p:pic>
        <p:nvPicPr>
          <p:cNvPr id="7" name="图片 1">
            <a:extLst>
              <a:ext uri="{FF2B5EF4-FFF2-40B4-BE49-F238E27FC236}">
                <a16:creationId xmlns:a16="http://schemas.microsoft.com/office/drawing/2014/main" id="{632CF01E-B1DB-F674-70AF-DD55CB6C67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矩形 2">
            <a:extLst>
              <a:ext uri="{FF2B5EF4-FFF2-40B4-BE49-F238E27FC236}">
                <a16:creationId xmlns:a16="http://schemas.microsoft.com/office/drawing/2014/main" id="{C3036649-9C35-ACED-9EBA-43ACD9D7E4B7}"/>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9" name="图片 27">
            <a:extLst>
              <a:ext uri="{FF2B5EF4-FFF2-40B4-BE49-F238E27FC236}">
                <a16:creationId xmlns:a16="http://schemas.microsoft.com/office/drawing/2014/main" id="{A2008CC8-C224-B1F2-1DCF-E1D5662FC9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311003" flipH="1" flipV="1">
            <a:off x="161736" y="979302"/>
            <a:ext cx="3446477" cy="3162816"/>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10" name="图片 28">
            <a:extLst>
              <a:ext uri="{FF2B5EF4-FFF2-40B4-BE49-F238E27FC236}">
                <a16:creationId xmlns:a16="http://schemas.microsoft.com/office/drawing/2014/main" id="{51E28D02-AE8C-0797-18B1-9FCF9A7F79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583787" y="2715882"/>
            <a:ext cx="3446477" cy="3162816"/>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11" name="文本框 29">
            <a:extLst>
              <a:ext uri="{FF2B5EF4-FFF2-40B4-BE49-F238E27FC236}">
                <a16:creationId xmlns:a16="http://schemas.microsoft.com/office/drawing/2014/main" id="{D44EB390-8049-7FC8-E026-63D79A057C1D}"/>
              </a:ext>
            </a:extLst>
          </p:cNvPr>
          <p:cNvSpPr txBox="1"/>
          <p:nvPr/>
        </p:nvSpPr>
        <p:spPr>
          <a:xfrm>
            <a:off x="3364776" y="1838112"/>
            <a:ext cx="6041984" cy="1137171"/>
          </a:xfrm>
          <a:prstGeom prst="rect">
            <a:avLst/>
          </a:prstGeom>
          <a:noFill/>
        </p:spPr>
        <p:txBody>
          <a:bodyPr wrap="square" rtlCol="0">
            <a:spAutoFit/>
          </a:bodyPr>
          <a:lstStyle>
            <a:defPPr>
              <a:defRPr lang="zh-CN"/>
            </a:defPPr>
            <a:lvl1pPr algn="ctr">
              <a:lnSpc>
                <a:spcPct val="120000"/>
              </a:lnSpc>
              <a:defRPr sz="5400" b="1">
                <a:solidFill>
                  <a:srgbClr val="086573"/>
                </a:solidFill>
                <a:latin typeface="思源黑体 CN Bold" panose="020B0800000000000000" pitchFamily="34" charset="-122"/>
                <a:ea typeface="思源黑体 CN Bold" panose="020B0800000000000000" pitchFamily="34" charset="-122"/>
              </a:defRPr>
            </a:lvl1pPr>
          </a:lstStyle>
          <a:p>
            <a:r>
              <a:rPr lang="en-US" altLang="zh-CN" sz="6000" dirty="0" err="1">
                <a:solidFill>
                  <a:srgbClr val="FF0000"/>
                </a:solidFill>
                <a:latin typeface=".ProTeacher07 SVNBrandon Printe" panose="02000000000000000000" pitchFamily="2" charset="0"/>
              </a:rPr>
              <a:t>Khởi</a:t>
            </a:r>
            <a:r>
              <a:rPr lang="en-US" altLang="zh-CN" sz="6000" dirty="0">
                <a:solidFill>
                  <a:srgbClr val="FF0000"/>
                </a:solidFill>
                <a:latin typeface=".ProTeacher07 SVNBrandon Printe" panose="02000000000000000000" pitchFamily="2" charset="0"/>
              </a:rPr>
              <a:t> </a:t>
            </a:r>
            <a:r>
              <a:rPr lang="en-US" altLang="zh-CN" sz="6000" dirty="0" err="1">
                <a:solidFill>
                  <a:srgbClr val="FF0000"/>
                </a:solidFill>
                <a:latin typeface=".ProTeacher07 SVNBrandon Printe" panose="02000000000000000000" pitchFamily="2" charset="0"/>
              </a:rPr>
              <a:t>động</a:t>
            </a:r>
            <a:endParaRPr lang="zh-CN" altLang="en-US" sz="6000" dirty="0">
              <a:solidFill>
                <a:srgbClr val="FF0000"/>
              </a:solidFill>
              <a:latin typeface=".ProTeacher07 SVNBrandon Printe" panose="02000000000000000000" pitchFamily="2" charset="0"/>
            </a:endParaRPr>
          </a:p>
        </p:txBody>
      </p:sp>
      <p:sp>
        <p:nvSpPr>
          <p:cNvPr id="12" name="矩形 32">
            <a:extLst>
              <a:ext uri="{FF2B5EF4-FFF2-40B4-BE49-F238E27FC236}">
                <a16:creationId xmlns:a16="http://schemas.microsoft.com/office/drawing/2014/main" id="{F68503D1-5612-2C52-66D6-BDA6E34F1EAA}"/>
              </a:ext>
            </a:extLst>
          </p:cNvPr>
          <p:cNvSpPr/>
          <p:nvPr/>
        </p:nvSpPr>
        <p:spPr>
          <a:xfrm>
            <a:off x="3166448" y="3951126"/>
            <a:ext cx="6041985" cy="418191"/>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chemeClr val="bg1">
                    <a:lumMod val="50000"/>
                  </a:schemeClr>
                </a:solidFill>
                <a:effectLst/>
                <a:uLnTx/>
                <a:uFillTx/>
                <a:latin typeface="字魂35号-经典雅黑" panose="02000000000000000000" pitchFamily="2" charset="-122"/>
                <a:ea typeface="字魂35号-经典雅黑" panose="02000000000000000000" pitchFamily="2" charset="-122"/>
                <a:cs typeface=".黑体-日本语" panose="02000500000000000000" pitchFamily="2" charset="-122"/>
                <a:sym typeface="+mn-lt"/>
              </a:rPr>
              <a:t>Click here to add content, content to match the title. </a:t>
            </a:r>
            <a:endParaRPr kumimoji="0" lang="zh-CN" altLang="en-US" sz="1600" b="0" i="0" u="none" strike="noStrike" kern="1200" cap="none" spc="0" normalizeH="0" baseline="0" noProof="0" dirty="0">
              <a:ln>
                <a:noFill/>
              </a:ln>
              <a:solidFill>
                <a:schemeClr val="bg1">
                  <a:lumMod val="50000"/>
                </a:schemeClr>
              </a:solidFill>
              <a:effectLst/>
              <a:uLnTx/>
              <a:uFillTx/>
              <a:latin typeface="字魂35号-经典雅黑" panose="02000000000000000000" pitchFamily="2" charset="-122"/>
              <a:ea typeface="字魂35号-经典雅黑" panose="02000000000000000000" pitchFamily="2" charset="-122"/>
              <a:cs typeface=".黑体-日本语" panose="02000500000000000000" pitchFamily="2" charset="-122"/>
              <a:sym typeface="+mn-lt"/>
            </a:endParaRPr>
          </a:p>
        </p:txBody>
      </p:sp>
    </p:spTree>
    <p:extLst>
      <p:ext uri="{BB962C8B-B14F-4D97-AF65-F5344CB8AC3E}">
        <p14:creationId xmlns:p14="http://schemas.microsoft.com/office/powerpoint/2010/main" val="396637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171491" y="954643"/>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88997" flipH="1">
            <a:off x="8593542" y="2691223"/>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2291805" y="1060195"/>
            <a:ext cx="7590539" cy="2230162"/>
          </a:xfrm>
          <a:prstGeom prst="rect">
            <a:avLst/>
          </a:prstGeom>
          <a:noFill/>
        </p:spPr>
        <p:txBody>
          <a:bodyPr wrap="none" rtlCol="0">
            <a:spAutoFit/>
          </a:bodyPr>
          <a:lstStyle>
            <a:defPPr>
              <a:defRPr lang="zh-CN"/>
            </a:defPPr>
            <a:lvl1pPr algn="ctr">
              <a:lnSpc>
                <a:spcPct val="120000"/>
              </a:lnSpc>
              <a:defRPr sz="6000" b="1">
                <a:solidFill>
                  <a:srgbClr val="086573"/>
                </a:solidFill>
                <a:latin typeface="思源黑体 CN Bold" panose="020B0800000000000000" pitchFamily="34" charset="-122"/>
                <a:ea typeface="思源黑体 CN Bold" panose="020B0800000000000000" pitchFamily="34" charset="-122"/>
              </a:defRPr>
            </a:lvl1pPr>
          </a:lstStyle>
          <a:p>
            <a:r>
              <a:rPr lang="en-US" altLang="zh-CN" dirty="0"/>
              <a:t>04. </a:t>
            </a:r>
          </a:p>
          <a:p>
            <a:r>
              <a:rPr lang="en-US" altLang="zh-CN" dirty="0" err="1"/>
              <a:t>Luyện</a:t>
            </a:r>
            <a:r>
              <a:rPr lang="en-US" altLang="zh-CN" dirty="0"/>
              <a:t> </a:t>
            </a:r>
            <a:r>
              <a:rPr lang="en-US" altLang="zh-CN" dirty="0" err="1"/>
              <a:t>tập</a:t>
            </a:r>
            <a:r>
              <a:rPr lang="en-US" altLang="zh-CN" dirty="0"/>
              <a:t> </a:t>
            </a:r>
            <a:r>
              <a:rPr lang="en-US" altLang="zh-CN" dirty="0" err="1"/>
              <a:t>vận</a:t>
            </a:r>
            <a:r>
              <a:rPr lang="en-US" altLang="zh-CN" dirty="0"/>
              <a:t> </a:t>
            </a:r>
            <a:r>
              <a:rPr lang="en-US" altLang="zh-CN" dirty="0" err="1"/>
              <a:t>dụng</a:t>
            </a:r>
            <a:endParaRPr lang="zh-CN" altLang="en-US" dirty="0"/>
          </a:p>
        </p:txBody>
      </p:sp>
    </p:spTree>
    <p:extLst>
      <p:ext uri="{BB962C8B-B14F-4D97-AF65-F5344CB8AC3E}">
        <p14:creationId xmlns:p14="http://schemas.microsoft.com/office/powerpoint/2010/main" val="23548818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B0147-97D5-8ED3-5A48-68F11CD88D81}"/>
              </a:ext>
            </a:extLst>
          </p:cNvPr>
          <p:cNvPicPr>
            <a:picLocks noChangeAspect="1"/>
          </p:cNvPicPr>
          <p:nvPr/>
        </p:nvPicPr>
        <p:blipFill>
          <a:blip r:embed="rId2"/>
          <a:stretch>
            <a:fillRect/>
          </a:stretch>
        </p:blipFill>
        <p:spPr>
          <a:xfrm>
            <a:off x="1349829" y="533400"/>
            <a:ext cx="10254341" cy="5703888"/>
          </a:xfrm>
          <a:prstGeom prst="rect">
            <a:avLst/>
          </a:prstGeom>
        </p:spPr>
      </p:pic>
    </p:spTree>
    <p:extLst>
      <p:ext uri="{BB962C8B-B14F-4D97-AF65-F5344CB8AC3E}">
        <p14:creationId xmlns:p14="http://schemas.microsoft.com/office/powerpoint/2010/main" val="2584996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0A68F-EB2A-67BF-8756-FED01B598746}"/>
              </a:ext>
            </a:extLst>
          </p:cNvPr>
          <p:cNvPicPr>
            <a:picLocks noChangeAspect="1"/>
          </p:cNvPicPr>
          <p:nvPr/>
        </p:nvPicPr>
        <p:blipFill>
          <a:blip r:embed="rId2"/>
          <a:stretch>
            <a:fillRect/>
          </a:stretch>
        </p:blipFill>
        <p:spPr>
          <a:xfrm>
            <a:off x="1012372" y="623887"/>
            <a:ext cx="10058400" cy="5610225"/>
          </a:xfrm>
          <a:prstGeom prst="rect">
            <a:avLst/>
          </a:prstGeom>
        </p:spPr>
      </p:pic>
    </p:spTree>
    <p:extLst>
      <p:ext uri="{BB962C8B-B14F-4D97-AF65-F5344CB8AC3E}">
        <p14:creationId xmlns:p14="http://schemas.microsoft.com/office/powerpoint/2010/main" val="316039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892" y="-560922"/>
            <a:ext cx="7760677" cy="7760677"/>
          </a:xfrm>
          <a:prstGeom prst="rect">
            <a:avLst/>
          </a:prstGeom>
        </p:spPr>
      </p:pic>
      <p:pic>
        <p:nvPicPr>
          <p:cNvPr id="16" name="图片 15">
            <a:extLst>
              <a:ext uri="{FF2B5EF4-FFF2-40B4-BE49-F238E27FC236}">
                <a16:creationId xmlns:a16="http://schemas.microsoft.com/office/drawing/2014/main" id="{348BACD2-CF59-4440-BA82-881B36BEA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00178" flipH="1">
            <a:off x="9301720" y="353292"/>
            <a:ext cx="3003436" cy="3003436"/>
          </a:xfrm>
          <a:prstGeom prst="rect">
            <a:avLst/>
          </a:prstGeom>
        </p:spPr>
      </p:pic>
      <p:pic>
        <p:nvPicPr>
          <p:cNvPr id="17" name="图片 16">
            <a:extLst>
              <a:ext uri="{FF2B5EF4-FFF2-40B4-BE49-F238E27FC236}">
                <a16:creationId xmlns:a16="http://schemas.microsoft.com/office/drawing/2014/main" id="{D692A92E-CDF4-44D8-B885-CCC20165A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920970">
            <a:off x="1884043" y="2471564"/>
            <a:ext cx="2514163" cy="2514163"/>
          </a:xfrm>
          <a:prstGeom prst="rect">
            <a:avLst/>
          </a:prstGeom>
        </p:spPr>
      </p:pic>
      <p:sp>
        <p:nvSpPr>
          <p:cNvPr id="7" name="文本框 6">
            <a:extLst>
              <a:ext uri="{FF2B5EF4-FFF2-40B4-BE49-F238E27FC236}">
                <a16:creationId xmlns:a16="http://schemas.microsoft.com/office/drawing/2014/main" id="{F9199A44-1754-484C-BB7A-BB0F7942F67C}"/>
              </a:ext>
            </a:extLst>
          </p:cNvPr>
          <p:cNvSpPr txBox="1"/>
          <p:nvPr/>
        </p:nvSpPr>
        <p:spPr>
          <a:xfrm>
            <a:off x="4180539" y="2664781"/>
            <a:ext cx="4065381" cy="14444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086573"/>
                </a:solidFill>
                <a:effectLst/>
                <a:uLnTx/>
                <a:uFillTx/>
                <a:latin typeface="思源黑体 CN Bold" panose="020B0800000000000000" pitchFamily="34" charset="-122"/>
                <a:ea typeface="思源黑体 CN Bold" panose="020B0800000000000000" pitchFamily="34" charset="-122"/>
              </a:rPr>
              <a:t>Thank</a:t>
            </a:r>
            <a:r>
              <a:rPr lang="en-US" altLang="zh-CN" sz="8000" b="1" dirty="0">
                <a:solidFill>
                  <a:srgbClr val="086573"/>
                </a:solidFill>
                <a:latin typeface="思源黑体 CN Bold" panose="020B0800000000000000" pitchFamily="34" charset="-122"/>
                <a:ea typeface="思源黑体 CN Bold" panose="020B0800000000000000" pitchFamily="34" charset="-122"/>
              </a:rPr>
              <a:t>s</a:t>
            </a:r>
            <a:endParaRPr kumimoji="0" lang="zh-CN" altLang="en-US" sz="8000" b="1" i="0" u="none" strike="noStrike" kern="1200" cap="none" spc="0" normalizeH="0" baseline="0" noProof="0" dirty="0">
              <a:ln>
                <a:noFill/>
              </a:ln>
              <a:solidFill>
                <a:srgbClr val="086573"/>
              </a:solidFill>
              <a:effectLst/>
              <a:uLnTx/>
              <a:uFillTx/>
              <a:latin typeface="思源黑体 CN Bold" panose="020B0800000000000000" pitchFamily="34" charset="-122"/>
              <a:ea typeface="思源黑体 CN Bold" panose="020B0800000000000000" pitchFamily="34" charset="-122"/>
            </a:endParaRPr>
          </a:p>
        </p:txBody>
      </p:sp>
      <p:sp>
        <p:nvSpPr>
          <p:cNvPr id="2" name="TextBox 3">
            <a:hlinkClick r:id="rId6"/>
            <a:extLst>
              <a:ext uri="{FF2B5EF4-FFF2-40B4-BE49-F238E27FC236}">
                <a16:creationId xmlns:a16="http://schemas.microsoft.com/office/drawing/2014/main" id="{C39BE966-5A82-D0F8-F949-43D6783436F3}"/>
              </a:ext>
            </a:extLst>
          </p:cNvPr>
          <p:cNvSpPr txBox="1"/>
          <p:nvPr/>
        </p:nvSpPr>
        <p:spPr>
          <a:xfrm>
            <a:off x="3628422" y="6492808"/>
            <a:ext cx="5169613" cy="246221"/>
          </a:xfrm>
          <a:prstGeom prst="rect">
            <a:avLst/>
          </a:prstGeom>
          <a:noFill/>
        </p:spPr>
        <p:txBody>
          <a:bodyPr wrap="square" rtlCol="0">
            <a:spAutoFit/>
          </a:bodyPr>
          <a:lstStyle/>
          <a:p>
            <a:pPr algn="ctr"/>
            <a:r>
              <a:rPr lang="en-US" altLang="zh-CN" sz="1000" dirty="0">
                <a:solidFill>
                  <a:schemeClr val="bg1"/>
                </a:solidFill>
                <a:cs typeface="Arial" panose="020B0604020202020204" pitchFamily="34" charset="0"/>
                <a:hlinkClick r:id="rId6">
                  <a:extLst>
                    <a:ext uri="{A12FA001-AC4F-418D-AE19-62706E023703}">
                      <ahyp:hlinkClr xmlns:ahyp="http://schemas.microsoft.com/office/drawing/2018/hyperlinkcolor" val="tx"/>
                    </a:ext>
                  </a:extLst>
                </a:hlinkClick>
              </a:rPr>
              <a:t>https://www.freeppt7.com</a:t>
            </a:r>
            <a:endParaRPr lang="ko-KR" altLang="en-US" sz="1000" dirty="0">
              <a:solidFill>
                <a:schemeClr val="bg1"/>
              </a:solidFill>
              <a:cs typeface="Arial" panose="020B0604020202020204" pitchFamily="34" charset="0"/>
            </a:endParaRPr>
          </a:p>
        </p:txBody>
      </p:sp>
    </p:spTree>
    <p:extLst>
      <p:ext uri="{BB962C8B-B14F-4D97-AF65-F5344CB8AC3E}">
        <p14:creationId xmlns:p14="http://schemas.microsoft.com/office/powerpoint/2010/main" val="68229032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3" name="Google Shape;2263;p61"/>
          <p:cNvSpPr/>
          <p:nvPr/>
        </p:nvSpPr>
        <p:spPr>
          <a:xfrm>
            <a:off x="8379440" y="4594436"/>
            <a:ext cx="1055200" cy="1005600"/>
          </a:xfrm>
          <a:prstGeom prst="roundRect">
            <a:avLst>
              <a:gd name="adj" fmla="val 16667"/>
            </a:avLst>
          </a:prstGeom>
          <a:solidFill>
            <a:srgbClr val="33657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4" name="Google Shape;2264;p61"/>
          <p:cNvSpPr/>
          <p:nvPr/>
        </p:nvSpPr>
        <p:spPr>
          <a:xfrm>
            <a:off x="9795199" y="4594436"/>
            <a:ext cx="1055200" cy="1005600"/>
          </a:xfrm>
          <a:prstGeom prst="roundRect">
            <a:avLst>
              <a:gd name="adj" fmla="val 16667"/>
            </a:avLst>
          </a:prstGeom>
          <a:solidFill>
            <a:srgbClr val="1F424C"/>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5" name="Google Shape;2265;p61"/>
          <p:cNvSpPr/>
          <p:nvPr/>
        </p:nvSpPr>
        <p:spPr>
          <a:xfrm>
            <a:off x="6963673" y="4594436"/>
            <a:ext cx="1055200" cy="1005600"/>
          </a:xfrm>
          <a:prstGeom prst="roundRect">
            <a:avLst>
              <a:gd name="adj" fmla="val 16667"/>
            </a:avLst>
          </a:prstGeom>
          <a:solidFill>
            <a:srgbClr val="00ABB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6" name="Google Shape;2266;p61"/>
          <p:cNvSpPr txBox="1"/>
          <p:nvPr/>
        </p:nvSpPr>
        <p:spPr>
          <a:xfrm>
            <a:off x="8379440" y="4803836"/>
            <a:ext cx="1055200" cy="5868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#336574</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67" name="Google Shape;2267;p61"/>
          <p:cNvSpPr txBox="1"/>
          <p:nvPr/>
        </p:nvSpPr>
        <p:spPr>
          <a:xfrm>
            <a:off x="9795207" y="4803836"/>
            <a:ext cx="1055200" cy="5868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#1f424c</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68" name="Google Shape;2268;p61"/>
          <p:cNvSpPr txBox="1"/>
          <p:nvPr/>
        </p:nvSpPr>
        <p:spPr>
          <a:xfrm>
            <a:off x="6963673" y="4803836"/>
            <a:ext cx="1055200" cy="5868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#00abbf</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grpSp>
        <p:nvGrpSpPr>
          <p:cNvPr id="2269" name="Google Shape;2269;p61"/>
          <p:cNvGrpSpPr/>
          <p:nvPr/>
        </p:nvGrpSpPr>
        <p:grpSpPr>
          <a:xfrm>
            <a:off x="1334323" y="4594436"/>
            <a:ext cx="5302500" cy="1005600"/>
            <a:chOff x="2052655" y="3498875"/>
            <a:chExt cx="3976875" cy="754200"/>
          </a:xfrm>
        </p:grpSpPr>
        <p:sp>
          <p:nvSpPr>
            <p:cNvPr id="2270" name="Google Shape;2270;p61"/>
            <p:cNvSpPr/>
            <p:nvPr/>
          </p:nvSpPr>
          <p:spPr>
            <a:xfrm>
              <a:off x="3114480" y="3498875"/>
              <a:ext cx="791400" cy="754200"/>
            </a:xfrm>
            <a:prstGeom prst="roundRect">
              <a:avLst>
                <a:gd name="adj" fmla="val 16667"/>
              </a:avLst>
            </a:prstGeom>
            <a:solidFill>
              <a:srgbClr val="CEB2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1" name="Google Shape;2271;p61"/>
            <p:cNvSpPr/>
            <p:nvPr/>
          </p:nvSpPr>
          <p:spPr>
            <a:xfrm>
              <a:off x="4176300" y="3498875"/>
              <a:ext cx="791400" cy="754200"/>
            </a:xfrm>
            <a:prstGeom prst="roundRect">
              <a:avLst>
                <a:gd name="adj" fmla="val 16667"/>
              </a:avLst>
            </a:prstGeom>
            <a:solidFill>
              <a:srgbClr val="E83D3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2" name="Google Shape;2272;p61"/>
            <p:cNvSpPr/>
            <p:nvPr/>
          </p:nvSpPr>
          <p:spPr>
            <a:xfrm>
              <a:off x="5238120" y="3498875"/>
              <a:ext cx="791400" cy="754200"/>
            </a:xfrm>
            <a:prstGeom prst="roundRect">
              <a:avLst>
                <a:gd name="adj" fmla="val 16667"/>
              </a:avLst>
            </a:prstGeom>
            <a:solidFill>
              <a:srgbClr val="B2322E"/>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3" name="Google Shape;2273;p61"/>
            <p:cNvSpPr/>
            <p:nvPr/>
          </p:nvSpPr>
          <p:spPr>
            <a:xfrm>
              <a:off x="2052655" y="3498875"/>
              <a:ext cx="791400" cy="754200"/>
            </a:xfrm>
            <a:prstGeom prst="roundRect">
              <a:avLst>
                <a:gd name="adj" fmla="val 16667"/>
              </a:avLst>
            </a:prstGeom>
            <a:solidFill>
              <a:srgbClr val="F4D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4" name="Google Shape;2274;p61"/>
            <p:cNvSpPr txBox="1"/>
            <p:nvPr/>
          </p:nvSpPr>
          <p:spPr>
            <a:xfrm>
              <a:off x="3114480"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#ceb200</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75" name="Google Shape;2275;p61"/>
            <p:cNvSpPr txBox="1"/>
            <p:nvPr/>
          </p:nvSpPr>
          <p:spPr>
            <a:xfrm>
              <a:off x="4176305"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#e83d3d</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76" name="Google Shape;2276;p61"/>
            <p:cNvSpPr txBox="1"/>
            <p:nvPr/>
          </p:nvSpPr>
          <p:spPr>
            <a:xfrm>
              <a:off x="5238130"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#b2322e</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77" name="Google Shape;2277;p61"/>
            <p:cNvSpPr txBox="1"/>
            <p:nvPr/>
          </p:nvSpPr>
          <p:spPr>
            <a:xfrm>
              <a:off x="2052655"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#f4d000</a:t>
              </a:r>
              <a:endParaRPr kumimoji="0" sz="133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Google Shape;2260;p61">
            <a:extLst>
              <a:ext uri="{FF2B5EF4-FFF2-40B4-BE49-F238E27FC236}">
                <a16:creationId xmlns:a16="http://schemas.microsoft.com/office/drawing/2014/main" id="{BDD60446-D857-2B83-6F41-9BCE59F9E38F}"/>
              </a:ext>
            </a:extLst>
          </p:cNvPr>
          <p:cNvSpPr txBox="1">
            <a:spLocks/>
          </p:cNvSpPr>
          <p:nvPr/>
        </p:nvSpPr>
        <p:spPr>
          <a:xfrm>
            <a:off x="1054030" y="711137"/>
            <a:ext cx="9394825" cy="642938"/>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buSzPts val="1100"/>
            </a:pPr>
            <a:r>
              <a:rPr lang="en-GB" dirty="0">
                <a:solidFill>
                  <a:srgbClr val="086573"/>
                </a:solidFill>
                <a:latin typeface="Arial" panose="020B0604020202020204"/>
                <a:ea typeface="Arial" panose="020B0604020202020204"/>
                <a:cs typeface="Arial" panose="020B0604020202020204"/>
                <a:sym typeface="Arial" panose="020B0604020202020204"/>
              </a:rPr>
              <a:t>Fonts &amp; </a:t>
            </a:r>
            <a:r>
              <a:rPr lang="en-GB" dirty="0" err="1">
                <a:solidFill>
                  <a:srgbClr val="086573"/>
                </a:solidFill>
                <a:latin typeface="Arial" panose="020B0604020202020204"/>
                <a:ea typeface="Arial" panose="020B0604020202020204"/>
                <a:cs typeface="Arial" panose="020B0604020202020204"/>
                <a:sym typeface="Arial" panose="020B0604020202020204"/>
              </a:rPr>
              <a:t>colors</a:t>
            </a:r>
            <a:r>
              <a:rPr lang="en-GB" dirty="0">
                <a:solidFill>
                  <a:srgbClr val="086573"/>
                </a:solidFill>
                <a:latin typeface="Arial" panose="020B0604020202020204"/>
                <a:ea typeface="Arial" panose="020B0604020202020204"/>
                <a:cs typeface="Arial" panose="020B0604020202020204"/>
                <a:sym typeface="Arial" panose="020B0604020202020204"/>
              </a:rPr>
              <a:t> used</a:t>
            </a:r>
          </a:p>
        </p:txBody>
      </p:sp>
      <p:sp>
        <p:nvSpPr>
          <p:cNvPr id="3" name="Google Shape;2261;p61">
            <a:extLst>
              <a:ext uri="{FF2B5EF4-FFF2-40B4-BE49-F238E27FC236}">
                <a16:creationId xmlns:a16="http://schemas.microsoft.com/office/drawing/2014/main" id="{9AA94804-1B0A-1237-D827-81000C207F36}"/>
              </a:ext>
            </a:extLst>
          </p:cNvPr>
          <p:cNvSpPr txBox="1">
            <a:spLocks/>
          </p:cNvSpPr>
          <p:nvPr/>
        </p:nvSpPr>
        <p:spPr>
          <a:xfrm>
            <a:off x="1270857" y="1563475"/>
            <a:ext cx="9676705" cy="587375"/>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rgbClr val="086573"/>
                </a:solidFill>
                <a:latin typeface="Arial" panose="020B0604020202020204"/>
                <a:ea typeface="Arial" panose="020B0604020202020204"/>
                <a:cs typeface="Arial" panose="020B0604020202020204"/>
                <a:sym typeface="Arial" panose="020B0604020202020204"/>
              </a:rPr>
              <a:t>This presentation has been made using the following fonts:</a:t>
            </a:r>
          </a:p>
          <a:p>
            <a:pPr marL="0" indent="0">
              <a:buFont typeface="Arial" panose="020B0604020202020204" pitchFamily="34" charset="0"/>
              <a:buNone/>
            </a:pPr>
            <a:endParaRPr lang="en-US" dirty="0">
              <a:solidFill>
                <a:srgbClr val="086573"/>
              </a:solidFill>
              <a:latin typeface="Arial" panose="020B0604020202020204"/>
              <a:ea typeface="Arial" panose="020B0604020202020204"/>
              <a:cs typeface="Arial" panose="020B0604020202020204"/>
              <a:sym typeface="Arial" panose="020B0604020202020204"/>
            </a:endParaRPr>
          </a:p>
        </p:txBody>
      </p:sp>
      <p:sp>
        <p:nvSpPr>
          <p:cNvPr id="4" name="Google Shape;2262;p61">
            <a:extLst>
              <a:ext uri="{FF2B5EF4-FFF2-40B4-BE49-F238E27FC236}">
                <a16:creationId xmlns:a16="http://schemas.microsoft.com/office/drawing/2014/main" id="{E477D848-DA15-5938-0493-AB0230C7B905}"/>
              </a:ext>
            </a:extLst>
          </p:cNvPr>
          <p:cNvSpPr txBox="1">
            <a:spLocks/>
          </p:cNvSpPr>
          <p:nvPr/>
        </p:nvSpPr>
        <p:spPr>
          <a:xfrm>
            <a:off x="1270857" y="2542213"/>
            <a:ext cx="9243529" cy="1673225"/>
          </a:xfrm>
          <a:prstGeom prst="rect">
            <a:avLst/>
          </a:prstGeom>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b="1">
                <a:solidFill>
                  <a:srgbClr val="086573"/>
                </a:solidFill>
                <a:latin typeface="Arial" panose="020B0604020202020204"/>
                <a:ea typeface="Arial" panose="020B0604020202020204"/>
                <a:cs typeface="Arial" panose="020B0604020202020204"/>
                <a:sym typeface="Arial" panose="020B0604020202020204"/>
              </a:rPr>
              <a:t>Krona One</a:t>
            </a:r>
          </a:p>
          <a:p>
            <a:pPr marL="0" indent="0" algn="ctr">
              <a:buFont typeface="Arial" panose="020B0604020202020204" pitchFamily="34" charset="0"/>
              <a:buNone/>
            </a:pPr>
            <a:r>
              <a:rPr lang="pl-PL" sz="1800">
                <a:solidFill>
                  <a:srgbClr val="086573"/>
                </a:solidFill>
                <a:uFill>
                  <a:noFill/>
                </a:uFill>
                <a:latin typeface="Arial" panose="020B0604020202020204"/>
                <a:ea typeface="Arial" panose="020B0604020202020204"/>
                <a:cs typeface="Arial" panose="020B0604020202020204"/>
                <a:sym typeface="Arial" panose="020B0604020202020204"/>
                <a:hlinkClick r:id="rId3">
                  <a:extLst>
                    <a:ext uri="{A12FA001-AC4F-418D-AE19-62706E023703}">
                      <ahyp:hlinkClr xmlns:ahyp="http://schemas.microsoft.com/office/drawing/2018/hyperlinkcolor" val="tx"/>
                    </a:ext>
                  </a:extLst>
                </a:hlinkClick>
              </a:rPr>
              <a:t>(https://fonts.google.com/specimen/Krona+One)</a:t>
            </a:r>
            <a:endParaRPr lang="pl-PL" sz="1800">
              <a:solidFill>
                <a:srgbClr val="086573"/>
              </a:solidFill>
              <a:latin typeface="Arial" panose="020B0604020202020204"/>
              <a:ea typeface="Arial" panose="020B0604020202020204"/>
              <a:cs typeface="Arial" panose="020B0604020202020204"/>
              <a:sym typeface="Arial" panose="020B0604020202020204"/>
            </a:endParaRPr>
          </a:p>
          <a:p>
            <a:pPr marL="0" indent="0" algn="ctr">
              <a:buFont typeface="Arial" panose="020B0604020202020204" pitchFamily="34" charset="0"/>
              <a:buNone/>
            </a:pPr>
            <a:endParaRPr lang="pl-PL" sz="1065">
              <a:solidFill>
                <a:srgbClr val="086573"/>
              </a:solidFill>
              <a:latin typeface="Arial" panose="020B0604020202020204"/>
              <a:ea typeface="Arial" panose="020B0604020202020204"/>
              <a:cs typeface="Arial" panose="020B0604020202020204"/>
              <a:sym typeface="Arial" panose="020B0604020202020204"/>
            </a:endParaRPr>
          </a:p>
          <a:p>
            <a:pPr marL="0" indent="0" algn="ctr">
              <a:buFont typeface="Arial" panose="020B0604020202020204" pitchFamily="34" charset="0"/>
              <a:buNone/>
            </a:pPr>
            <a:r>
              <a:rPr lang="pl-PL" sz="2000" b="1">
                <a:solidFill>
                  <a:srgbClr val="086573"/>
                </a:solidFill>
                <a:latin typeface="Arial" panose="020B0604020202020204"/>
                <a:ea typeface="Arial" panose="020B0604020202020204"/>
                <a:cs typeface="Arial" panose="020B0604020202020204"/>
                <a:sym typeface="Arial" panose="020B0604020202020204"/>
              </a:rPr>
              <a:t>Ubuntu</a:t>
            </a:r>
          </a:p>
          <a:p>
            <a:pPr marL="0" indent="0" algn="ctr">
              <a:buClr>
                <a:schemeClr val="dk1"/>
              </a:buClr>
              <a:buFont typeface="Arial" panose="020B0604020202020204" pitchFamily="34" charset="0"/>
              <a:buNone/>
            </a:pPr>
            <a:r>
              <a:rPr lang="pl-PL" sz="1800">
                <a:solidFill>
                  <a:srgbClr val="086573"/>
                </a:solidFill>
                <a:uFill>
                  <a:noFill/>
                </a:uFill>
                <a:latin typeface="Arial" panose="020B0604020202020204"/>
                <a:ea typeface="Arial" panose="020B0604020202020204"/>
                <a:cs typeface="Arial" panose="020B0604020202020204"/>
                <a:sym typeface="Arial" panose="020B0604020202020204"/>
                <a:hlinkClick r:id="rId4">
                  <a:extLst>
                    <a:ext uri="{A12FA001-AC4F-418D-AE19-62706E023703}">
                      <ahyp:hlinkClr xmlns:ahyp="http://schemas.microsoft.com/office/drawing/2018/hyperlinkcolor" val="tx"/>
                    </a:ext>
                  </a:extLst>
                </a:hlinkClick>
              </a:rPr>
              <a:t>(https://fonts.google.com/specimen/Ubuntu)</a:t>
            </a:r>
            <a:endParaRPr lang="pl-PL" sz="1800" dirty="0">
              <a:solidFill>
                <a:srgbClr val="086573"/>
              </a:solidFill>
              <a:latin typeface="Arial" panose="020B0604020202020204"/>
              <a:ea typeface="Arial" panose="020B0604020202020204"/>
              <a:cs typeface="Arial" panose="020B0604020202020204"/>
              <a:sym typeface="Arial" panose="020B0604020202020204"/>
            </a:endParaRPr>
          </a:p>
        </p:txBody>
      </p:sp>
      <p:pic>
        <p:nvPicPr>
          <p:cNvPr id="5" name="Picture 4">
            <a:extLst>
              <a:ext uri="{FF2B5EF4-FFF2-40B4-BE49-F238E27FC236}">
                <a16:creationId xmlns:a16="http://schemas.microsoft.com/office/drawing/2014/main" id="{516A90D5-B3E5-CC42-8ED0-878F12ED0E58}"/>
              </a:ext>
            </a:extLst>
          </p:cNvPr>
          <p:cNvPicPr>
            <a:picLocks noChangeAspect="1"/>
          </p:cNvPicPr>
          <p:nvPr/>
        </p:nvPicPr>
        <p:blipFill>
          <a:blip r:embed="rId5"/>
          <a:stretch>
            <a:fillRect/>
          </a:stretch>
        </p:blipFill>
        <p:spPr>
          <a:xfrm>
            <a:off x="1096609" y="0"/>
            <a:ext cx="999878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C5C36-FB1B-28A3-262A-56A3E2278654}"/>
              </a:ext>
            </a:extLst>
          </p:cNvPr>
          <p:cNvPicPr>
            <a:picLocks noChangeAspect="1"/>
          </p:cNvPicPr>
          <p:nvPr/>
        </p:nvPicPr>
        <p:blipFill>
          <a:blip r:embed="rId2"/>
          <a:stretch>
            <a:fillRect/>
          </a:stretch>
        </p:blipFill>
        <p:spPr>
          <a:xfrm>
            <a:off x="476719" y="3566160"/>
            <a:ext cx="1472989" cy="2914968"/>
          </a:xfrm>
          <a:prstGeom prst="rect">
            <a:avLst/>
          </a:prstGeom>
        </p:spPr>
      </p:pic>
      <p:sp>
        <p:nvSpPr>
          <p:cNvPr id="10" name="TextBox 9">
            <a:extLst>
              <a:ext uri="{FF2B5EF4-FFF2-40B4-BE49-F238E27FC236}">
                <a16:creationId xmlns:a16="http://schemas.microsoft.com/office/drawing/2014/main" id="{0E583CA7-2375-85B1-FCD4-7D5702E8C602}"/>
              </a:ext>
            </a:extLst>
          </p:cNvPr>
          <p:cNvSpPr txBox="1"/>
          <p:nvPr/>
        </p:nvSpPr>
        <p:spPr>
          <a:xfrm>
            <a:off x="1949708" y="1266825"/>
            <a:ext cx="7870567" cy="1569660"/>
          </a:xfrm>
          <a:prstGeom prst="rect">
            <a:avLst/>
          </a:prstGeom>
          <a:noFill/>
        </p:spPr>
        <p:txBody>
          <a:bodyPr wrap="square" rtlCol="0">
            <a:spAutoFit/>
          </a:bodyPr>
          <a:lstStyle/>
          <a:p>
            <a:pPr algn="ctr"/>
            <a:r>
              <a:rPr lang="vi-VN" sz="3200" b="1" i="0">
                <a:solidFill>
                  <a:srgbClr val="FF0000"/>
                </a:solidFill>
                <a:effectLst/>
                <a:latin typeface="MyriadPro-Semibold"/>
              </a:rPr>
              <a:t>Cùng hát và vận động theo bài hát viết về quê hương Hải Dương.</a:t>
            </a:r>
            <a:r>
              <a:rPr lang="vi-VN" sz="3200" b="1">
                <a:solidFill>
                  <a:srgbClr val="FF0000"/>
                </a:solidFill>
              </a:rPr>
              <a:t> </a:t>
            </a:r>
            <a:br>
              <a:rPr lang="vi-VN" sz="3200" b="1">
                <a:solidFill>
                  <a:srgbClr val="FF0000"/>
                </a:solidFill>
              </a:rPr>
            </a:br>
            <a:endParaRPr lang="en-US" sz="3200" b="1" dirty="0">
              <a:solidFill>
                <a:srgbClr val="FF0000"/>
              </a:solidFill>
            </a:endParaRPr>
          </a:p>
        </p:txBody>
      </p:sp>
    </p:spTree>
    <p:extLst>
      <p:ext uri="{BB962C8B-B14F-4D97-AF65-F5344CB8AC3E}">
        <p14:creationId xmlns:p14="http://schemas.microsoft.com/office/powerpoint/2010/main" val="336460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88764D-578F-DB86-7A3D-F2316183F344}"/>
              </a:ext>
            </a:extLst>
          </p:cNvPr>
          <p:cNvPicPr>
            <a:picLocks noChangeAspect="1"/>
          </p:cNvPicPr>
          <p:nvPr/>
        </p:nvPicPr>
        <p:blipFill>
          <a:blip r:embed="rId2"/>
          <a:stretch>
            <a:fillRect/>
          </a:stretch>
        </p:blipFill>
        <p:spPr>
          <a:xfrm>
            <a:off x="235120" y="527052"/>
            <a:ext cx="3023878" cy="2901948"/>
          </a:xfrm>
          <a:prstGeom prst="rect">
            <a:avLst/>
          </a:prstGeom>
        </p:spPr>
      </p:pic>
      <p:pic>
        <p:nvPicPr>
          <p:cNvPr id="7" name="Picture 6">
            <a:extLst>
              <a:ext uri="{FF2B5EF4-FFF2-40B4-BE49-F238E27FC236}">
                <a16:creationId xmlns:a16="http://schemas.microsoft.com/office/drawing/2014/main" id="{E9012C1F-9994-DC0F-F915-A6DB02564D7E}"/>
              </a:ext>
            </a:extLst>
          </p:cNvPr>
          <p:cNvPicPr>
            <a:picLocks noChangeAspect="1"/>
          </p:cNvPicPr>
          <p:nvPr/>
        </p:nvPicPr>
        <p:blipFill>
          <a:blip r:embed="rId3"/>
          <a:stretch>
            <a:fillRect/>
          </a:stretch>
        </p:blipFill>
        <p:spPr>
          <a:xfrm>
            <a:off x="9225280" y="533400"/>
            <a:ext cx="3029975" cy="2901948"/>
          </a:xfrm>
          <a:prstGeom prst="rect">
            <a:avLst/>
          </a:prstGeom>
        </p:spPr>
      </p:pic>
      <p:sp>
        <p:nvSpPr>
          <p:cNvPr id="9" name="TextBox 8">
            <a:extLst>
              <a:ext uri="{FF2B5EF4-FFF2-40B4-BE49-F238E27FC236}">
                <a16:creationId xmlns:a16="http://schemas.microsoft.com/office/drawing/2014/main" id="{D90EF88D-A272-BF1E-1F56-AE6CF827A8D1}"/>
              </a:ext>
            </a:extLst>
          </p:cNvPr>
          <p:cNvSpPr txBox="1"/>
          <p:nvPr/>
        </p:nvSpPr>
        <p:spPr>
          <a:xfrm>
            <a:off x="2905760" y="1180071"/>
            <a:ext cx="7687418" cy="1323439"/>
          </a:xfrm>
          <a:prstGeom prst="rect">
            <a:avLst/>
          </a:prstGeom>
          <a:noFill/>
        </p:spPr>
        <p:txBody>
          <a:bodyPr wrap="square" rtlCol="0">
            <a:spAutoFit/>
          </a:bodyPr>
          <a:lstStyle/>
          <a:p>
            <a:r>
              <a:rPr lang="en-US" sz="8000" dirty="0">
                <a:solidFill>
                  <a:srgbClr val="FF0000"/>
                </a:solidFill>
                <a:latin typeface=".ProTeacher07 SVNPosterizer KG " panose="02000503000000020003" pitchFamily="2" charset="0"/>
              </a:rPr>
              <a:t>KHÁM PHÁ</a:t>
            </a:r>
          </a:p>
        </p:txBody>
      </p:sp>
      <p:pic>
        <p:nvPicPr>
          <p:cNvPr id="10" name="Picture 9">
            <a:extLst>
              <a:ext uri="{FF2B5EF4-FFF2-40B4-BE49-F238E27FC236}">
                <a16:creationId xmlns:a16="http://schemas.microsoft.com/office/drawing/2014/main" id="{23311D72-C937-3696-1C74-257F2ECBD982}"/>
              </a:ext>
            </a:extLst>
          </p:cNvPr>
          <p:cNvPicPr>
            <a:picLocks noChangeAspect="1"/>
          </p:cNvPicPr>
          <p:nvPr/>
        </p:nvPicPr>
        <p:blipFill>
          <a:blip r:embed="rId4"/>
          <a:stretch>
            <a:fillRect/>
          </a:stretch>
        </p:blipFill>
        <p:spPr>
          <a:xfrm>
            <a:off x="3258998" y="2119745"/>
            <a:ext cx="5966281" cy="3724663"/>
          </a:xfrm>
          <a:prstGeom prst="rect">
            <a:avLst/>
          </a:prstGeom>
        </p:spPr>
      </p:pic>
    </p:spTree>
    <p:extLst>
      <p:ext uri="{BB962C8B-B14F-4D97-AF65-F5344CB8AC3E}">
        <p14:creationId xmlns:p14="http://schemas.microsoft.com/office/powerpoint/2010/main" val="148473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428093" y="263068"/>
            <a:ext cx="11335812" cy="61377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7" name="图片 6">
            <a:extLst>
              <a:ext uri="{FF2B5EF4-FFF2-40B4-BE49-F238E27FC236}">
                <a16:creationId xmlns:a16="http://schemas.microsoft.com/office/drawing/2014/main" id="{89CAB318-3ECB-4126-B92A-B0E952AAC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9605143" y="-26160"/>
            <a:ext cx="2344734" cy="2197746"/>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13" name="图片 12">
            <a:extLst>
              <a:ext uri="{FF2B5EF4-FFF2-40B4-BE49-F238E27FC236}">
                <a16:creationId xmlns:a16="http://schemas.microsoft.com/office/drawing/2014/main" id="{63D3409E-1E07-45FC-B205-029B113C0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37573">
            <a:off x="-202774" y="4555007"/>
            <a:ext cx="2514163" cy="2514163"/>
          </a:xfrm>
          <a:prstGeom prst="rect">
            <a:avLst/>
          </a:prstGeom>
        </p:spPr>
      </p:pic>
      <p:grpSp>
        <p:nvGrpSpPr>
          <p:cNvPr id="43" name="组合 42">
            <a:extLst>
              <a:ext uri="{FF2B5EF4-FFF2-40B4-BE49-F238E27FC236}">
                <a16:creationId xmlns:a16="http://schemas.microsoft.com/office/drawing/2014/main" id="{C5DA63CF-1CB3-4E17-A125-03EDFE17DB9C}"/>
              </a:ext>
            </a:extLst>
          </p:cNvPr>
          <p:cNvGrpSpPr/>
          <p:nvPr/>
        </p:nvGrpSpPr>
        <p:grpSpPr>
          <a:xfrm rot="16200000">
            <a:off x="5511226" y="-1836551"/>
            <a:ext cx="1169551" cy="7874513"/>
            <a:chOff x="2141951" y="2583386"/>
            <a:chExt cx="1169551" cy="6890017"/>
          </a:xfrm>
        </p:grpSpPr>
        <p:sp>
          <p:nvSpPr>
            <p:cNvPr id="16" name="矩形 15">
              <a:extLst>
                <a:ext uri="{FF2B5EF4-FFF2-40B4-BE49-F238E27FC236}">
                  <a16:creationId xmlns:a16="http://schemas.microsoft.com/office/drawing/2014/main" id="{24409C26-157D-41F1-A50C-C5E81D86B266}"/>
                </a:ext>
              </a:extLst>
            </p:cNvPr>
            <p:cNvSpPr/>
            <p:nvPr/>
          </p:nvSpPr>
          <p:spPr>
            <a:xfrm>
              <a:off x="2141951" y="3359990"/>
              <a:ext cx="1169551" cy="6113413"/>
            </a:xfrm>
            <a:prstGeom prst="rect">
              <a:avLst/>
            </a:prstGeom>
            <a:noFill/>
          </p:spPr>
          <p:txBody>
            <a:bodyPr vert="eaVert"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01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Một</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số</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nét</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văn</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hoá</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của</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Hải</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Dương</a:t>
              </a:r>
              <a:endParaRPr kumimoji="0" lang="zh-CN" altLang="en-US"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字魂35号-经典雅黑" panose="02000000000000000000" pitchFamily="2" charset="-122"/>
              </a:endParaRPr>
            </a:p>
          </p:txBody>
        </p:sp>
        <p:pic>
          <p:nvPicPr>
            <p:cNvPr id="31" name="图片 30">
              <a:extLst>
                <a:ext uri="{FF2B5EF4-FFF2-40B4-BE49-F238E27FC236}">
                  <a16:creationId xmlns:a16="http://schemas.microsoft.com/office/drawing/2014/main" id="{75738009-185E-4CA4-AAF3-B57646C589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7280" y="2583386"/>
              <a:ext cx="996679" cy="776595"/>
            </a:xfrm>
            <a:custGeom>
              <a:avLst/>
              <a:gdLst>
                <a:gd name="connsiteX0" fmla="*/ 2268638 w 2789499"/>
                <a:gd name="connsiteY0" fmla="*/ 0 h 2986268"/>
                <a:gd name="connsiteX1" fmla="*/ 2789499 w 2789499"/>
                <a:gd name="connsiteY1" fmla="*/ 1354238 h 2986268"/>
                <a:gd name="connsiteX2" fmla="*/ 2037144 w 2789499"/>
                <a:gd name="connsiteY2" fmla="*/ 2488557 h 2986268"/>
                <a:gd name="connsiteX3" fmla="*/ 127321 w 2789499"/>
                <a:gd name="connsiteY3" fmla="*/ 2986268 h 2986268"/>
                <a:gd name="connsiteX4" fmla="*/ 0 w 2789499"/>
                <a:gd name="connsiteY4" fmla="*/ 1307939 h 2986268"/>
                <a:gd name="connsiteX5" fmla="*/ 1169043 w 2789499"/>
                <a:gd name="connsiteY5" fmla="*/ 578734 h 2986268"/>
                <a:gd name="connsiteX6" fmla="*/ 1458410 w 2789499"/>
                <a:gd name="connsiteY6" fmla="*/ 405114 h 29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499" h="2986268">
                  <a:moveTo>
                    <a:pt x="2268638" y="0"/>
                  </a:moveTo>
                  <a:lnTo>
                    <a:pt x="2789499" y="1354238"/>
                  </a:lnTo>
                  <a:lnTo>
                    <a:pt x="2037144" y="2488557"/>
                  </a:lnTo>
                  <a:lnTo>
                    <a:pt x="127321" y="2986268"/>
                  </a:lnTo>
                  <a:lnTo>
                    <a:pt x="0" y="1307939"/>
                  </a:lnTo>
                  <a:lnTo>
                    <a:pt x="1169043" y="578734"/>
                  </a:lnTo>
                  <a:lnTo>
                    <a:pt x="1458410" y="405114"/>
                  </a:lnTo>
                  <a:close/>
                </a:path>
              </a:pathLst>
            </a:custGeom>
          </p:spPr>
        </p:pic>
      </p:grpSp>
      <p:grpSp>
        <p:nvGrpSpPr>
          <p:cNvPr id="42" name="组合 41">
            <a:extLst>
              <a:ext uri="{FF2B5EF4-FFF2-40B4-BE49-F238E27FC236}">
                <a16:creationId xmlns:a16="http://schemas.microsoft.com/office/drawing/2014/main" id="{161C74F0-1F50-4116-9D67-116B05B5529E}"/>
              </a:ext>
            </a:extLst>
          </p:cNvPr>
          <p:cNvGrpSpPr/>
          <p:nvPr/>
        </p:nvGrpSpPr>
        <p:grpSpPr>
          <a:xfrm rot="16200000">
            <a:off x="6367471" y="-1706309"/>
            <a:ext cx="996679" cy="9414137"/>
            <a:chOff x="4811365" y="2423367"/>
            <a:chExt cx="996679" cy="9414137"/>
          </a:xfrm>
        </p:grpSpPr>
        <p:sp>
          <p:nvSpPr>
            <p:cNvPr id="19" name="矩形 18">
              <a:extLst>
                <a:ext uri="{FF2B5EF4-FFF2-40B4-BE49-F238E27FC236}">
                  <a16:creationId xmlns:a16="http://schemas.microsoft.com/office/drawing/2014/main" id="{5EE794A2-F55F-43A0-BED9-82DFF93EFB08}"/>
                </a:ext>
              </a:extLst>
            </p:cNvPr>
            <p:cNvSpPr/>
            <p:nvPr/>
          </p:nvSpPr>
          <p:spPr>
            <a:xfrm>
              <a:off x="4913295" y="3199968"/>
              <a:ext cx="677108" cy="8637536"/>
            </a:xfrm>
            <a:prstGeom prst="rect">
              <a:avLst/>
            </a:prstGeom>
            <a:noFill/>
          </p:spPr>
          <p:txBody>
            <a:bodyPr vert="eaVert"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tx1">
                      <a:lumMod val="75000"/>
                      <a:lumOff val="25000"/>
                    </a:schemeClr>
                  </a:solidFill>
                  <a:effectLst/>
                  <a:uLnTx/>
                  <a:uFillTx/>
                  <a:latin typeface="字魂35号-经典雅黑" panose="02000000000000000000" pitchFamily="2" charset="-122"/>
                  <a:ea typeface="字魂35号-经典雅黑" panose="02000000000000000000" pitchFamily="2" charset="-122"/>
                </a:rPr>
                <a:t>02 </a:t>
              </a:r>
              <a:r>
                <a:rPr lang="en-US" altLang="zh-CN" sz="3200" b="1" kern="0" dirty="0">
                  <a:solidFill>
                    <a:schemeClr val="tx1">
                      <a:lumMod val="75000"/>
                      <a:lumOff val="25000"/>
                    </a:schemeClr>
                  </a:solidFill>
                  <a:latin typeface="字魂35号-经典雅黑" panose="02000000000000000000" pitchFamily="2" charset="-122"/>
                  <a:ea typeface="字魂35号-经典雅黑" panose="02000000000000000000" pitchFamily="2" charset="-122"/>
                </a:rPr>
                <a:t> </a:t>
              </a:r>
              <a:r>
                <a:rPr lang="en-US" altLang="zh-CN" sz="3200" b="1" kern="0" dirty="0" err="1">
                  <a:solidFill>
                    <a:schemeClr val="tx1">
                      <a:lumMod val="75000"/>
                      <a:lumOff val="25000"/>
                    </a:schemeClr>
                  </a:solidFill>
                  <a:latin typeface="字魂35号-经典雅黑" panose="02000000000000000000" pitchFamily="2" charset="-122"/>
                  <a:ea typeface="字魂35号-经典雅黑" panose="02000000000000000000" pitchFamily="2" charset="-122"/>
                </a:rPr>
                <a:t>Lễ</a:t>
              </a:r>
              <a:r>
                <a:rPr lang="en-US" altLang="zh-CN" sz="3200" b="1" kern="0" dirty="0">
                  <a:solidFill>
                    <a:schemeClr val="tx1">
                      <a:lumMod val="75000"/>
                      <a:lumOff val="25000"/>
                    </a:schemeClr>
                  </a:solidFill>
                  <a:latin typeface="字魂35号-经典雅黑" panose="02000000000000000000" pitchFamily="2" charset="-122"/>
                  <a:ea typeface="字魂35号-经典雅黑" panose="02000000000000000000" pitchFamily="2" charset="-122"/>
                </a:rPr>
                <a:t> </a:t>
              </a:r>
              <a:r>
                <a:rPr lang="en-US" altLang="zh-CN" sz="3200" b="1" kern="0" dirty="0" err="1">
                  <a:solidFill>
                    <a:schemeClr val="tx1">
                      <a:lumMod val="75000"/>
                      <a:lumOff val="25000"/>
                    </a:schemeClr>
                  </a:solidFill>
                  <a:latin typeface="字魂35号-经典雅黑" panose="02000000000000000000" pitchFamily="2" charset="-122"/>
                  <a:ea typeface="字魂35号-经典雅黑" panose="02000000000000000000" pitchFamily="2" charset="-122"/>
                </a:rPr>
                <a:t>hội</a:t>
              </a:r>
              <a:r>
                <a:rPr lang="en-US" altLang="zh-CN" sz="3200" b="1" kern="0" dirty="0">
                  <a:solidFill>
                    <a:schemeClr val="tx1">
                      <a:lumMod val="75000"/>
                      <a:lumOff val="25000"/>
                    </a:schemeClr>
                  </a:solidFill>
                  <a:latin typeface="字魂35号-经典雅黑" panose="02000000000000000000" pitchFamily="2" charset="-122"/>
                  <a:ea typeface="字魂35号-经典雅黑" panose="02000000000000000000" pitchFamily="2" charset="-122"/>
                </a:rPr>
                <a:t> </a:t>
              </a:r>
              <a:r>
                <a:rPr lang="en-US" altLang="zh-CN" sz="3200" b="1" kern="0" dirty="0" err="1">
                  <a:solidFill>
                    <a:schemeClr val="tx1">
                      <a:lumMod val="75000"/>
                      <a:lumOff val="25000"/>
                    </a:schemeClr>
                  </a:solidFill>
                  <a:latin typeface="字魂35号-经典雅黑" panose="02000000000000000000" pitchFamily="2" charset="-122"/>
                  <a:ea typeface="字魂35号-经典雅黑" panose="02000000000000000000" pitchFamily="2" charset="-122"/>
                </a:rPr>
                <a:t>Đền</a:t>
              </a:r>
              <a:r>
                <a:rPr lang="en-US" altLang="zh-CN" sz="3200" b="1" kern="0" dirty="0">
                  <a:solidFill>
                    <a:schemeClr val="tx1">
                      <a:lumMod val="75000"/>
                      <a:lumOff val="25000"/>
                    </a:schemeClr>
                  </a:solidFill>
                  <a:latin typeface="字魂35号-经典雅黑" panose="02000000000000000000" pitchFamily="2" charset="-122"/>
                  <a:ea typeface="字魂35号-经典雅黑" panose="02000000000000000000" pitchFamily="2" charset="-122"/>
                </a:rPr>
                <a:t> Cao - An </a:t>
              </a:r>
              <a:r>
                <a:rPr lang="en-US" altLang="zh-CN" sz="3200" b="1" kern="0" dirty="0" err="1">
                  <a:solidFill>
                    <a:schemeClr val="tx1">
                      <a:lumMod val="75000"/>
                      <a:lumOff val="25000"/>
                    </a:schemeClr>
                  </a:solidFill>
                  <a:latin typeface="字魂35号-经典雅黑" panose="02000000000000000000" pitchFamily="2" charset="-122"/>
                  <a:ea typeface="字魂35号-经典雅黑" panose="02000000000000000000" pitchFamily="2" charset="-122"/>
                </a:rPr>
                <a:t>Phụ</a:t>
              </a:r>
              <a:r>
                <a:rPr lang="en-US" altLang="zh-CN" sz="3200" b="1" kern="0" dirty="0">
                  <a:solidFill>
                    <a:schemeClr val="tx1">
                      <a:lumMod val="75000"/>
                      <a:lumOff val="25000"/>
                    </a:schemeClr>
                  </a:solidFill>
                  <a:latin typeface="字魂35号-经典雅黑" panose="02000000000000000000" pitchFamily="2" charset="-122"/>
                  <a:ea typeface="字魂35号-经典雅黑" panose="02000000000000000000" pitchFamily="2" charset="-122"/>
                </a:rPr>
                <a:t> - </a:t>
              </a:r>
              <a:r>
                <a:rPr lang="en-US" altLang="zh-CN" sz="3200" b="1" kern="0" dirty="0" err="1">
                  <a:solidFill>
                    <a:schemeClr val="tx1">
                      <a:lumMod val="75000"/>
                      <a:lumOff val="25000"/>
                    </a:schemeClr>
                  </a:solidFill>
                  <a:latin typeface="字魂35号-经典雅黑" panose="02000000000000000000" pitchFamily="2" charset="-122"/>
                  <a:ea typeface="字魂35号-经典雅黑" panose="02000000000000000000" pitchFamily="2" charset="-122"/>
                </a:rPr>
                <a:t>Kinh</a:t>
              </a:r>
              <a:r>
                <a:rPr lang="en-US" altLang="zh-CN" sz="3200" b="1" kern="0" dirty="0">
                  <a:solidFill>
                    <a:schemeClr val="tx1">
                      <a:lumMod val="75000"/>
                      <a:lumOff val="25000"/>
                    </a:schemeClr>
                  </a:solidFill>
                  <a:latin typeface="字魂35号-经典雅黑" panose="02000000000000000000" pitchFamily="2" charset="-122"/>
                  <a:ea typeface="字魂35号-经典雅黑" panose="02000000000000000000" pitchFamily="2" charset="-122"/>
                </a:rPr>
                <a:t> Môn</a:t>
              </a:r>
              <a:endParaRPr kumimoji="0" lang="zh-CN" altLang="en-US" sz="3200" b="1" i="0" u="none" strike="noStrike" kern="0" cap="none" spc="0" normalizeH="0" baseline="0" noProof="0" dirty="0">
                <a:ln>
                  <a:noFill/>
                </a:ln>
                <a:solidFill>
                  <a:schemeClr val="tx1">
                    <a:lumMod val="75000"/>
                    <a:lumOff val="25000"/>
                  </a:schemeClr>
                </a:solidFill>
                <a:effectLst/>
                <a:uLnTx/>
                <a:uFillTx/>
                <a:latin typeface="字魂35号-经典雅黑" panose="02000000000000000000" pitchFamily="2" charset="-122"/>
                <a:ea typeface="字魂35号-经典雅黑" panose="02000000000000000000" pitchFamily="2" charset="-122"/>
              </a:endParaRPr>
            </a:p>
          </p:txBody>
        </p:sp>
        <p:pic>
          <p:nvPicPr>
            <p:cNvPr id="34" name="图片 33">
              <a:extLst>
                <a:ext uri="{FF2B5EF4-FFF2-40B4-BE49-F238E27FC236}">
                  <a16:creationId xmlns:a16="http://schemas.microsoft.com/office/drawing/2014/main" id="{6D118919-3151-4568-9B86-3B6715499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1365" y="2423367"/>
              <a:ext cx="996679" cy="776595"/>
            </a:xfrm>
            <a:custGeom>
              <a:avLst/>
              <a:gdLst>
                <a:gd name="connsiteX0" fmla="*/ 2268638 w 2789499"/>
                <a:gd name="connsiteY0" fmla="*/ 0 h 2986268"/>
                <a:gd name="connsiteX1" fmla="*/ 2789499 w 2789499"/>
                <a:gd name="connsiteY1" fmla="*/ 1354238 h 2986268"/>
                <a:gd name="connsiteX2" fmla="*/ 2037144 w 2789499"/>
                <a:gd name="connsiteY2" fmla="*/ 2488557 h 2986268"/>
                <a:gd name="connsiteX3" fmla="*/ 127321 w 2789499"/>
                <a:gd name="connsiteY3" fmla="*/ 2986268 h 2986268"/>
                <a:gd name="connsiteX4" fmla="*/ 0 w 2789499"/>
                <a:gd name="connsiteY4" fmla="*/ 1307939 h 2986268"/>
                <a:gd name="connsiteX5" fmla="*/ 1169043 w 2789499"/>
                <a:gd name="connsiteY5" fmla="*/ 578734 h 2986268"/>
                <a:gd name="connsiteX6" fmla="*/ 1458410 w 2789499"/>
                <a:gd name="connsiteY6" fmla="*/ 405114 h 29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499" h="2986268">
                  <a:moveTo>
                    <a:pt x="2268638" y="0"/>
                  </a:moveTo>
                  <a:lnTo>
                    <a:pt x="2789499" y="1354238"/>
                  </a:lnTo>
                  <a:lnTo>
                    <a:pt x="2037144" y="2488557"/>
                  </a:lnTo>
                  <a:lnTo>
                    <a:pt x="127321" y="2986268"/>
                  </a:lnTo>
                  <a:lnTo>
                    <a:pt x="0" y="1307939"/>
                  </a:lnTo>
                  <a:lnTo>
                    <a:pt x="1169043" y="578734"/>
                  </a:lnTo>
                  <a:lnTo>
                    <a:pt x="1458410" y="405114"/>
                  </a:lnTo>
                  <a:close/>
                </a:path>
              </a:pathLst>
            </a:custGeom>
          </p:spPr>
        </p:pic>
      </p:grpSp>
      <p:grpSp>
        <p:nvGrpSpPr>
          <p:cNvPr id="44" name="组合 43">
            <a:extLst>
              <a:ext uri="{FF2B5EF4-FFF2-40B4-BE49-F238E27FC236}">
                <a16:creationId xmlns:a16="http://schemas.microsoft.com/office/drawing/2014/main" id="{CD9FD27D-6CE0-457D-A365-82EC35620503}"/>
              </a:ext>
            </a:extLst>
          </p:cNvPr>
          <p:cNvGrpSpPr/>
          <p:nvPr/>
        </p:nvGrpSpPr>
        <p:grpSpPr>
          <a:xfrm rot="16200000">
            <a:off x="6037932" y="-253801"/>
            <a:ext cx="996679" cy="8755068"/>
            <a:chOff x="7246140" y="2497698"/>
            <a:chExt cx="996679" cy="8755068"/>
          </a:xfrm>
        </p:grpSpPr>
        <p:sp>
          <p:nvSpPr>
            <p:cNvPr id="22" name="矩形 21">
              <a:extLst>
                <a:ext uri="{FF2B5EF4-FFF2-40B4-BE49-F238E27FC236}">
                  <a16:creationId xmlns:a16="http://schemas.microsoft.com/office/drawing/2014/main" id="{BB9C43C7-4B6D-411D-99EA-F84BD67A255A}"/>
                </a:ext>
              </a:extLst>
            </p:cNvPr>
            <p:cNvSpPr/>
            <p:nvPr/>
          </p:nvSpPr>
          <p:spPr>
            <a:xfrm>
              <a:off x="7327901" y="3133123"/>
              <a:ext cx="677108" cy="8119643"/>
            </a:xfrm>
            <a:prstGeom prst="rect">
              <a:avLst/>
            </a:prstGeom>
            <a:noFill/>
          </p:spPr>
          <p:txBody>
            <a:bodyPr vert="eaVert"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03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Nghệ</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thuật</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và</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Ẩm</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thực</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của</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Hải</a:t>
              </a:r>
              <a:r>
                <a:rPr lang="en-US" altLang="zh-CN" sz="3200" b="1" kern="0" dirty="0">
                  <a:solidFill>
                    <a:schemeClr val="tx1">
                      <a:lumMod val="75000"/>
                      <a:lumOff val="25000"/>
                    </a:schemeClr>
                  </a:solidFill>
                  <a:latin typeface="Roboto Black" panose="02000000000000000000" pitchFamily="2" charset="0"/>
                  <a:ea typeface="Roboto Black" panose="02000000000000000000" pitchFamily="2" charset="0"/>
                </a:rPr>
                <a:t> </a:t>
              </a:r>
              <a:r>
                <a:rPr lang="en-US" altLang="zh-CN" sz="3200" b="1" kern="0" dirty="0" err="1">
                  <a:solidFill>
                    <a:schemeClr val="tx1">
                      <a:lumMod val="75000"/>
                      <a:lumOff val="25000"/>
                    </a:schemeClr>
                  </a:solidFill>
                  <a:latin typeface="Roboto Black" panose="02000000000000000000" pitchFamily="2" charset="0"/>
                  <a:ea typeface="Roboto Black" panose="02000000000000000000" pitchFamily="2" charset="0"/>
                </a:rPr>
                <a:t>Dương</a:t>
              </a:r>
              <a:endParaRPr kumimoji="0" lang="zh-CN" altLang="en-US"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字魂35号-经典雅黑" panose="02000000000000000000" pitchFamily="2" charset="-122"/>
              </a:endParaRPr>
            </a:p>
          </p:txBody>
        </p:sp>
        <p:pic>
          <p:nvPicPr>
            <p:cNvPr id="35" name="图片 34">
              <a:extLst>
                <a:ext uri="{FF2B5EF4-FFF2-40B4-BE49-F238E27FC236}">
                  <a16:creationId xmlns:a16="http://schemas.microsoft.com/office/drawing/2014/main" id="{F358CDEB-03CA-46C3-B855-BFC71C33E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6140" y="2497698"/>
              <a:ext cx="996679" cy="776595"/>
            </a:xfrm>
            <a:custGeom>
              <a:avLst/>
              <a:gdLst>
                <a:gd name="connsiteX0" fmla="*/ 2268638 w 2789499"/>
                <a:gd name="connsiteY0" fmla="*/ 0 h 2986268"/>
                <a:gd name="connsiteX1" fmla="*/ 2789499 w 2789499"/>
                <a:gd name="connsiteY1" fmla="*/ 1354238 h 2986268"/>
                <a:gd name="connsiteX2" fmla="*/ 2037144 w 2789499"/>
                <a:gd name="connsiteY2" fmla="*/ 2488557 h 2986268"/>
                <a:gd name="connsiteX3" fmla="*/ 127321 w 2789499"/>
                <a:gd name="connsiteY3" fmla="*/ 2986268 h 2986268"/>
                <a:gd name="connsiteX4" fmla="*/ 0 w 2789499"/>
                <a:gd name="connsiteY4" fmla="*/ 1307939 h 2986268"/>
                <a:gd name="connsiteX5" fmla="*/ 1169043 w 2789499"/>
                <a:gd name="connsiteY5" fmla="*/ 578734 h 2986268"/>
                <a:gd name="connsiteX6" fmla="*/ 1458410 w 2789499"/>
                <a:gd name="connsiteY6" fmla="*/ 405114 h 29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499" h="2986268">
                  <a:moveTo>
                    <a:pt x="2268638" y="0"/>
                  </a:moveTo>
                  <a:lnTo>
                    <a:pt x="2789499" y="1354238"/>
                  </a:lnTo>
                  <a:lnTo>
                    <a:pt x="2037144" y="2488557"/>
                  </a:lnTo>
                  <a:lnTo>
                    <a:pt x="127321" y="2986268"/>
                  </a:lnTo>
                  <a:lnTo>
                    <a:pt x="0" y="1307939"/>
                  </a:lnTo>
                  <a:lnTo>
                    <a:pt x="1169043" y="578734"/>
                  </a:lnTo>
                  <a:lnTo>
                    <a:pt x="1458410" y="405114"/>
                  </a:lnTo>
                  <a:close/>
                </a:path>
              </a:pathLst>
            </a:custGeom>
          </p:spPr>
        </p:pic>
      </p:grpSp>
      <p:grpSp>
        <p:nvGrpSpPr>
          <p:cNvPr id="45" name="组合 44">
            <a:extLst>
              <a:ext uri="{FF2B5EF4-FFF2-40B4-BE49-F238E27FC236}">
                <a16:creationId xmlns:a16="http://schemas.microsoft.com/office/drawing/2014/main" id="{CBC516E5-BB96-4C96-84C7-E3D8EBBB5D98}"/>
              </a:ext>
            </a:extLst>
          </p:cNvPr>
          <p:cNvGrpSpPr/>
          <p:nvPr/>
        </p:nvGrpSpPr>
        <p:grpSpPr>
          <a:xfrm rot="16200000">
            <a:off x="4680386" y="2215653"/>
            <a:ext cx="996679" cy="6039975"/>
            <a:chOff x="9664064" y="2423366"/>
            <a:chExt cx="996679" cy="4603570"/>
          </a:xfrm>
        </p:grpSpPr>
        <p:sp>
          <p:nvSpPr>
            <p:cNvPr id="25" name="矩形 24">
              <a:extLst>
                <a:ext uri="{FF2B5EF4-FFF2-40B4-BE49-F238E27FC236}">
                  <a16:creationId xmlns:a16="http://schemas.microsoft.com/office/drawing/2014/main" id="{B442776E-E213-4727-81BD-3E2BC0AE0688}"/>
                </a:ext>
              </a:extLst>
            </p:cNvPr>
            <p:cNvSpPr/>
            <p:nvPr/>
          </p:nvSpPr>
          <p:spPr>
            <a:xfrm>
              <a:off x="9795243" y="3116033"/>
              <a:ext cx="677108" cy="3910903"/>
            </a:xfrm>
            <a:prstGeom prst="rect">
              <a:avLst/>
            </a:prstGeom>
            <a:noFill/>
          </p:spPr>
          <p:txBody>
            <a:bodyPr vert="eaVert"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04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Kể</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chuyện</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Danh </a:t>
              </a:r>
              <a:r>
                <a:rPr kumimoji="0" lang="en-US" altLang="zh-CN" sz="3200" b="1"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nhân</a:t>
              </a:r>
              <a:r>
                <a:rPr kumimoji="0" lang="en-US" altLang="zh-CN"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Roboto Black" panose="02000000000000000000" pitchFamily="2" charset="0"/>
                </a:rPr>
                <a:t> </a:t>
              </a:r>
              <a:endParaRPr kumimoji="0" lang="zh-CN" altLang="en-US" sz="3200" b="1"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ea typeface="字魂35号-经典雅黑" panose="02000000000000000000" pitchFamily="2" charset="-122"/>
              </a:endParaRPr>
            </a:p>
          </p:txBody>
        </p:sp>
        <p:pic>
          <p:nvPicPr>
            <p:cNvPr id="36" name="图片 35">
              <a:extLst>
                <a:ext uri="{FF2B5EF4-FFF2-40B4-BE49-F238E27FC236}">
                  <a16:creationId xmlns:a16="http://schemas.microsoft.com/office/drawing/2014/main" id="{D912FB6B-8282-4A9B-81B4-901D6DE0F4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64064" y="2423366"/>
              <a:ext cx="996679" cy="776595"/>
            </a:xfrm>
            <a:custGeom>
              <a:avLst/>
              <a:gdLst>
                <a:gd name="connsiteX0" fmla="*/ 2268638 w 2789499"/>
                <a:gd name="connsiteY0" fmla="*/ 0 h 2986268"/>
                <a:gd name="connsiteX1" fmla="*/ 2789499 w 2789499"/>
                <a:gd name="connsiteY1" fmla="*/ 1354238 h 2986268"/>
                <a:gd name="connsiteX2" fmla="*/ 2037144 w 2789499"/>
                <a:gd name="connsiteY2" fmla="*/ 2488557 h 2986268"/>
                <a:gd name="connsiteX3" fmla="*/ 127321 w 2789499"/>
                <a:gd name="connsiteY3" fmla="*/ 2986268 h 2986268"/>
                <a:gd name="connsiteX4" fmla="*/ 0 w 2789499"/>
                <a:gd name="connsiteY4" fmla="*/ 1307939 h 2986268"/>
                <a:gd name="connsiteX5" fmla="*/ 1169043 w 2789499"/>
                <a:gd name="connsiteY5" fmla="*/ 578734 h 2986268"/>
                <a:gd name="connsiteX6" fmla="*/ 1458410 w 2789499"/>
                <a:gd name="connsiteY6" fmla="*/ 405114 h 29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499" h="2986268">
                  <a:moveTo>
                    <a:pt x="2268638" y="0"/>
                  </a:moveTo>
                  <a:lnTo>
                    <a:pt x="2789499" y="1354238"/>
                  </a:lnTo>
                  <a:lnTo>
                    <a:pt x="2037144" y="2488557"/>
                  </a:lnTo>
                  <a:lnTo>
                    <a:pt x="127321" y="2986268"/>
                  </a:lnTo>
                  <a:lnTo>
                    <a:pt x="0" y="1307939"/>
                  </a:lnTo>
                  <a:lnTo>
                    <a:pt x="1169043" y="578734"/>
                  </a:lnTo>
                  <a:lnTo>
                    <a:pt x="1458410" y="405114"/>
                  </a:lnTo>
                  <a:close/>
                </a:path>
              </a:pathLst>
            </a:custGeom>
          </p:spPr>
        </p:pic>
      </p:grpSp>
      <p:sp>
        <p:nvSpPr>
          <p:cNvPr id="5" name="矩形: 对角圆角 4">
            <a:extLst>
              <a:ext uri="{FF2B5EF4-FFF2-40B4-BE49-F238E27FC236}">
                <a16:creationId xmlns:a16="http://schemas.microsoft.com/office/drawing/2014/main" id="{5BD3B75C-015C-4658-90A3-6FB9ABB5BA69}"/>
              </a:ext>
            </a:extLst>
          </p:cNvPr>
          <p:cNvSpPr/>
          <p:nvPr/>
        </p:nvSpPr>
        <p:spPr>
          <a:xfrm flipH="1">
            <a:off x="906967" y="738423"/>
            <a:ext cx="10170161" cy="854779"/>
          </a:xfrm>
          <a:prstGeom prst="round2DiagRect">
            <a:avLst>
              <a:gd name="adj1" fmla="val 50000"/>
              <a:gd name="adj2" fmla="val 0"/>
            </a:avLst>
          </a:prstGeom>
          <a:solidFill>
            <a:srgbClr val="086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11" name="文本框 10">
            <a:extLst>
              <a:ext uri="{FF2B5EF4-FFF2-40B4-BE49-F238E27FC236}">
                <a16:creationId xmlns:a16="http://schemas.microsoft.com/office/drawing/2014/main" id="{E3EA058B-EB72-44B6-BFCB-70F0FE2344BC}"/>
              </a:ext>
            </a:extLst>
          </p:cNvPr>
          <p:cNvSpPr txBox="1"/>
          <p:nvPr/>
        </p:nvSpPr>
        <p:spPr>
          <a:xfrm>
            <a:off x="2150168" y="828795"/>
            <a:ext cx="7919156" cy="584775"/>
          </a:xfrm>
          <a:prstGeom prst="rect">
            <a:avLst/>
          </a:prstGeom>
          <a:noFill/>
        </p:spPr>
        <p:txBody>
          <a:bodyPr wrap="none" rtlCol="0">
            <a:spAutoFit/>
          </a:bodyPr>
          <a:lstStyle/>
          <a:p>
            <a:r>
              <a:rPr lang="en-US" altLang="zh-CN" sz="3200" dirty="0">
                <a:solidFill>
                  <a:schemeClr val="bg1"/>
                </a:solidFill>
                <a:latin typeface=".ProTeacher04 SFU Fenice" panose="00000400000000000000" pitchFamily="2" charset="0"/>
                <a:ea typeface="字魂35号-经典雅黑" panose="02000000000000000000" pitchFamily="2" charset="-122"/>
              </a:rPr>
              <a:t> LỊCH SỬ VĂN HOÁ TỈNH HẢI DƯƠNG</a:t>
            </a:r>
            <a:endParaRPr lang="zh-CN" altLang="en-US" sz="3200" dirty="0">
              <a:solidFill>
                <a:schemeClr val="bg1"/>
              </a:solidFill>
              <a:latin typeface=".ProTeacher04 SFU Fenice" panose="00000400000000000000" pitchFamily="2" charset="0"/>
              <a:ea typeface="字魂35号-经典雅黑" panose="02000000000000000000" pitchFamily="2" charset="-122"/>
            </a:endParaRPr>
          </a:p>
        </p:txBody>
      </p:sp>
    </p:spTree>
    <p:extLst>
      <p:ext uri="{BB962C8B-B14F-4D97-AF65-F5344CB8AC3E}">
        <p14:creationId xmlns:p14="http://schemas.microsoft.com/office/powerpoint/2010/main" val="249637172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A4F8D5-E0BE-43A6-8949-F3B8CF49A2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311003" flipH="1" flipV="1">
            <a:off x="161736" y="979302"/>
            <a:ext cx="3446477" cy="3162816"/>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583787" y="2715882"/>
            <a:ext cx="3446477" cy="3162816"/>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2226744" y="1838112"/>
            <a:ext cx="7738529" cy="3338158"/>
          </a:xfrm>
          <a:prstGeom prst="rect">
            <a:avLst/>
          </a:prstGeom>
          <a:noFill/>
        </p:spPr>
        <p:txBody>
          <a:bodyPr wrap="none" rtlCol="0">
            <a:spAutoFit/>
          </a:bodyPr>
          <a:lstStyle>
            <a:defPPr>
              <a:defRPr lang="zh-CN"/>
            </a:defPPr>
            <a:lvl1pPr algn="ctr">
              <a:lnSpc>
                <a:spcPct val="120000"/>
              </a:lnSpc>
              <a:defRPr sz="5400" b="1">
                <a:solidFill>
                  <a:srgbClr val="086573"/>
                </a:solidFill>
                <a:latin typeface="思源黑体 CN Bold" panose="020B0800000000000000" pitchFamily="34" charset="-122"/>
                <a:ea typeface="思源黑体 CN Bold" panose="020B0800000000000000" pitchFamily="34" charset="-122"/>
              </a:defRPr>
            </a:lvl1pPr>
          </a:lstStyle>
          <a:p>
            <a:r>
              <a:rPr lang="en-US" altLang="zh-CN" sz="6000" dirty="0"/>
              <a:t>01</a:t>
            </a:r>
          </a:p>
          <a:p>
            <a:r>
              <a:rPr lang="en-US" altLang="zh-CN" sz="6000" dirty="0" err="1">
                <a:solidFill>
                  <a:srgbClr val="FF0000"/>
                </a:solidFill>
              </a:rPr>
              <a:t>Một</a:t>
            </a:r>
            <a:r>
              <a:rPr lang="en-US" altLang="zh-CN" sz="6000" dirty="0">
                <a:solidFill>
                  <a:srgbClr val="FF0000"/>
                </a:solidFill>
              </a:rPr>
              <a:t> </a:t>
            </a:r>
            <a:r>
              <a:rPr lang="en-US" altLang="zh-CN" sz="6000" dirty="0" err="1">
                <a:solidFill>
                  <a:srgbClr val="FF0000"/>
                </a:solidFill>
              </a:rPr>
              <a:t>số</a:t>
            </a:r>
            <a:r>
              <a:rPr lang="en-US" altLang="zh-CN" sz="6000" dirty="0">
                <a:solidFill>
                  <a:srgbClr val="FF0000"/>
                </a:solidFill>
              </a:rPr>
              <a:t> </a:t>
            </a:r>
            <a:r>
              <a:rPr lang="en-US" altLang="zh-CN" sz="6000" dirty="0" err="1">
                <a:solidFill>
                  <a:srgbClr val="FF0000"/>
                </a:solidFill>
              </a:rPr>
              <a:t>nét</a:t>
            </a:r>
            <a:r>
              <a:rPr lang="en-US" altLang="zh-CN" sz="6000" dirty="0">
                <a:solidFill>
                  <a:srgbClr val="FF0000"/>
                </a:solidFill>
              </a:rPr>
              <a:t> </a:t>
            </a:r>
            <a:r>
              <a:rPr lang="en-US" altLang="zh-CN" sz="6000" dirty="0" err="1">
                <a:solidFill>
                  <a:srgbClr val="FF0000"/>
                </a:solidFill>
              </a:rPr>
              <a:t>văn</a:t>
            </a:r>
            <a:r>
              <a:rPr lang="en-US" altLang="zh-CN" sz="6000" dirty="0">
                <a:solidFill>
                  <a:srgbClr val="FF0000"/>
                </a:solidFill>
              </a:rPr>
              <a:t> </a:t>
            </a:r>
            <a:r>
              <a:rPr lang="en-US" altLang="zh-CN" sz="6000" dirty="0" err="1">
                <a:solidFill>
                  <a:srgbClr val="FF0000"/>
                </a:solidFill>
              </a:rPr>
              <a:t>hoá</a:t>
            </a:r>
            <a:r>
              <a:rPr lang="en-US" altLang="zh-CN" sz="6000" dirty="0">
                <a:solidFill>
                  <a:srgbClr val="FF0000"/>
                </a:solidFill>
              </a:rPr>
              <a:t> </a:t>
            </a:r>
          </a:p>
          <a:p>
            <a:r>
              <a:rPr lang="en-US" altLang="zh-CN" sz="6000" dirty="0" err="1">
                <a:solidFill>
                  <a:srgbClr val="FF0000"/>
                </a:solidFill>
              </a:rPr>
              <a:t>của</a:t>
            </a:r>
            <a:r>
              <a:rPr lang="en-US" altLang="zh-CN" sz="6000" dirty="0">
                <a:solidFill>
                  <a:srgbClr val="FF0000"/>
                </a:solidFill>
              </a:rPr>
              <a:t> </a:t>
            </a:r>
            <a:r>
              <a:rPr lang="en-US" altLang="zh-CN" sz="6000" dirty="0" err="1">
                <a:solidFill>
                  <a:srgbClr val="FF0000"/>
                </a:solidFill>
              </a:rPr>
              <a:t>Hải</a:t>
            </a:r>
            <a:r>
              <a:rPr lang="en-US" altLang="zh-CN" sz="6000" dirty="0">
                <a:solidFill>
                  <a:srgbClr val="FF0000"/>
                </a:solidFill>
              </a:rPr>
              <a:t> </a:t>
            </a:r>
            <a:r>
              <a:rPr lang="en-US" altLang="zh-CN" sz="6000" dirty="0" err="1">
                <a:solidFill>
                  <a:srgbClr val="FF0000"/>
                </a:solidFill>
              </a:rPr>
              <a:t>Dương</a:t>
            </a:r>
            <a:endParaRPr lang="en-US" altLang="zh-CN" sz="6000" dirty="0">
              <a:solidFill>
                <a:srgbClr val="FF0000"/>
              </a:solidFill>
            </a:endParaRPr>
          </a:p>
        </p:txBody>
      </p:sp>
      <p:sp>
        <p:nvSpPr>
          <p:cNvPr id="33" name="矩形 32">
            <a:extLst>
              <a:ext uri="{FF2B5EF4-FFF2-40B4-BE49-F238E27FC236}">
                <a16:creationId xmlns:a16="http://schemas.microsoft.com/office/drawing/2014/main" id="{4EF979C1-9E26-4FF1-BA4E-A48CFEEEB6D8}"/>
              </a:ext>
            </a:extLst>
          </p:cNvPr>
          <p:cNvSpPr/>
          <p:nvPr/>
        </p:nvSpPr>
        <p:spPr>
          <a:xfrm>
            <a:off x="3166448" y="3951126"/>
            <a:ext cx="6041985" cy="418191"/>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chemeClr val="bg1">
                    <a:lumMod val="50000"/>
                  </a:schemeClr>
                </a:solidFill>
                <a:effectLst/>
                <a:uLnTx/>
                <a:uFillTx/>
                <a:latin typeface="字魂35号-经典雅黑" panose="02000000000000000000" pitchFamily="2" charset="-122"/>
                <a:ea typeface="字魂35号-经典雅黑" panose="02000000000000000000" pitchFamily="2" charset="-122"/>
                <a:cs typeface=".黑体-日本语" panose="02000500000000000000" pitchFamily="2" charset="-122"/>
                <a:sym typeface="+mn-lt"/>
              </a:rPr>
              <a:t>Click here to add content, content to match the title. </a:t>
            </a:r>
            <a:endParaRPr kumimoji="0" lang="zh-CN" altLang="en-US" sz="1600" b="0" i="0" u="none" strike="noStrike" kern="1200" cap="none" spc="0" normalizeH="0" baseline="0" noProof="0" dirty="0">
              <a:ln>
                <a:noFill/>
              </a:ln>
              <a:solidFill>
                <a:schemeClr val="bg1">
                  <a:lumMod val="50000"/>
                </a:schemeClr>
              </a:solidFill>
              <a:effectLst/>
              <a:uLnTx/>
              <a:uFillTx/>
              <a:latin typeface="字魂35号-经典雅黑" panose="02000000000000000000" pitchFamily="2" charset="-122"/>
              <a:ea typeface="字魂35号-经典雅黑" panose="02000000000000000000" pitchFamily="2" charset="-122"/>
              <a:cs typeface=".黑体-日本语" panose="02000500000000000000" pitchFamily="2" charset="-122"/>
              <a:sym typeface="+mn-lt"/>
            </a:endParaRPr>
          </a:p>
        </p:txBody>
      </p:sp>
    </p:spTree>
    <p:extLst>
      <p:ext uri="{BB962C8B-B14F-4D97-AF65-F5344CB8AC3E}">
        <p14:creationId xmlns:p14="http://schemas.microsoft.com/office/powerpoint/2010/main" val="398407734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68390A8-6E67-4545-8D51-1B4EC68FAFC9}"/>
              </a:ext>
            </a:extLst>
          </p:cNvPr>
          <p:cNvSpPr txBox="1"/>
          <p:nvPr/>
        </p:nvSpPr>
        <p:spPr>
          <a:xfrm>
            <a:off x="419100" y="371475"/>
            <a:ext cx="11506200" cy="6262227"/>
          </a:xfrm>
          <a:prstGeom prst="rect">
            <a:avLst/>
          </a:prstGeom>
          <a:noFill/>
        </p:spPr>
        <p:txBody>
          <a:bodyPr wrap="square" rtlCol="0">
            <a:spAutoFit/>
          </a:bodyPr>
          <a:lstStyle/>
          <a:p>
            <a:pPr>
              <a:lnSpc>
                <a:spcPct val="120000"/>
              </a:lnSpc>
            </a:pPr>
            <a:r>
              <a:rPr lang="en-US" sz="2400" b="0" i="0" dirty="0">
                <a:solidFill>
                  <a:srgbClr val="242021"/>
                </a:solidFill>
                <a:effectLst/>
                <a:latin typeface="MyriadPro-Regular"/>
              </a:rPr>
              <a:t>	</a:t>
            </a:r>
            <a:r>
              <a:rPr lang="vi-VN" sz="2800" b="1" i="0" dirty="0">
                <a:solidFill>
                  <a:srgbClr val="FF0000"/>
                </a:solidFill>
                <a:effectLst/>
                <a:latin typeface="MyriadPro-Regular"/>
              </a:rPr>
              <a:t>Hải Dương nằm ở vị trí trung tâm đồng bằng sông Hồng, thuộc tam</a:t>
            </a:r>
            <a:r>
              <a:rPr lang="en-US" sz="2800" b="1" i="0" dirty="0">
                <a:solidFill>
                  <a:srgbClr val="FF0000"/>
                </a:solidFill>
                <a:effectLst/>
                <a:latin typeface="MyriadPro-Regular"/>
              </a:rPr>
              <a:t> </a:t>
            </a:r>
            <a:r>
              <a:rPr lang="vi-VN" sz="2800" b="1" i="0" dirty="0">
                <a:solidFill>
                  <a:srgbClr val="FF0000"/>
                </a:solidFill>
                <a:effectLst/>
                <a:latin typeface="MyriadPro-Regular"/>
              </a:rPr>
              <a:t>giác kinh tế trọng điểm phía Bắc: Hà Nội – Hải Phòng – Quảng Ninh; tiếp</a:t>
            </a:r>
            <a:r>
              <a:rPr lang="en-US" sz="2800" b="1" i="0" dirty="0">
                <a:solidFill>
                  <a:srgbClr val="FF0000"/>
                </a:solidFill>
                <a:effectLst/>
                <a:latin typeface="MyriadPro-Regular"/>
              </a:rPr>
              <a:t> </a:t>
            </a:r>
            <a:r>
              <a:rPr lang="vi-VN" sz="2800" b="1" i="0" dirty="0">
                <a:solidFill>
                  <a:srgbClr val="FF0000"/>
                </a:solidFill>
                <a:effectLst/>
                <a:latin typeface="MyriadPro-Regular"/>
              </a:rPr>
              <a:t>giáp với các tỉnh Bắc Ninh, Bắc Giang, Quảng Ninh, Thái Bình, Hưng Yên</a:t>
            </a:r>
            <a:r>
              <a:rPr lang="en-US" sz="2800" b="1" i="0" dirty="0">
                <a:solidFill>
                  <a:srgbClr val="FF0000"/>
                </a:solidFill>
                <a:effectLst/>
                <a:latin typeface="MyriadPro-Regular"/>
              </a:rPr>
              <a:t> </a:t>
            </a:r>
            <a:r>
              <a:rPr lang="vi-VN" sz="2800" b="1" i="0" dirty="0">
                <a:solidFill>
                  <a:srgbClr val="FF0000"/>
                </a:solidFill>
                <a:effectLst/>
                <a:latin typeface="MyriadPro-Regular"/>
              </a:rPr>
              <a:t>và thành phố Hải Phòng. Hải Dương được đánh giá là mảnh đất có bề</a:t>
            </a:r>
            <a:r>
              <a:rPr lang="en-US" sz="2800" b="1" i="0" dirty="0">
                <a:solidFill>
                  <a:srgbClr val="FF0000"/>
                </a:solidFill>
                <a:effectLst/>
                <a:latin typeface="MyriadPro-Regular"/>
              </a:rPr>
              <a:t> </a:t>
            </a:r>
            <a:r>
              <a:rPr lang="vi-VN" sz="2800" b="1" i="0" dirty="0">
                <a:solidFill>
                  <a:srgbClr val="FF0000"/>
                </a:solidFill>
                <a:effectLst/>
                <a:latin typeface="MyriadPro-Regular"/>
              </a:rPr>
              <a:t>dày lịch sử và văn hoá đặc sắc, độc đáo... Văn hoá các triều đại Lý, Trần,</a:t>
            </a:r>
            <a:r>
              <a:rPr lang="en-US" sz="2800" b="1" i="0" dirty="0">
                <a:solidFill>
                  <a:srgbClr val="FF0000"/>
                </a:solidFill>
                <a:effectLst/>
                <a:latin typeface="MyriadPro-Regular"/>
              </a:rPr>
              <a:t> </a:t>
            </a:r>
            <a:r>
              <a:rPr lang="vi-VN" sz="2800" b="1" i="0" dirty="0">
                <a:solidFill>
                  <a:srgbClr val="FF0000"/>
                </a:solidFill>
                <a:effectLst/>
                <a:latin typeface="MyriadPro-Regular"/>
              </a:rPr>
              <a:t>Hậu Lê, Nguyễn đã tạo nên cho Hải Dương một không gian văn hoá đặcbiệt. Nhiều di tích được xếp hạng quốc gia, gắn với các lễ hội đặc sắc,</a:t>
            </a:r>
            <a:r>
              <a:rPr lang="en-US" sz="2800" b="1" i="0" dirty="0">
                <a:solidFill>
                  <a:srgbClr val="FF0000"/>
                </a:solidFill>
                <a:effectLst/>
                <a:latin typeface="MyriadPro-Regular"/>
              </a:rPr>
              <a:t> </a:t>
            </a:r>
            <a:r>
              <a:rPr lang="vi-VN" sz="2800" b="1" i="0" dirty="0">
                <a:solidFill>
                  <a:srgbClr val="FF0000"/>
                </a:solidFill>
                <a:effectLst/>
                <a:latin typeface="MyriadPro-Regular"/>
              </a:rPr>
              <a:t>tiêu biểu như: di tích quốc gia đặc biệt Côn Sơn – Kiếp Bạc, An Phụ –</a:t>
            </a:r>
            <a:r>
              <a:rPr lang="en-US" sz="2800" b="1" i="0" dirty="0">
                <a:solidFill>
                  <a:srgbClr val="FF0000"/>
                </a:solidFill>
                <a:effectLst/>
                <a:latin typeface="MyriadPro-Regular"/>
              </a:rPr>
              <a:t> </a:t>
            </a:r>
            <a:r>
              <a:rPr lang="vi-VN" sz="2800" b="1" i="0" dirty="0">
                <a:solidFill>
                  <a:srgbClr val="FF0000"/>
                </a:solidFill>
                <a:effectLst/>
                <a:latin typeface="MyriadPro-Regular"/>
              </a:rPr>
              <a:t>Kính Chủ – Nhẫm Dương, Văn miếu Mao Điền, Đền Xưa – Chùa Giám –</a:t>
            </a:r>
            <a:r>
              <a:rPr lang="en-US" sz="2800" b="1" i="0" dirty="0">
                <a:solidFill>
                  <a:srgbClr val="FF0000"/>
                </a:solidFill>
                <a:effectLst/>
                <a:latin typeface="MyriadPro-Regular"/>
              </a:rPr>
              <a:t> </a:t>
            </a:r>
            <a:r>
              <a:rPr lang="vi-VN" sz="2800" b="1" i="0" dirty="0">
                <a:solidFill>
                  <a:srgbClr val="FF0000"/>
                </a:solidFill>
                <a:effectLst/>
                <a:latin typeface="MyriadPro-Regular"/>
              </a:rPr>
              <a:t>Đền Bia. Hải Dương còn là nơi lưu giữ lịch sử về ba danh nhân tiêu biểu</a:t>
            </a:r>
            <a:r>
              <a:rPr lang="en-US" sz="2800" b="1" i="0" dirty="0">
                <a:solidFill>
                  <a:srgbClr val="FF0000"/>
                </a:solidFill>
                <a:effectLst/>
                <a:latin typeface="MyriadPro-Regular"/>
              </a:rPr>
              <a:t> </a:t>
            </a:r>
            <a:r>
              <a:rPr lang="vi-VN" sz="2800" b="1" i="0" dirty="0">
                <a:solidFill>
                  <a:srgbClr val="FF0000"/>
                </a:solidFill>
                <a:effectLst/>
                <a:latin typeface="MyriadPro-Regular"/>
              </a:rPr>
              <a:t>của đất nước và thế giới, đó là: Trần Hưng Ðạo – danh nhân quân sự,</a:t>
            </a:r>
            <a:r>
              <a:rPr lang="en-US" sz="2800" b="1" i="0" dirty="0">
                <a:solidFill>
                  <a:srgbClr val="FF0000"/>
                </a:solidFill>
                <a:effectLst/>
                <a:latin typeface="MyriadPro-Regular"/>
              </a:rPr>
              <a:t> </a:t>
            </a:r>
            <a:r>
              <a:rPr lang="vi-VN" sz="2800" b="1" i="0" dirty="0">
                <a:solidFill>
                  <a:srgbClr val="FF0000"/>
                </a:solidFill>
                <a:effectLst/>
                <a:latin typeface="MyriadPro-Regular"/>
              </a:rPr>
              <a:t>Nguyễn Trãi – danh nhân văn hoá, Chu Văn An – người thầy của muôn đời</a:t>
            </a:r>
            <a:r>
              <a:rPr lang="vi-VN" sz="2800" b="1" dirty="0">
                <a:solidFill>
                  <a:srgbClr val="FF0000"/>
                </a:solidFill>
              </a:rPr>
              <a:t> </a:t>
            </a:r>
            <a:endParaRPr lang="zh-CN" altLang="en-US" sz="2400" dirty="0">
              <a:solidFill>
                <a:srgbClr val="0070C0"/>
              </a:solidFill>
              <a:latin typeface=".ProTeacher03 Cabin Bold" panose="00000800000000000000" pitchFamily="2" charset="0"/>
              <a:ea typeface="字魂35号-经典雅黑" panose="02000000000000000000" pitchFamily="2" charset="-122"/>
            </a:endParaRPr>
          </a:p>
        </p:txBody>
      </p:sp>
      <p:grpSp>
        <p:nvGrpSpPr>
          <p:cNvPr id="6" name="组合 5">
            <a:extLst>
              <a:ext uri="{FF2B5EF4-FFF2-40B4-BE49-F238E27FC236}">
                <a16:creationId xmlns:a16="http://schemas.microsoft.com/office/drawing/2014/main" id="{704EAFFE-0038-8182-0BFB-CA9B6F018990}"/>
              </a:ext>
            </a:extLst>
          </p:cNvPr>
          <p:cNvGrpSpPr/>
          <p:nvPr/>
        </p:nvGrpSpPr>
        <p:grpSpPr>
          <a:xfrm>
            <a:off x="1281658" y="4847218"/>
            <a:ext cx="352717" cy="269424"/>
            <a:chOff x="8077200" y="1177925"/>
            <a:chExt cx="658813" cy="503238"/>
          </a:xfrm>
          <a:solidFill>
            <a:schemeClr val="bg1"/>
          </a:solidFill>
        </p:grpSpPr>
        <p:sp>
          <p:nvSpPr>
            <p:cNvPr id="7" name="Freeform 15">
              <a:extLst>
                <a:ext uri="{FF2B5EF4-FFF2-40B4-BE49-F238E27FC236}">
                  <a16:creationId xmlns:a16="http://schemas.microsoft.com/office/drawing/2014/main" id="{7213801F-7893-9DD4-5BCB-4AFCA8A0C80C}"/>
                </a:ext>
              </a:extLst>
            </p:cNvPr>
            <p:cNvSpPr>
              <a:spLocks noEditPoints="1"/>
            </p:cNvSpPr>
            <p:nvPr/>
          </p:nvSpPr>
          <p:spPr bwMode="auto">
            <a:xfrm>
              <a:off x="8077200" y="1177925"/>
              <a:ext cx="530225" cy="412750"/>
            </a:xfrm>
            <a:custGeom>
              <a:avLst/>
              <a:gdLst>
                <a:gd name="T0" fmla="*/ 92 w 141"/>
                <a:gd name="T1" fmla="*/ 95 h 110"/>
                <a:gd name="T2" fmla="*/ 126 w 141"/>
                <a:gd name="T3" fmla="*/ 77 h 110"/>
                <a:gd name="T4" fmla="*/ 136 w 141"/>
                <a:gd name="T5" fmla="*/ 38 h 110"/>
                <a:gd name="T6" fmla="*/ 111 w 141"/>
                <a:gd name="T7" fmla="*/ 10 h 110"/>
                <a:gd name="T8" fmla="*/ 75 w 141"/>
                <a:gd name="T9" fmla="*/ 1 h 110"/>
                <a:gd name="T10" fmla="*/ 20 w 141"/>
                <a:gd name="T11" fmla="*/ 19 h 110"/>
                <a:gd name="T12" fmla="*/ 17 w 141"/>
                <a:gd name="T13" fmla="*/ 77 h 110"/>
                <a:gd name="T14" fmla="*/ 30 w 141"/>
                <a:gd name="T15" fmla="*/ 88 h 110"/>
                <a:gd name="T16" fmla="*/ 29 w 141"/>
                <a:gd name="T17" fmla="*/ 88 h 110"/>
                <a:gd name="T18" fmla="*/ 19 w 141"/>
                <a:gd name="T19" fmla="*/ 103 h 110"/>
                <a:gd name="T20" fmla="*/ 17 w 141"/>
                <a:gd name="T21" fmla="*/ 108 h 110"/>
                <a:gd name="T22" fmla="*/ 22 w 141"/>
                <a:gd name="T23" fmla="*/ 110 h 110"/>
                <a:gd name="T24" fmla="*/ 53 w 141"/>
                <a:gd name="T25" fmla="*/ 98 h 110"/>
                <a:gd name="T26" fmla="*/ 58 w 141"/>
                <a:gd name="T27" fmla="*/ 97 h 110"/>
                <a:gd name="T28" fmla="*/ 92 w 141"/>
                <a:gd name="T29" fmla="*/ 95 h 110"/>
                <a:gd name="T30" fmla="*/ 55 w 141"/>
                <a:gd name="T31" fmla="*/ 84 h 110"/>
                <a:gd name="T32" fmla="*/ 50 w 141"/>
                <a:gd name="T33" fmla="*/ 85 h 110"/>
                <a:gd name="T34" fmla="*/ 43 w 141"/>
                <a:gd name="T35" fmla="*/ 90 h 110"/>
                <a:gd name="T36" fmla="*/ 42 w 141"/>
                <a:gd name="T37" fmla="*/ 89 h 110"/>
                <a:gd name="T38" fmla="*/ 45 w 141"/>
                <a:gd name="T39" fmla="*/ 82 h 110"/>
                <a:gd name="T40" fmla="*/ 37 w 141"/>
                <a:gd name="T41" fmla="*/ 77 h 110"/>
                <a:gd name="T42" fmla="*/ 22 w 141"/>
                <a:gd name="T43" fmla="*/ 64 h 110"/>
                <a:gd name="T44" fmla="*/ 25 w 141"/>
                <a:gd name="T45" fmla="*/ 30 h 110"/>
                <a:gd name="T46" fmla="*/ 62 w 141"/>
                <a:gd name="T47" fmla="*/ 14 h 110"/>
                <a:gd name="T48" fmla="*/ 103 w 141"/>
                <a:gd name="T49" fmla="*/ 20 h 110"/>
                <a:gd name="T50" fmla="*/ 123 w 141"/>
                <a:gd name="T51" fmla="*/ 38 h 110"/>
                <a:gd name="T52" fmla="*/ 121 w 141"/>
                <a:gd name="T53" fmla="*/ 64 h 110"/>
                <a:gd name="T54" fmla="*/ 89 w 141"/>
                <a:gd name="T55" fmla="*/ 84 h 110"/>
                <a:gd name="T56" fmla="*/ 55 w 141"/>
                <a:gd name="T57" fmla="*/ 8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1" h="110">
                  <a:moveTo>
                    <a:pt x="92" y="95"/>
                  </a:moveTo>
                  <a:cubicBezTo>
                    <a:pt x="105" y="92"/>
                    <a:pt x="117" y="87"/>
                    <a:pt x="126" y="77"/>
                  </a:cubicBezTo>
                  <a:cubicBezTo>
                    <a:pt x="137" y="66"/>
                    <a:pt x="141" y="53"/>
                    <a:pt x="136" y="38"/>
                  </a:cubicBezTo>
                  <a:cubicBezTo>
                    <a:pt x="132" y="25"/>
                    <a:pt x="123" y="17"/>
                    <a:pt x="111" y="10"/>
                  </a:cubicBezTo>
                  <a:cubicBezTo>
                    <a:pt x="100" y="4"/>
                    <a:pt x="87" y="1"/>
                    <a:pt x="75" y="1"/>
                  </a:cubicBezTo>
                  <a:cubicBezTo>
                    <a:pt x="54" y="0"/>
                    <a:pt x="35" y="5"/>
                    <a:pt x="20" y="19"/>
                  </a:cubicBezTo>
                  <a:cubicBezTo>
                    <a:pt x="1" y="35"/>
                    <a:pt x="0" y="59"/>
                    <a:pt x="17" y="77"/>
                  </a:cubicBezTo>
                  <a:cubicBezTo>
                    <a:pt x="20" y="81"/>
                    <a:pt x="25" y="84"/>
                    <a:pt x="30" y="88"/>
                  </a:cubicBezTo>
                  <a:cubicBezTo>
                    <a:pt x="30" y="88"/>
                    <a:pt x="30" y="88"/>
                    <a:pt x="29" y="88"/>
                  </a:cubicBezTo>
                  <a:cubicBezTo>
                    <a:pt x="27" y="94"/>
                    <a:pt x="23" y="99"/>
                    <a:pt x="19" y="103"/>
                  </a:cubicBezTo>
                  <a:cubicBezTo>
                    <a:pt x="17" y="105"/>
                    <a:pt x="16" y="106"/>
                    <a:pt x="17" y="108"/>
                  </a:cubicBezTo>
                  <a:cubicBezTo>
                    <a:pt x="18" y="110"/>
                    <a:pt x="20" y="110"/>
                    <a:pt x="22" y="110"/>
                  </a:cubicBezTo>
                  <a:cubicBezTo>
                    <a:pt x="33" y="108"/>
                    <a:pt x="43" y="104"/>
                    <a:pt x="53" y="98"/>
                  </a:cubicBezTo>
                  <a:cubicBezTo>
                    <a:pt x="54" y="97"/>
                    <a:pt x="56" y="96"/>
                    <a:pt x="58" y="97"/>
                  </a:cubicBezTo>
                  <a:cubicBezTo>
                    <a:pt x="69" y="98"/>
                    <a:pt x="81" y="98"/>
                    <a:pt x="92" y="95"/>
                  </a:cubicBezTo>
                  <a:close/>
                  <a:moveTo>
                    <a:pt x="55" y="84"/>
                  </a:moveTo>
                  <a:cubicBezTo>
                    <a:pt x="53" y="84"/>
                    <a:pt x="51" y="84"/>
                    <a:pt x="50" y="85"/>
                  </a:cubicBezTo>
                  <a:cubicBezTo>
                    <a:pt x="47" y="87"/>
                    <a:pt x="45" y="88"/>
                    <a:pt x="43" y="90"/>
                  </a:cubicBezTo>
                  <a:cubicBezTo>
                    <a:pt x="43" y="89"/>
                    <a:pt x="42" y="89"/>
                    <a:pt x="42" y="89"/>
                  </a:cubicBezTo>
                  <a:cubicBezTo>
                    <a:pt x="43" y="87"/>
                    <a:pt x="44" y="85"/>
                    <a:pt x="45" y="82"/>
                  </a:cubicBezTo>
                  <a:cubicBezTo>
                    <a:pt x="42" y="80"/>
                    <a:pt x="40" y="79"/>
                    <a:pt x="37" y="77"/>
                  </a:cubicBezTo>
                  <a:cubicBezTo>
                    <a:pt x="31" y="74"/>
                    <a:pt x="26" y="70"/>
                    <a:pt x="22" y="64"/>
                  </a:cubicBezTo>
                  <a:cubicBezTo>
                    <a:pt x="14" y="53"/>
                    <a:pt x="16" y="40"/>
                    <a:pt x="25" y="30"/>
                  </a:cubicBezTo>
                  <a:cubicBezTo>
                    <a:pt x="35" y="20"/>
                    <a:pt x="48" y="15"/>
                    <a:pt x="62" y="14"/>
                  </a:cubicBezTo>
                  <a:cubicBezTo>
                    <a:pt x="76" y="12"/>
                    <a:pt x="90" y="14"/>
                    <a:pt x="103" y="20"/>
                  </a:cubicBezTo>
                  <a:cubicBezTo>
                    <a:pt x="112" y="24"/>
                    <a:pt x="119" y="30"/>
                    <a:pt x="123" y="38"/>
                  </a:cubicBezTo>
                  <a:cubicBezTo>
                    <a:pt x="128" y="47"/>
                    <a:pt x="127" y="56"/>
                    <a:pt x="121" y="64"/>
                  </a:cubicBezTo>
                  <a:cubicBezTo>
                    <a:pt x="113" y="75"/>
                    <a:pt x="102" y="81"/>
                    <a:pt x="89" y="84"/>
                  </a:cubicBezTo>
                  <a:cubicBezTo>
                    <a:pt x="78" y="86"/>
                    <a:pt x="66" y="86"/>
                    <a:pt x="55"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999" tIns="41999" rIns="83999" bIns="41999" numCol="1" anchor="t" anchorCtr="0" compatLnSpc="1"/>
            <a:lstStyle/>
            <a:p>
              <a:endParaRPr lang="zh-CN" altLang="en-US" sz="2025">
                <a:solidFill>
                  <a:srgbClr val="1D5C04"/>
                </a:solidFill>
                <a:cs typeface="+mn-ea"/>
                <a:sym typeface="+mn-lt"/>
              </a:endParaRPr>
            </a:p>
          </p:txBody>
        </p:sp>
        <p:sp>
          <p:nvSpPr>
            <p:cNvPr id="10" name="Freeform 16">
              <a:extLst>
                <a:ext uri="{FF2B5EF4-FFF2-40B4-BE49-F238E27FC236}">
                  <a16:creationId xmlns:a16="http://schemas.microsoft.com/office/drawing/2014/main" id="{7449B35B-2F0A-3160-F876-D1D202FBC743}"/>
                </a:ext>
              </a:extLst>
            </p:cNvPr>
            <p:cNvSpPr/>
            <p:nvPr/>
          </p:nvSpPr>
          <p:spPr bwMode="auto">
            <a:xfrm>
              <a:off x="8318500" y="1309688"/>
              <a:ext cx="417513" cy="371475"/>
            </a:xfrm>
            <a:custGeom>
              <a:avLst/>
              <a:gdLst>
                <a:gd name="T0" fmla="*/ 94 w 111"/>
                <a:gd name="T1" fmla="*/ 90 h 99"/>
                <a:gd name="T2" fmla="*/ 85 w 111"/>
                <a:gd name="T3" fmla="*/ 77 h 99"/>
                <a:gd name="T4" fmla="*/ 110 w 111"/>
                <a:gd name="T5" fmla="*/ 38 h 99"/>
                <a:gd name="T6" fmla="*/ 84 w 111"/>
                <a:gd name="T7" fmla="*/ 0 h 99"/>
                <a:gd name="T8" fmla="*/ 85 w 111"/>
                <a:gd name="T9" fmla="*/ 3 h 99"/>
                <a:gd name="T10" fmla="*/ 86 w 111"/>
                <a:gd name="T11" fmla="*/ 21 h 99"/>
                <a:gd name="T12" fmla="*/ 66 w 111"/>
                <a:gd name="T13" fmla="*/ 55 h 99"/>
                <a:gd name="T14" fmla="*/ 23 w 111"/>
                <a:gd name="T15" fmla="*/ 74 h 99"/>
                <a:gd name="T16" fmla="*/ 0 w 111"/>
                <a:gd name="T17" fmla="*/ 75 h 99"/>
                <a:gd name="T18" fmla="*/ 10 w 111"/>
                <a:gd name="T19" fmla="*/ 81 h 99"/>
                <a:gd name="T20" fmla="*/ 58 w 111"/>
                <a:gd name="T21" fmla="*/ 86 h 99"/>
                <a:gd name="T22" fmla="*/ 62 w 111"/>
                <a:gd name="T23" fmla="*/ 87 h 99"/>
                <a:gd name="T24" fmla="*/ 94 w 111"/>
                <a:gd name="T25" fmla="*/ 99 h 99"/>
                <a:gd name="T26" fmla="*/ 98 w 111"/>
                <a:gd name="T27" fmla="*/ 97 h 99"/>
                <a:gd name="T28" fmla="*/ 97 w 111"/>
                <a:gd name="T29" fmla="*/ 93 h 99"/>
                <a:gd name="T30" fmla="*/ 94 w 111"/>
                <a:gd name="T31" fmla="*/ 9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99">
                  <a:moveTo>
                    <a:pt x="94" y="90"/>
                  </a:moveTo>
                  <a:cubicBezTo>
                    <a:pt x="91" y="86"/>
                    <a:pt x="87" y="82"/>
                    <a:pt x="85" y="77"/>
                  </a:cubicBezTo>
                  <a:cubicBezTo>
                    <a:pt x="100" y="68"/>
                    <a:pt x="111" y="56"/>
                    <a:pt x="110" y="38"/>
                  </a:cubicBezTo>
                  <a:cubicBezTo>
                    <a:pt x="110" y="20"/>
                    <a:pt x="99" y="9"/>
                    <a:pt x="84" y="0"/>
                  </a:cubicBezTo>
                  <a:cubicBezTo>
                    <a:pt x="85" y="1"/>
                    <a:pt x="85" y="2"/>
                    <a:pt x="85" y="3"/>
                  </a:cubicBezTo>
                  <a:cubicBezTo>
                    <a:pt x="86" y="9"/>
                    <a:pt x="87" y="15"/>
                    <a:pt x="86" y="21"/>
                  </a:cubicBezTo>
                  <a:cubicBezTo>
                    <a:pt x="84" y="35"/>
                    <a:pt x="77" y="46"/>
                    <a:pt x="66" y="55"/>
                  </a:cubicBezTo>
                  <a:cubicBezTo>
                    <a:pt x="54" y="66"/>
                    <a:pt x="39" y="71"/>
                    <a:pt x="23" y="74"/>
                  </a:cubicBezTo>
                  <a:cubicBezTo>
                    <a:pt x="16" y="75"/>
                    <a:pt x="8" y="75"/>
                    <a:pt x="0" y="75"/>
                  </a:cubicBezTo>
                  <a:cubicBezTo>
                    <a:pt x="3" y="77"/>
                    <a:pt x="7" y="79"/>
                    <a:pt x="10" y="81"/>
                  </a:cubicBezTo>
                  <a:cubicBezTo>
                    <a:pt x="26" y="87"/>
                    <a:pt x="42" y="88"/>
                    <a:pt x="58" y="86"/>
                  </a:cubicBezTo>
                  <a:cubicBezTo>
                    <a:pt x="60" y="86"/>
                    <a:pt x="61" y="86"/>
                    <a:pt x="62" y="87"/>
                  </a:cubicBezTo>
                  <a:cubicBezTo>
                    <a:pt x="72" y="93"/>
                    <a:pt x="82" y="97"/>
                    <a:pt x="94" y="99"/>
                  </a:cubicBezTo>
                  <a:cubicBezTo>
                    <a:pt x="95" y="99"/>
                    <a:pt x="97" y="98"/>
                    <a:pt x="98" y="97"/>
                  </a:cubicBezTo>
                  <a:cubicBezTo>
                    <a:pt x="98" y="97"/>
                    <a:pt x="98" y="95"/>
                    <a:pt x="97" y="93"/>
                  </a:cubicBezTo>
                  <a:cubicBezTo>
                    <a:pt x="97" y="92"/>
                    <a:pt x="95" y="91"/>
                    <a:pt x="9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3999" tIns="41999" rIns="83999" bIns="41999" numCol="1" anchor="t" anchorCtr="0" compatLnSpc="1"/>
            <a:lstStyle/>
            <a:p>
              <a:endParaRPr lang="zh-CN" altLang="en-US" sz="2025">
                <a:solidFill>
                  <a:srgbClr val="1D5C04"/>
                </a:solidFill>
                <a:cs typeface="+mn-ea"/>
                <a:sym typeface="+mn-lt"/>
              </a:endParaRPr>
            </a:p>
          </p:txBody>
        </p:sp>
      </p:grpSp>
      <p:sp>
        <p:nvSpPr>
          <p:cNvPr id="13" name="任意多边形 125">
            <a:extLst>
              <a:ext uri="{FF2B5EF4-FFF2-40B4-BE49-F238E27FC236}">
                <a16:creationId xmlns:a16="http://schemas.microsoft.com/office/drawing/2014/main" id="{C60FA129-9E0F-91E8-7E9C-DC0A767B6388}"/>
              </a:ext>
            </a:extLst>
          </p:cNvPr>
          <p:cNvSpPr/>
          <p:nvPr/>
        </p:nvSpPr>
        <p:spPr bwMode="auto">
          <a:xfrm>
            <a:off x="4772770" y="702697"/>
            <a:ext cx="234577" cy="304271"/>
          </a:xfrm>
          <a:custGeom>
            <a:avLst/>
            <a:gdLst>
              <a:gd name="connsiteX0" fmla="*/ 344255 w 438150"/>
              <a:gd name="connsiteY0" fmla="*/ 320246 h 568325"/>
              <a:gd name="connsiteX1" fmla="*/ 438150 w 438150"/>
              <a:gd name="connsiteY1" fmla="*/ 399092 h 568325"/>
              <a:gd name="connsiteX2" fmla="*/ 438150 w 438150"/>
              <a:gd name="connsiteY2" fmla="*/ 406601 h 568325"/>
              <a:gd name="connsiteX3" fmla="*/ 438150 w 438150"/>
              <a:gd name="connsiteY3" fmla="*/ 545520 h 568325"/>
              <a:gd name="connsiteX4" fmla="*/ 438150 w 438150"/>
              <a:gd name="connsiteY4" fmla="*/ 549275 h 568325"/>
              <a:gd name="connsiteX5" fmla="*/ 284162 w 438150"/>
              <a:gd name="connsiteY5" fmla="*/ 549275 h 568325"/>
              <a:gd name="connsiteX6" fmla="*/ 284162 w 438150"/>
              <a:gd name="connsiteY6" fmla="*/ 545520 h 568325"/>
              <a:gd name="connsiteX7" fmla="*/ 284162 w 438150"/>
              <a:gd name="connsiteY7" fmla="*/ 402847 h 568325"/>
              <a:gd name="connsiteX8" fmla="*/ 344255 w 438150"/>
              <a:gd name="connsiteY8" fmla="*/ 320246 h 568325"/>
              <a:gd name="connsiteX9" fmla="*/ 352879 w 438150"/>
              <a:gd name="connsiteY9" fmla="*/ 200025 h 568325"/>
              <a:gd name="connsiteX10" fmla="*/ 356621 w 438150"/>
              <a:gd name="connsiteY10" fmla="*/ 200025 h 568325"/>
              <a:gd name="connsiteX11" fmla="*/ 367847 w 438150"/>
              <a:gd name="connsiteY11" fmla="*/ 200025 h 568325"/>
              <a:gd name="connsiteX12" fmla="*/ 379072 w 438150"/>
              <a:gd name="connsiteY12" fmla="*/ 203767 h 568325"/>
              <a:gd name="connsiteX13" fmla="*/ 409008 w 438150"/>
              <a:gd name="connsiteY13" fmla="*/ 263638 h 568325"/>
              <a:gd name="connsiteX14" fmla="*/ 360363 w 438150"/>
              <a:gd name="connsiteY14" fmla="*/ 304800 h 568325"/>
              <a:gd name="connsiteX15" fmla="*/ 311717 w 438150"/>
              <a:gd name="connsiteY15" fmla="*/ 263638 h 568325"/>
              <a:gd name="connsiteX16" fmla="*/ 352879 w 438150"/>
              <a:gd name="connsiteY16" fmla="*/ 200025 h 568325"/>
              <a:gd name="connsiteX17" fmla="*/ 100853 w 438150"/>
              <a:gd name="connsiteY17" fmla="*/ 196018 h 568325"/>
              <a:gd name="connsiteX18" fmla="*/ 254000 w 438150"/>
              <a:gd name="connsiteY18" fmla="*/ 320120 h 568325"/>
              <a:gd name="connsiteX19" fmla="*/ 254000 w 438150"/>
              <a:gd name="connsiteY19" fmla="*/ 331402 h 568325"/>
              <a:gd name="connsiteX20" fmla="*/ 254000 w 438150"/>
              <a:gd name="connsiteY20" fmla="*/ 557043 h 568325"/>
              <a:gd name="connsiteX21" fmla="*/ 254000 w 438150"/>
              <a:gd name="connsiteY21" fmla="*/ 568325 h 568325"/>
              <a:gd name="connsiteX22" fmla="*/ 0 w 438150"/>
              <a:gd name="connsiteY22" fmla="*/ 568325 h 568325"/>
              <a:gd name="connsiteX23" fmla="*/ 0 w 438150"/>
              <a:gd name="connsiteY23" fmla="*/ 560804 h 568325"/>
              <a:gd name="connsiteX24" fmla="*/ 0 w 438150"/>
              <a:gd name="connsiteY24" fmla="*/ 327642 h 568325"/>
              <a:gd name="connsiteX25" fmla="*/ 100853 w 438150"/>
              <a:gd name="connsiteY25" fmla="*/ 196018 h 568325"/>
              <a:gd name="connsiteX26" fmla="*/ 112091 w 438150"/>
              <a:gd name="connsiteY26" fmla="*/ 0 h 568325"/>
              <a:gd name="connsiteX27" fmla="*/ 115818 w 438150"/>
              <a:gd name="connsiteY27" fmla="*/ 0 h 568325"/>
              <a:gd name="connsiteX28" fmla="*/ 138181 w 438150"/>
              <a:gd name="connsiteY28" fmla="*/ 0 h 568325"/>
              <a:gd name="connsiteX29" fmla="*/ 153090 w 438150"/>
              <a:gd name="connsiteY29" fmla="*/ 3762 h 568325"/>
              <a:gd name="connsiteX30" fmla="*/ 205271 w 438150"/>
              <a:gd name="connsiteY30" fmla="*/ 101566 h 568325"/>
              <a:gd name="connsiteX31" fmla="*/ 127000 w 438150"/>
              <a:gd name="connsiteY31" fmla="*/ 169276 h 568325"/>
              <a:gd name="connsiteX32" fmla="*/ 48729 w 438150"/>
              <a:gd name="connsiteY32" fmla="*/ 101566 h 568325"/>
              <a:gd name="connsiteX33" fmla="*/ 112091 w 438150"/>
              <a:gd name="connsiteY33"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150" h="568325">
                <a:moveTo>
                  <a:pt x="344255" y="320246"/>
                </a:moveTo>
                <a:cubicBezTo>
                  <a:pt x="393080" y="312737"/>
                  <a:pt x="434394" y="346528"/>
                  <a:pt x="438150" y="399092"/>
                </a:cubicBezTo>
                <a:cubicBezTo>
                  <a:pt x="438150" y="399092"/>
                  <a:pt x="438150" y="402847"/>
                  <a:pt x="438150" y="406601"/>
                </a:cubicBezTo>
                <a:cubicBezTo>
                  <a:pt x="438150" y="451656"/>
                  <a:pt x="438150" y="496711"/>
                  <a:pt x="438150" y="545520"/>
                </a:cubicBezTo>
                <a:cubicBezTo>
                  <a:pt x="438150" y="545520"/>
                  <a:pt x="438150" y="545520"/>
                  <a:pt x="438150" y="549275"/>
                </a:cubicBezTo>
                <a:cubicBezTo>
                  <a:pt x="438150" y="549275"/>
                  <a:pt x="438150" y="549275"/>
                  <a:pt x="284162" y="549275"/>
                </a:cubicBezTo>
                <a:cubicBezTo>
                  <a:pt x="284162" y="549275"/>
                  <a:pt x="284162" y="545520"/>
                  <a:pt x="284162" y="545520"/>
                </a:cubicBezTo>
                <a:cubicBezTo>
                  <a:pt x="284162" y="496711"/>
                  <a:pt x="284162" y="451656"/>
                  <a:pt x="284162" y="402847"/>
                </a:cubicBezTo>
                <a:cubicBezTo>
                  <a:pt x="284162" y="361546"/>
                  <a:pt x="310453" y="327755"/>
                  <a:pt x="344255" y="320246"/>
                </a:cubicBezTo>
                <a:close/>
                <a:moveTo>
                  <a:pt x="352879" y="200025"/>
                </a:moveTo>
                <a:cubicBezTo>
                  <a:pt x="352879" y="200025"/>
                  <a:pt x="352879" y="200025"/>
                  <a:pt x="356621" y="200025"/>
                </a:cubicBezTo>
                <a:cubicBezTo>
                  <a:pt x="356621" y="200025"/>
                  <a:pt x="356621" y="200025"/>
                  <a:pt x="367847" y="200025"/>
                </a:cubicBezTo>
                <a:cubicBezTo>
                  <a:pt x="371589" y="200025"/>
                  <a:pt x="375330" y="203767"/>
                  <a:pt x="379072" y="203767"/>
                </a:cubicBezTo>
                <a:cubicBezTo>
                  <a:pt x="401524" y="211251"/>
                  <a:pt x="412750" y="237445"/>
                  <a:pt x="409008" y="263638"/>
                </a:cubicBezTo>
                <a:cubicBezTo>
                  <a:pt x="405266" y="286090"/>
                  <a:pt x="386556" y="304800"/>
                  <a:pt x="360363" y="304800"/>
                </a:cubicBezTo>
                <a:cubicBezTo>
                  <a:pt x="337911" y="304800"/>
                  <a:pt x="319201" y="286090"/>
                  <a:pt x="311717" y="263638"/>
                </a:cubicBezTo>
                <a:cubicBezTo>
                  <a:pt x="307975" y="233703"/>
                  <a:pt x="326685" y="207509"/>
                  <a:pt x="352879" y="200025"/>
                </a:cubicBezTo>
                <a:close/>
                <a:moveTo>
                  <a:pt x="100853" y="196018"/>
                </a:moveTo>
                <a:cubicBezTo>
                  <a:pt x="175559" y="180975"/>
                  <a:pt x="246529" y="241146"/>
                  <a:pt x="254000" y="320120"/>
                </a:cubicBezTo>
                <a:cubicBezTo>
                  <a:pt x="254000" y="323881"/>
                  <a:pt x="254000" y="327642"/>
                  <a:pt x="254000" y="331402"/>
                </a:cubicBezTo>
                <a:cubicBezTo>
                  <a:pt x="254000" y="406616"/>
                  <a:pt x="254000" y="481829"/>
                  <a:pt x="254000" y="557043"/>
                </a:cubicBezTo>
                <a:cubicBezTo>
                  <a:pt x="254000" y="557043"/>
                  <a:pt x="254000" y="557043"/>
                  <a:pt x="254000" y="568325"/>
                </a:cubicBezTo>
                <a:cubicBezTo>
                  <a:pt x="254000" y="568325"/>
                  <a:pt x="254000" y="568325"/>
                  <a:pt x="0" y="568325"/>
                </a:cubicBezTo>
                <a:cubicBezTo>
                  <a:pt x="0" y="564564"/>
                  <a:pt x="0" y="564564"/>
                  <a:pt x="0" y="560804"/>
                </a:cubicBezTo>
                <a:cubicBezTo>
                  <a:pt x="0" y="485590"/>
                  <a:pt x="0" y="406616"/>
                  <a:pt x="0" y="327642"/>
                </a:cubicBezTo>
                <a:cubicBezTo>
                  <a:pt x="0" y="263710"/>
                  <a:pt x="44823" y="211060"/>
                  <a:pt x="100853" y="196018"/>
                </a:cubicBezTo>
                <a:close/>
                <a:moveTo>
                  <a:pt x="112091" y="0"/>
                </a:moveTo>
                <a:cubicBezTo>
                  <a:pt x="115818" y="0"/>
                  <a:pt x="115818" y="0"/>
                  <a:pt x="115818" y="0"/>
                </a:cubicBezTo>
                <a:cubicBezTo>
                  <a:pt x="115818" y="0"/>
                  <a:pt x="115818" y="0"/>
                  <a:pt x="138181" y="0"/>
                </a:cubicBezTo>
                <a:cubicBezTo>
                  <a:pt x="141909" y="0"/>
                  <a:pt x="149363" y="3762"/>
                  <a:pt x="153090" y="3762"/>
                </a:cubicBezTo>
                <a:cubicBezTo>
                  <a:pt x="190362" y="18808"/>
                  <a:pt x="212725" y="60187"/>
                  <a:pt x="205271" y="101566"/>
                </a:cubicBezTo>
                <a:cubicBezTo>
                  <a:pt x="197816" y="139183"/>
                  <a:pt x="164272" y="169276"/>
                  <a:pt x="127000" y="169276"/>
                </a:cubicBezTo>
                <a:cubicBezTo>
                  <a:pt x="89728" y="173038"/>
                  <a:pt x="56184" y="142944"/>
                  <a:pt x="48729" y="101566"/>
                </a:cubicBezTo>
                <a:cubicBezTo>
                  <a:pt x="41275" y="52664"/>
                  <a:pt x="71092" y="7523"/>
                  <a:pt x="112091" y="0"/>
                </a:cubicBezTo>
                <a:close/>
              </a:path>
            </a:pathLst>
          </a:custGeom>
          <a:solidFill>
            <a:schemeClr val="bg1"/>
          </a:solidFill>
          <a:ln>
            <a:noFill/>
          </a:ln>
        </p:spPr>
        <p:txBody>
          <a:bodyPr vert="horz" wrap="square" lIns="83999" tIns="41999" rIns="83999" bIns="41999" numCol="1" anchor="t" anchorCtr="0" compatLnSpc="1">
            <a:noAutofit/>
          </a:bodyPr>
          <a:lstStyle/>
          <a:p>
            <a:endParaRPr lang="zh-CN" altLang="en-US" sz="2025">
              <a:solidFill>
                <a:srgbClr val="1D5C04"/>
              </a:solidFill>
              <a:cs typeface="+mn-ea"/>
              <a:sym typeface="+mn-lt"/>
            </a:endParaRPr>
          </a:p>
        </p:txBody>
      </p:sp>
      <p:grpSp>
        <p:nvGrpSpPr>
          <p:cNvPr id="19" name="组合 18">
            <a:extLst>
              <a:ext uri="{FF2B5EF4-FFF2-40B4-BE49-F238E27FC236}">
                <a16:creationId xmlns:a16="http://schemas.microsoft.com/office/drawing/2014/main" id="{014E382B-5344-539F-E299-D362C05A6EE2}"/>
              </a:ext>
            </a:extLst>
          </p:cNvPr>
          <p:cNvGrpSpPr/>
          <p:nvPr/>
        </p:nvGrpSpPr>
        <p:grpSpPr>
          <a:xfrm>
            <a:off x="1241018" y="3653370"/>
            <a:ext cx="313822" cy="313822"/>
            <a:chOff x="5637213" y="3511550"/>
            <a:chExt cx="376238" cy="376238"/>
          </a:xfrm>
          <a:solidFill>
            <a:schemeClr val="bg1"/>
          </a:solidFill>
        </p:grpSpPr>
        <p:sp>
          <p:nvSpPr>
            <p:cNvPr id="20" name="Freeform 50">
              <a:extLst>
                <a:ext uri="{FF2B5EF4-FFF2-40B4-BE49-F238E27FC236}">
                  <a16:creationId xmlns:a16="http://schemas.microsoft.com/office/drawing/2014/main" id="{942348C3-8CC2-0CD8-00F1-FC0B77B82079}"/>
                </a:ext>
              </a:extLst>
            </p:cNvPr>
            <p:cNvSpPr>
              <a:spLocks noEditPoints="1"/>
            </p:cNvSpPr>
            <p:nvPr/>
          </p:nvSpPr>
          <p:spPr bwMode="auto">
            <a:xfrm>
              <a:off x="5637213" y="3546475"/>
              <a:ext cx="341313" cy="341313"/>
            </a:xfrm>
            <a:custGeom>
              <a:avLst/>
              <a:gdLst>
                <a:gd name="T0" fmla="*/ 92 w 184"/>
                <a:gd name="T1" fmla="*/ 184 h 184"/>
                <a:gd name="T2" fmla="*/ 184 w 184"/>
                <a:gd name="T3" fmla="*/ 92 h 184"/>
                <a:gd name="T4" fmla="*/ 173 w 184"/>
                <a:gd name="T5" fmla="*/ 49 h 184"/>
                <a:gd name="T6" fmla="*/ 171 w 184"/>
                <a:gd name="T7" fmla="*/ 49 h 184"/>
                <a:gd name="T8" fmla="*/ 170 w 184"/>
                <a:gd name="T9" fmla="*/ 49 h 184"/>
                <a:gd name="T10" fmla="*/ 158 w 184"/>
                <a:gd name="T11" fmla="*/ 48 h 184"/>
                <a:gd name="T12" fmla="*/ 149 w 184"/>
                <a:gd name="T13" fmla="*/ 56 h 184"/>
                <a:gd name="T14" fmla="*/ 160 w 184"/>
                <a:gd name="T15" fmla="*/ 92 h 184"/>
                <a:gd name="T16" fmla="*/ 92 w 184"/>
                <a:gd name="T17" fmla="*/ 160 h 184"/>
                <a:gd name="T18" fmla="*/ 24 w 184"/>
                <a:gd name="T19" fmla="*/ 92 h 184"/>
                <a:gd name="T20" fmla="*/ 92 w 184"/>
                <a:gd name="T21" fmla="*/ 24 h 184"/>
                <a:gd name="T22" fmla="*/ 128 w 184"/>
                <a:gd name="T23" fmla="*/ 35 h 184"/>
                <a:gd name="T24" fmla="*/ 135 w 184"/>
                <a:gd name="T25" fmla="*/ 27 h 184"/>
                <a:gd name="T26" fmla="*/ 134 w 184"/>
                <a:gd name="T27" fmla="*/ 14 h 184"/>
                <a:gd name="T28" fmla="*/ 134 w 184"/>
                <a:gd name="T29" fmla="*/ 10 h 184"/>
                <a:gd name="T30" fmla="*/ 92 w 184"/>
                <a:gd name="T31" fmla="*/ 0 h 184"/>
                <a:gd name="T32" fmla="*/ 0 w 184"/>
                <a:gd name="T33" fmla="*/ 92 h 184"/>
                <a:gd name="T34" fmla="*/ 92 w 184"/>
                <a:gd name="T35" fmla="*/ 184 h 184"/>
                <a:gd name="T36" fmla="*/ 92 w 184"/>
                <a:gd name="T37" fmla="*/ 184 h 184"/>
                <a:gd name="T38" fmla="*/ 92 w 184"/>
                <a:gd name="T39"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92" y="184"/>
                  </a:moveTo>
                  <a:cubicBezTo>
                    <a:pt x="143" y="184"/>
                    <a:pt x="184" y="143"/>
                    <a:pt x="184" y="92"/>
                  </a:cubicBezTo>
                  <a:cubicBezTo>
                    <a:pt x="184" y="76"/>
                    <a:pt x="180" y="62"/>
                    <a:pt x="173" y="49"/>
                  </a:cubicBezTo>
                  <a:cubicBezTo>
                    <a:pt x="172" y="49"/>
                    <a:pt x="172" y="49"/>
                    <a:pt x="171" y="49"/>
                  </a:cubicBezTo>
                  <a:cubicBezTo>
                    <a:pt x="170" y="49"/>
                    <a:pt x="170" y="49"/>
                    <a:pt x="170" y="49"/>
                  </a:cubicBezTo>
                  <a:cubicBezTo>
                    <a:pt x="158" y="48"/>
                    <a:pt x="158" y="48"/>
                    <a:pt x="158" y="48"/>
                  </a:cubicBezTo>
                  <a:cubicBezTo>
                    <a:pt x="149" y="56"/>
                    <a:pt x="149" y="56"/>
                    <a:pt x="149" y="56"/>
                  </a:cubicBezTo>
                  <a:cubicBezTo>
                    <a:pt x="156" y="67"/>
                    <a:pt x="160" y="79"/>
                    <a:pt x="160" y="92"/>
                  </a:cubicBezTo>
                  <a:cubicBezTo>
                    <a:pt x="160" y="129"/>
                    <a:pt x="129" y="160"/>
                    <a:pt x="92" y="160"/>
                  </a:cubicBezTo>
                  <a:cubicBezTo>
                    <a:pt x="55" y="160"/>
                    <a:pt x="24" y="129"/>
                    <a:pt x="24" y="92"/>
                  </a:cubicBezTo>
                  <a:cubicBezTo>
                    <a:pt x="24" y="55"/>
                    <a:pt x="55" y="24"/>
                    <a:pt x="92" y="24"/>
                  </a:cubicBezTo>
                  <a:cubicBezTo>
                    <a:pt x="105" y="24"/>
                    <a:pt x="117" y="28"/>
                    <a:pt x="128" y="35"/>
                  </a:cubicBezTo>
                  <a:cubicBezTo>
                    <a:pt x="135" y="27"/>
                    <a:pt x="135" y="27"/>
                    <a:pt x="135" y="27"/>
                  </a:cubicBezTo>
                  <a:cubicBezTo>
                    <a:pt x="134" y="14"/>
                    <a:pt x="134" y="14"/>
                    <a:pt x="134" y="14"/>
                  </a:cubicBezTo>
                  <a:cubicBezTo>
                    <a:pt x="134" y="12"/>
                    <a:pt x="134" y="11"/>
                    <a:pt x="134" y="10"/>
                  </a:cubicBezTo>
                  <a:cubicBezTo>
                    <a:pt x="122" y="4"/>
                    <a:pt x="107" y="0"/>
                    <a:pt x="92" y="0"/>
                  </a:cubicBezTo>
                  <a:cubicBezTo>
                    <a:pt x="41" y="0"/>
                    <a:pt x="0" y="41"/>
                    <a:pt x="0" y="92"/>
                  </a:cubicBezTo>
                  <a:cubicBezTo>
                    <a:pt x="0" y="143"/>
                    <a:pt x="41" y="184"/>
                    <a:pt x="92" y="184"/>
                  </a:cubicBezTo>
                  <a:close/>
                  <a:moveTo>
                    <a:pt x="92" y="184"/>
                  </a:moveTo>
                  <a:cubicBezTo>
                    <a:pt x="92" y="184"/>
                    <a:pt x="92" y="184"/>
                    <a:pt x="92" y="184"/>
                  </a:cubicBezTo>
                </a:path>
              </a:pathLst>
            </a:custGeom>
            <a:grpFill/>
            <a:ln>
              <a:noFill/>
            </a:ln>
          </p:spPr>
          <p:txBody>
            <a:bodyPr vert="horz" wrap="square" lIns="83999" tIns="41999" rIns="83999" bIns="41999" numCol="1" anchor="t" anchorCtr="0" compatLnSpc="1"/>
            <a:lstStyle/>
            <a:p>
              <a:endParaRPr lang="zh-CN" altLang="en-US" sz="2025">
                <a:solidFill>
                  <a:srgbClr val="1D5C04"/>
                </a:solidFill>
                <a:cs typeface="+mn-ea"/>
                <a:sym typeface="+mn-lt"/>
              </a:endParaRPr>
            </a:p>
          </p:txBody>
        </p:sp>
        <p:sp>
          <p:nvSpPr>
            <p:cNvPr id="21" name="Freeform 51">
              <a:extLst>
                <a:ext uri="{FF2B5EF4-FFF2-40B4-BE49-F238E27FC236}">
                  <a16:creationId xmlns:a16="http://schemas.microsoft.com/office/drawing/2014/main" id="{03C85B88-FBFB-BE0B-2EAB-84A815DA726B}"/>
                </a:ext>
              </a:extLst>
            </p:cNvPr>
            <p:cNvSpPr>
              <a:spLocks noEditPoints="1"/>
            </p:cNvSpPr>
            <p:nvPr/>
          </p:nvSpPr>
          <p:spPr bwMode="auto">
            <a:xfrm>
              <a:off x="5724525" y="3609426"/>
              <a:ext cx="166688" cy="166688"/>
            </a:xfrm>
            <a:custGeom>
              <a:avLst/>
              <a:gdLst>
                <a:gd name="T0" fmla="*/ 45 w 90"/>
                <a:gd name="T1" fmla="*/ 21 h 90"/>
                <a:gd name="T2" fmla="*/ 47 w 90"/>
                <a:gd name="T3" fmla="*/ 21 h 90"/>
                <a:gd name="T4" fmla="*/ 64 w 90"/>
                <a:gd name="T5" fmla="*/ 4 h 90"/>
                <a:gd name="T6" fmla="*/ 64 w 90"/>
                <a:gd name="T7" fmla="*/ 4 h 90"/>
                <a:gd name="T8" fmla="*/ 45 w 90"/>
                <a:gd name="T9" fmla="*/ 0 h 90"/>
                <a:gd name="T10" fmla="*/ 0 w 90"/>
                <a:gd name="T11" fmla="*/ 45 h 90"/>
                <a:gd name="T12" fmla="*/ 45 w 90"/>
                <a:gd name="T13" fmla="*/ 90 h 90"/>
                <a:gd name="T14" fmla="*/ 90 w 90"/>
                <a:gd name="T15" fmla="*/ 45 h 90"/>
                <a:gd name="T16" fmla="*/ 86 w 90"/>
                <a:gd name="T17" fmla="*/ 26 h 90"/>
                <a:gd name="T18" fmla="*/ 86 w 90"/>
                <a:gd name="T19" fmla="*/ 26 h 90"/>
                <a:gd name="T20" fmla="*/ 69 w 90"/>
                <a:gd name="T21" fmla="*/ 43 h 90"/>
                <a:gd name="T22" fmla="*/ 69 w 90"/>
                <a:gd name="T23" fmla="*/ 45 h 90"/>
                <a:gd name="T24" fmla="*/ 45 w 90"/>
                <a:gd name="T25" fmla="*/ 69 h 90"/>
                <a:gd name="T26" fmla="*/ 21 w 90"/>
                <a:gd name="T27" fmla="*/ 45 h 90"/>
                <a:gd name="T28" fmla="*/ 45 w 90"/>
                <a:gd name="T29" fmla="*/ 21 h 90"/>
                <a:gd name="T30" fmla="*/ 45 w 90"/>
                <a:gd name="T31" fmla="*/ 21 h 90"/>
                <a:gd name="T32" fmla="*/ 45 w 90"/>
                <a:gd name="T33"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45" y="21"/>
                  </a:moveTo>
                  <a:cubicBezTo>
                    <a:pt x="46" y="21"/>
                    <a:pt x="46" y="21"/>
                    <a:pt x="47" y="21"/>
                  </a:cubicBezTo>
                  <a:cubicBezTo>
                    <a:pt x="64" y="4"/>
                    <a:pt x="64" y="4"/>
                    <a:pt x="64" y="4"/>
                  </a:cubicBezTo>
                  <a:cubicBezTo>
                    <a:pt x="64" y="4"/>
                    <a:pt x="64" y="4"/>
                    <a:pt x="64" y="4"/>
                  </a:cubicBezTo>
                  <a:cubicBezTo>
                    <a:pt x="58" y="1"/>
                    <a:pt x="52" y="0"/>
                    <a:pt x="45" y="0"/>
                  </a:cubicBezTo>
                  <a:cubicBezTo>
                    <a:pt x="20" y="0"/>
                    <a:pt x="0" y="20"/>
                    <a:pt x="0" y="45"/>
                  </a:cubicBezTo>
                  <a:cubicBezTo>
                    <a:pt x="0" y="70"/>
                    <a:pt x="20" y="90"/>
                    <a:pt x="45" y="90"/>
                  </a:cubicBezTo>
                  <a:cubicBezTo>
                    <a:pt x="70" y="90"/>
                    <a:pt x="90" y="70"/>
                    <a:pt x="90" y="45"/>
                  </a:cubicBezTo>
                  <a:cubicBezTo>
                    <a:pt x="90" y="38"/>
                    <a:pt x="89" y="32"/>
                    <a:pt x="86" y="26"/>
                  </a:cubicBezTo>
                  <a:cubicBezTo>
                    <a:pt x="86" y="26"/>
                    <a:pt x="86" y="26"/>
                    <a:pt x="86" y="26"/>
                  </a:cubicBezTo>
                  <a:cubicBezTo>
                    <a:pt x="69" y="43"/>
                    <a:pt x="69" y="43"/>
                    <a:pt x="69" y="43"/>
                  </a:cubicBezTo>
                  <a:cubicBezTo>
                    <a:pt x="69" y="44"/>
                    <a:pt x="69" y="44"/>
                    <a:pt x="69" y="45"/>
                  </a:cubicBezTo>
                  <a:cubicBezTo>
                    <a:pt x="69" y="58"/>
                    <a:pt x="58" y="69"/>
                    <a:pt x="45" y="69"/>
                  </a:cubicBezTo>
                  <a:cubicBezTo>
                    <a:pt x="32" y="69"/>
                    <a:pt x="21" y="58"/>
                    <a:pt x="21" y="45"/>
                  </a:cubicBezTo>
                  <a:cubicBezTo>
                    <a:pt x="21" y="32"/>
                    <a:pt x="32" y="21"/>
                    <a:pt x="45" y="21"/>
                  </a:cubicBezTo>
                  <a:close/>
                  <a:moveTo>
                    <a:pt x="45" y="21"/>
                  </a:moveTo>
                  <a:cubicBezTo>
                    <a:pt x="45" y="21"/>
                    <a:pt x="45" y="21"/>
                    <a:pt x="45" y="21"/>
                  </a:cubicBezTo>
                </a:path>
              </a:pathLst>
            </a:custGeom>
            <a:grpFill/>
            <a:ln>
              <a:noFill/>
            </a:ln>
          </p:spPr>
          <p:txBody>
            <a:bodyPr vert="horz" wrap="square" lIns="83999" tIns="41999" rIns="83999" bIns="41999" numCol="1" anchor="t" anchorCtr="0" compatLnSpc="1"/>
            <a:lstStyle/>
            <a:p>
              <a:endParaRPr lang="zh-CN" altLang="en-US" sz="2025">
                <a:solidFill>
                  <a:srgbClr val="1D5C04"/>
                </a:solidFill>
                <a:cs typeface="+mn-ea"/>
                <a:sym typeface="+mn-lt"/>
              </a:endParaRPr>
            </a:p>
          </p:txBody>
        </p:sp>
        <p:sp>
          <p:nvSpPr>
            <p:cNvPr id="22" name="Freeform 52">
              <a:extLst>
                <a:ext uri="{FF2B5EF4-FFF2-40B4-BE49-F238E27FC236}">
                  <a16:creationId xmlns:a16="http://schemas.microsoft.com/office/drawing/2014/main" id="{CBBA5B23-11AA-C54E-4F43-949BFD33F64D}"/>
                </a:ext>
              </a:extLst>
            </p:cNvPr>
            <p:cNvSpPr>
              <a:spLocks noEditPoints="1"/>
            </p:cNvSpPr>
            <p:nvPr/>
          </p:nvSpPr>
          <p:spPr bwMode="auto">
            <a:xfrm>
              <a:off x="5824538" y="3511550"/>
              <a:ext cx="188913" cy="188913"/>
            </a:xfrm>
            <a:custGeom>
              <a:avLst/>
              <a:gdLst>
                <a:gd name="T0" fmla="*/ 86 w 102"/>
                <a:gd name="T1" fmla="*/ 28 h 102"/>
                <a:gd name="T2" fmla="*/ 91 w 102"/>
                <a:gd name="T3" fmla="*/ 23 h 102"/>
                <a:gd name="T4" fmla="*/ 91 w 102"/>
                <a:gd name="T5" fmla="*/ 14 h 102"/>
                <a:gd name="T6" fmla="*/ 87 w 102"/>
                <a:gd name="T7" fmla="*/ 11 h 102"/>
                <a:gd name="T8" fmla="*/ 83 w 102"/>
                <a:gd name="T9" fmla="*/ 9 h 102"/>
                <a:gd name="T10" fmla="*/ 79 w 102"/>
                <a:gd name="T11" fmla="*/ 11 h 102"/>
                <a:gd name="T12" fmla="*/ 74 w 102"/>
                <a:gd name="T13" fmla="*/ 17 h 102"/>
                <a:gd name="T14" fmla="*/ 72 w 102"/>
                <a:gd name="T15" fmla="*/ 2 h 102"/>
                <a:gd name="T16" fmla="*/ 70 w 102"/>
                <a:gd name="T17" fmla="*/ 0 h 102"/>
                <a:gd name="T18" fmla="*/ 69 w 102"/>
                <a:gd name="T19" fmla="*/ 0 h 102"/>
                <a:gd name="T20" fmla="*/ 47 w 102"/>
                <a:gd name="T21" fmla="*/ 23 h 102"/>
                <a:gd name="T22" fmla="*/ 44 w 102"/>
                <a:gd name="T23" fmla="*/ 30 h 102"/>
                <a:gd name="T24" fmla="*/ 44 w 102"/>
                <a:gd name="T25" fmla="*/ 31 h 102"/>
                <a:gd name="T26" fmla="*/ 45 w 102"/>
                <a:gd name="T27" fmla="*/ 45 h 102"/>
                <a:gd name="T28" fmla="*/ 37 w 102"/>
                <a:gd name="T29" fmla="*/ 53 h 102"/>
                <a:gd name="T30" fmla="*/ 22 w 102"/>
                <a:gd name="T31" fmla="*/ 68 h 102"/>
                <a:gd name="T32" fmla="*/ 22 w 102"/>
                <a:gd name="T33" fmla="*/ 68 h 102"/>
                <a:gd name="T34" fmla="*/ 8 w 102"/>
                <a:gd name="T35" fmla="*/ 82 h 102"/>
                <a:gd name="T36" fmla="*/ 2 w 102"/>
                <a:gd name="T37" fmla="*/ 89 h 102"/>
                <a:gd name="T38" fmla="*/ 0 w 102"/>
                <a:gd name="T39" fmla="*/ 92 h 102"/>
                <a:gd name="T40" fmla="*/ 0 w 102"/>
                <a:gd name="T41" fmla="*/ 97 h 102"/>
                <a:gd name="T42" fmla="*/ 5 w 102"/>
                <a:gd name="T43" fmla="*/ 102 h 102"/>
                <a:gd name="T44" fmla="*/ 5 w 102"/>
                <a:gd name="T45" fmla="*/ 102 h 102"/>
                <a:gd name="T46" fmla="*/ 10 w 102"/>
                <a:gd name="T47" fmla="*/ 102 h 102"/>
                <a:gd name="T48" fmla="*/ 13 w 102"/>
                <a:gd name="T49" fmla="*/ 100 h 102"/>
                <a:gd name="T50" fmla="*/ 57 w 102"/>
                <a:gd name="T51" fmla="*/ 56 h 102"/>
                <a:gd name="T52" fmla="*/ 70 w 102"/>
                <a:gd name="T53" fmla="*/ 57 h 102"/>
                <a:gd name="T54" fmla="*/ 71 w 102"/>
                <a:gd name="T55" fmla="*/ 57 h 102"/>
                <a:gd name="T56" fmla="*/ 71 w 102"/>
                <a:gd name="T57" fmla="*/ 57 h 102"/>
                <a:gd name="T58" fmla="*/ 78 w 102"/>
                <a:gd name="T59" fmla="*/ 54 h 102"/>
                <a:gd name="T60" fmla="*/ 101 w 102"/>
                <a:gd name="T61" fmla="*/ 32 h 102"/>
                <a:gd name="T62" fmla="*/ 100 w 102"/>
                <a:gd name="T63" fmla="*/ 29 h 102"/>
                <a:gd name="T64" fmla="*/ 86 w 102"/>
                <a:gd name="T65" fmla="*/ 28 h 102"/>
                <a:gd name="T66" fmla="*/ 86 w 102"/>
                <a:gd name="T67" fmla="*/ 28 h 102"/>
                <a:gd name="T68" fmla="*/ 86 w 102"/>
                <a:gd name="T69" fmla="*/ 2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102">
                  <a:moveTo>
                    <a:pt x="86" y="28"/>
                  </a:moveTo>
                  <a:cubicBezTo>
                    <a:pt x="91" y="23"/>
                    <a:pt x="91" y="23"/>
                    <a:pt x="91" y="23"/>
                  </a:cubicBezTo>
                  <a:cubicBezTo>
                    <a:pt x="93" y="20"/>
                    <a:pt x="93" y="17"/>
                    <a:pt x="91" y="14"/>
                  </a:cubicBezTo>
                  <a:cubicBezTo>
                    <a:pt x="87" y="11"/>
                    <a:pt x="87" y="11"/>
                    <a:pt x="87" y="11"/>
                  </a:cubicBezTo>
                  <a:cubicBezTo>
                    <a:pt x="86" y="10"/>
                    <a:pt x="85" y="9"/>
                    <a:pt x="83" y="9"/>
                  </a:cubicBezTo>
                  <a:cubicBezTo>
                    <a:pt x="82" y="9"/>
                    <a:pt x="80" y="10"/>
                    <a:pt x="79" y="11"/>
                  </a:cubicBezTo>
                  <a:cubicBezTo>
                    <a:pt x="74" y="17"/>
                    <a:pt x="74" y="17"/>
                    <a:pt x="74" y="17"/>
                  </a:cubicBezTo>
                  <a:cubicBezTo>
                    <a:pt x="72" y="2"/>
                    <a:pt x="72" y="2"/>
                    <a:pt x="72" y="2"/>
                  </a:cubicBezTo>
                  <a:cubicBezTo>
                    <a:pt x="72" y="0"/>
                    <a:pt x="71" y="0"/>
                    <a:pt x="70" y="0"/>
                  </a:cubicBezTo>
                  <a:cubicBezTo>
                    <a:pt x="70" y="0"/>
                    <a:pt x="69" y="0"/>
                    <a:pt x="69" y="0"/>
                  </a:cubicBezTo>
                  <a:cubicBezTo>
                    <a:pt x="47" y="23"/>
                    <a:pt x="47" y="23"/>
                    <a:pt x="47" y="23"/>
                  </a:cubicBezTo>
                  <a:cubicBezTo>
                    <a:pt x="45" y="25"/>
                    <a:pt x="44" y="28"/>
                    <a:pt x="44" y="30"/>
                  </a:cubicBezTo>
                  <a:cubicBezTo>
                    <a:pt x="44" y="31"/>
                    <a:pt x="44" y="31"/>
                    <a:pt x="44" y="31"/>
                  </a:cubicBezTo>
                  <a:cubicBezTo>
                    <a:pt x="45" y="45"/>
                    <a:pt x="45" y="45"/>
                    <a:pt x="45" y="45"/>
                  </a:cubicBezTo>
                  <a:cubicBezTo>
                    <a:pt x="37" y="53"/>
                    <a:pt x="37" y="53"/>
                    <a:pt x="37" y="53"/>
                  </a:cubicBezTo>
                  <a:cubicBezTo>
                    <a:pt x="22" y="68"/>
                    <a:pt x="22" y="68"/>
                    <a:pt x="22" y="68"/>
                  </a:cubicBezTo>
                  <a:cubicBezTo>
                    <a:pt x="22" y="68"/>
                    <a:pt x="22" y="68"/>
                    <a:pt x="22" y="68"/>
                  </a:cubicBezTo>
                  <a:cubicBezTo>
                    <a:pt x="8" y="82"/>
                    <a:pt x="8" y="82"/>
                    <a:pt x="8" y="82"/>
                  </a:cubicBezTo>
                  <a:cubicBezTo>
                    <a:pt x="2" y="89"/>
                    <a:pt x="2" y="89"/>
                    <a:pt x="2" y="89"/>
                  </a:cubicBezTo>
                  <a:cubicBezTo>
                    <a:pt x="1" y="90"/>
                    <a:pt x="0" y="91"/>
                    <a:pt x="0" y="92"/>
                  </a:cubicBezTo>
                  <a:cubicBezTo>
                    <a:pt x="0" y="97"/>
                    <a:pt x="0" y="97"/>
                    <a:pt x="0" y="97"/>
                  </a:cubicBezTo>
                  <a:cubicBezTo>
                    <a:pt x="0" y="100"/>
                    <a:pt x="2" y="102"/>
                    <a:pt x="5" y="102"/>
                  </a:cubicBezTo>
                  <a:cubicBezTo>
                    <a:pt x="5" y="102"/>
                    <a:pt x="5" y="102"/>
                    <a:pt x="5" y="102"/>
                  </a:cubicBezTo>
                  <a:cubicBezTo>
                    <a:pt x="10" y="102"/>
                    <a:pt x="10" y="102"/>
                    <a:pt x="10" y="102"/>
                  </a:cubicBezTo>
                  <a:cubicBezTo>
                    <a:pt x="11" y="102"/>
                    <a:pt x="12" y="101"/>
                    <a:pt x="13" y="100"/>
                  </a:cubicBezTo>
                  <a:cubicBezTo>
                    <a:pt x="57" y="56"/>
                    <a:pt x="57" y="56"/>
                    <a:pt x="57" y="56"/>
                  </a:cubicBezTo>
                  <a:cubicBezTo>
                    <a:pt x="70" y="57"/>
                    <a:pt x="70" y="57"/>
                    <a:pt x="70" y="57"/>
                  </a:cubicBezTo>
                  <a:cubicBezTo>
                    <a:pt x="71" y="57"/>
                    <a:pt x="71" y="57"/>
                    <a:pt x="71" y="57"/>
                  </a:cubicBezTo>
                  <a:cubicBezTo>
                    <a:pt x="71" y="57"/>
                    <a:pt x="71" y="57"/>
                    <a:pt x="71" y="57"/>
                  </a:cubicBezTo>
                  <a:cubicBezTo>
                    <a:pt x="74" y="57"/>
                    <a:pt x="77" y="56"/>
                    <a:pt x="78" y="54"/>
                  </a:cubicBezTo>
                  <a:cubicBezTo>
                    <a:pt x="101" y="32"/>
                    <a:pt x="101" y="32"/>
                    <a:pt x="101" y="32"/>
                  </a:cubicBezTo>
                  <a:cubicBezTo>
                    <a:pt x="102" y="31"/>
                    <a:pt x="101" y="29"/>
                    <a:pt x="100" y="29"/>
                  </a:cubicBezTo>
                  <a:lnTo>
                    <a:pt x="86" y="28"/>
                  </a:lnTo>
                  <a:close/>
                  <a:moveTo>
                    <a:pt x="86" y="28"/>
                  </a:moveTo>
                  <a:cubicBezTo>
                    <a:pt x="86" y="28"/>
                    <a:pt x="86" y="28"/>
                    <a:pt x="86" y="28"/>
                  </a:cubicBezTo>
                </a:path>
              </a:pathLst>
            </a:custGeom>
            <a:grpFill/>
            <a:ln>
              <a:noFill/>
            </a:ln>
          </p:spPr>
          <p:txBody>
            <a:bodyPr vert="horz" wrap="square" lIns="83999" tIns="41999" rIns="83999" bIns="41999" numCol="1" anchor="t" anchorCtr="0" compatLnSpc="1"/>
            <a:lstStyle/>
            <a:p>
              <a:endParaRPr lang="zh-CN" altLang="en-US" sz="2025">
                <a:solidFill>
                  <a:srgbClr val="1D5C04"/>
                </a:solidFill>
                <a:cs typeface="+mn-ea"/>
                <a:sym typeface="+mn-lt"/>
              </a:endParaRPr>
            </a:p>
          </p:txBody>
        </p:sp>
      </p:grpSp>
      <p:pic>
        <p:nvPicPr>
          <p:cNvPr id="2" name="gửi mẹ">
            <a:hlinkClick r:id="" action="ppaction://media"/>
            <a:extLst>
              <a:ext uri="{FF2B5EF4-FFF2-40B4-BE49-F238E27FC236}">
                <a16:creationId xmlns:a16="http://schemas.microsoft.com/office/drawing/2014/main" id="{A6749BD3-4A14-2F4C-5659-8CEE507D5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61866" y="1371079"/>
            <a:ext cx="487363" cy="487363"/>
          </a:xfrm>
          <a:prstGeom prst="rect">
            <a:avLst/>
          </a:prstGeom>
        </p:spPr>
      </p:pic>
    </p:spTree>
    <p:extLst>
      <p:ext uri="{BB962C8B-B14F-4D97-AF65-F5344CB8AC3E}">
        <p14:creationId xmlns:p14="http://schemas.microsoft.com/office/powerpoint/2010/main" val="75613678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D2900463-A122-1FB1-FB80-B4E60329E7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484" y="2234120"/>
            <a:ext cx="5644435" cy="5604956"/>
          </a:xfrm>
          <a:prstGeom prst="rect">
            <a:avLst/>
          </a:prstGeom>
        </p:spPr>
      </p:pic>
      <p:sp>
        <p:nvSpPr>
          <p:cNvPr id="3" name="TextBox 2">
            <a:extLst>
              <a:ext uri="{FF2B5EF4-FFF2-40B4-BE49-F238E27FC236}">
                <a16:creationId xmlns:a16="http://schemas.microsoft.com/office/drawing/2014/main" id="{D4AFABF5-9EC9-E606-8754-1325B84A5937}"/>
              </a:ext>
            </a:extLst>
          </p:cNvPr>
          <p:cNvSpPr txBox="1"/>
          <p:nvPr/>
        </p:nvSpPr>
        <p:spPr>
          <a:xfrm>
            <a:off x="1594464" y="1009650"/>
            <a:ext cx="10254635" cy="1200329"/>
          </a:xfrm>
          <a:prstGeom prst="rect">
            <a:avLst/>
          </a:prstGeom>
          <a:noFill/>
        </p:spPr>
        <p:txBody>
          <a:bodyPr wrap="square" rtlCol="0">
            <a:spAutoFit/>
          </a:bodyPr>
          <a:lstStyle/>
          <a:p>
            <a:r>
              <a:rPr lang="en-US" sz="3600" b="1" dirty="0">
                <a:solidFill>
                  <a:srgbClr val="00B0F0"/>
                </a:solidFill>
              </a:rPr>
              <a:t>2. </a:t>
            </a:r>
            <a:r>
              <a:rPr lang="en-US" sz="3600" b="1" dirty="0" err="1">
                <a:solidFill>
                  <a:srgbClr val="00B0F0"/>
                </a:solidFill>
              </a:rPr>
              <a:t>Nêu</a:t>
            </a:r>
            <a:r>
              <a:rPr lang="en-US" sz="3600" b="1" dirty="0">
                <a:solidFill>
                  <a:srgbClr val="00B0F0"/>
                </a:solidFill>
              </a:rPr>
              <a:t> </a:t>
            </a:r>
            <a:r>
              <a:rPr lang="en-US" sz="3600" b="1" dirty="0" err="1">
                <a:solidFill>
                  <a:srgbClr val="00B0F0"/>
                </a:solidFill>
              </a:rPr>
              <a:t>vai</a:t>
            </a:r>
            <a:r>
              <a:rPr lang="en-US" sz="3600" b="1" dirty="0">
                <a:solidFill>
                  <a:srgbClr val="00B0F0"/>
                </a:solidFill>
              </a:rPr>
              <a:t> </a:t>
            </a:r>
            <a:r>
              <a:rPr lang="en-US" sz="3600" b="1" dirty="0" err="1">
                <a:solidFill>
                  <a:srgbClr val="00B0F0"/>
                </a:solidFill>
              </a:rPr>
              <a:t>trò</a:t>
            </a:r>
            <a:r>
              <a:rPr lang="en-US" sz="3600" b="1" dirty="0">
                <a:solidFill>
                  <a:srgbClr val="00B0F0"/>
                </a:solidFill>
              </a:rPr>
              <a:t> </a:t>
            </a:r>
            <a:r>
              <a:rPr lang="en-US" sz="3600" b="1" dirty="0" err="1">
                <a:solidFill>
                  <a:srgbClr val="00B0F0"/>
                </a:solidFill>
              </a:rPr>
              <a:t>của</a:t>
            </a:r>
            <a:r>
              <a:rPr lang="en-US" sz="3600" b="1" dirty="0">
                <a:solidFill>
                  <a:srgbClr val="00B0F0"/>
                </a:solidFill>
              </a:rPr>
              <a:t> </a:t>
            </a:r>
            <a:r>
              <a:rPr lang="en-US" sz="3600" b="1" dirty="0" err="1">
                <a:solidFill>
                  <a:srgbClr val="00B0F0"/>
                </a:solidFill>
              </a:rPr>
              <a:t>làng</a:t>
            </a:r>
            <a:r>
              <a:rPr lang="en-US" sz="3600" b="1" dirty="0">
                <a:solidFill>
                  <a:srgbClr val="00B0F0"/>
                </a:solidFill>
              </a:rPr>
              <a:t> </a:t>
            </a:r>
            <a:r>
              <a:rPr lang="en-US" sz="3600" b="1" dirty="0" err="1">
                <a:solidFill>
                  <a:srgbClr val="00B0F0"/>
                </a:solidFill>
              </a:rPr>
              <a:t>nghề</a:t>
            </a:r>
            <a:r>
              <a:rPr lang="en-US" sz="3600" b="1" dirty="0">
                <a:solidFill>
                  <a:srgbClr val="00B0F0"/>
                </a:solidFill>
              </a:rPr>
              <a:t> </a:t>
            </a:r>
            <a:r>
              <a:rPr lang="en-US" sz="3600" b="1" dirty="0" err="1">
                <a:solidFill>
                  <a:srgbClr val="00B0F0"/>
                </a:solidFill>
              </a:rPr>
              <a:t>đối</a:t>
            </a:r>
            <a:r>
              <a:rPr lang="en-US" sz="3600" b="1" dirty="0">
                <a:solidFill>
                  <a:srgbClr val="00B0F0"/>
                </a:solidFill>
              </a:rPr>
              <a:t> </a:t>
            </a:r>
            <a:r>
              <a:rPr lang="en-US" sz="3600" b="1" dirty="0" err="1">
                <a:solidFill>
                  <a:srgbClr val="00B0F0"/>
                </a:solidFill>
              </a:rPr>
              <a:t>với</a:t>
            </a:r>
            <a:r>
              <a:rPr lang="en-US" sz="3600" b="1" dirty="0">
                <a:solidFill>
                  <a:srgbClr val="00B0F0"/>
                </a:solidFill>
              </a:rPr>
              <a:t> </a:t>
            </a:r>
            <a:r>
              <a:rPr lang="en-US" sz="3600" b="1" dirty="0" err="1">
                <a:solidFill>
                  <a:srgbClr val="00B0F0"/>
                </a:solidFill>
              </a:rPr>
              <a:t>phát</a:t>
            </a:r>
            <a:r>
              <a:rPr lang="en-US" sz="3600" b="1" dirty="0">
                <a:solidFill>
                  <a:srgbClr val="00B0F0"/>
                </a:solidFill>
              </a:rPr>
              <a:t> </a:t>
            </a:r>
            <a:r>
              <a:rPr lang="en-US" sz="3600" b="1" dirty="0" err="1">
                <a:solidFill>
                  <a:srgbClr val="00B0F0"/>
                </a:solidFill>
              </a:rPr>
              <a:t>triển</a:t>
            </a:r>
            <a:r>
              <a:rPr lang="en-US" sz="3600" b="1" dirty="0">
                <a:solidFill>
                  <a:srgbClr val="00B0F0"/>
                </a:solidFill>
              </a:rPr>
              <a:t> </a:t>
            </a:r>
            <a:r>
              <a:rPr lang="en-US" sz="3600" b="1" dirty="0" err="1">
                <a:solidFill>
                  <a:srgbClr val="00B0F0"/>
                </a:solidFill>
              </a:rPr>
              <a:t>kinh</a:t>
            </a:r>
            <a:r>
              <a:rPr lang="en-US" sz="3600" b="1" dirty="0">
                <a:solidFill>
                  <a:srgbClr val="00B0F0"/>
                </a:solidFill>
              </a:rPr>
              <a:t> </a:t>
            </a:r>
            <a:r>
              <a:rPr lang="en-US" sz="3600" b="1" dirty="0" err="1">
                <a:solidFill>
                  <a:srgbClr val="00B0F0"/>
                </a:solidFill>
              </a:rPr>
              <a:t>tế</a:t>
            </a:r>
            <a:r>
              <a:rPr lang="en-US" sz="3600" b="1" dirty="0">
                <a:solidFill>
                  <a:srgbClr val="00B0F0"/>
                </a:solidFill>
              </a:rPr>
              <a:t> </a:t>
            </a:r>
            <a:r>
              <a:rPr lang="en-US" sz="3600" b="1" dirty="0" err="1">
                <a:solidFill>
                  <a:srgbClr val="00B0F0"/>
                </a:solidFill>
              </a:rPr>
              <a:t>xã</a:t>
            </a:r>
            <a:r>
              <a:rPr lang="en-US" sz="3600" b="1" dirty="0">
                <a:solidFill>
                  <a:srgbClr val="00B0F0"/>
                </a:solidFill>
              </a:rPr>
              <a:t> </a:t>
            </a:r>
            <a:r>
              <a:rPr lang="en-US" sz="3600" b="1" dirty="0" err="1">
                <a:solidFill>
                  <a:srgbClr val="00B0F0"/>
                </a:solidFill>
              </a:rPr>
              <a:t>hội</a:t>
            </a:r>
            <a:r>
              <a:rPr lang="en-US" sz="3600" b="1" dirty="0">
                <a:solidFill>
                  <a:srgbClr val="00B0F0"/>
                </a:solidFill>
              </a:rPr>
              <a:t> ở </a:t>
            </a:r>
            <a:r>
              <a:rPr lang="en-US" sz="3600" b="1" dirty="0" err="1">
                <a:solidFill>
                  <a:srgbClr val="00B0F0"/>
                </a:solidFill>
              </a:rPr>
              <a:t>địa</a:t>
            </a:r>
            <a:r>
              <a:rPr lang="en-US" sz="3600" b="1" dirty="0">
                <a:solidFill>
                  <a:srgbClr val="00B0F0"/>
                </a:solidFill>
              </a:rPr>
              <a:t> </a:t>
            </a:r>
            <a:r>
              <a:rPr lang="en-US" sz="3600" b="1" dirty="0" err="1">
                <a:solidFill>
                  <a:srgbClr val="00B0F0"/>
                </a:solidFill>
              </a:rPr>
              <a:t>phương</a:t>
            </a:r>
            <a:r>
              <a:rPr lang="en-US" sz="3600" b="1" dirty="0">
                <a:solidFill>
                  <a:srgbClr val="00B0F0"/>
                </a:solidFill>
              </a:rPr>
              <a:t>?</a:t>
            </a:r>
          </a:p>
        </p:txBody>
      </p:sp>
      <p:sp>
        <p:nvSpPr>
          <p:cNvPr id="5" name="TextBox 4">
            <a:extLst>
              <a:ext uri="{FF2B5EF4-FFF2-40B4-BE49-F238E27FC236}">
                <a16:creationId xmlns:a16="http://schemas.microsoft.com/office/drawing/2014/main" id="{0F1A2BFA-2E1F-212A-6E4B-12C21A6A3203}"/>
              </a:ext>
            </a:extLst>
          </p:cNvPr>
          <p:cNvSpPr txBox="1"/>
          <p:nvPr/>
        </p:nvSpPr>
        <p:spPr>
          <a:xfrm>
            <a:off x="6162675" y="1943368"/>
            <a:ext cx="6029325" cy="4031873"/>
          </a:xfrm>
          <a:prstGeom prst="rect">
            <a:avLst/>
          </a:prstGeom>
          <a:noFill/>
        </p:spPr>
        <p:txBody>
          <a:bodyPr wrap="square">
            <a:spAutoFit/>
          </a:bodyPr>
          <a:lstStyle/>
          <a:p>
            <a:r>
              <a:rPr lang="en-US" sz="4000" b="0" i="0" dirty="0">
                <a:solidFill>
                  <a:srgbClr val="34BF80"/>
                </a:solidFill>
                <a:effectLst/>
                <a:latin typeface="MyriadPro-Regular"/>
              </a:rPr>
              <a:t>	</a:t>
            </a:r>
            <a:r>
              <a:rPr lang="vi-VN" sz="3600" b="1" i="0" dirty="0">
                <a:solidFill>
                  <a:srgbClr val="34BF80"/>
                </a:solidFill>
                <a:effectLst/>
                <a:latin typeface="MyriadPro-Regular"/>
              </a:rPr>
              <a:t>Các làng nghề góp phần quantrọng trong việc bảo tồn các giá trị truyền thống, phát triển du lịch, giải</a:t>
            </a:r>
            <a:r>
              <a:rPr lang="en-US" sz="3600" b="1" i="0" dirty="0">
                <a:solidFill>
                  <a:srgbClr val="34BF80"/>
                </a:solidFill>
                <a:effectLst/>
                <a:latin typeface="MyriadPro-Regular"/>
              </a:rPr>
              <a:t> </a:t>
            </a:r>
            <a:r>
              <a:rPr lang="vi-VN" sz="3600" b="1" i="0" dirty="0">
                <a:solidFill>
                  <a:srgbClr val="34BF80"/>
                </a:solidFill>
                <a:effectLst/>
                <a:latin typeface="MyriadPro-Regular"/>
              </a:rPr>
              <a:t>quyết việc làm và tăng thu nhập cho người dân ở địa phương.</a:t>
            </a:r>
            <a:r>
              <a:rPr lang="vi-VN" sz="3600" b="1" dirty="0">
                <a:solidFill>
                  <a:srgbClr val="34BF80"/>
                </a:solidFill>
              </a:rPr>
              <a:t> </a:t>
            </a:r>
            <a:br>
              <a:rPr lang="vi-VN" sz="3600" b="1" dirty="0">
                <a:solidFill>
                  <a:srgbClr val="34BF80"/>
                </a:solidFill>
              </a:rPr>
            </a:br>
            <a:endParaRPr lang="en-US" sz="3600" b="1" dirty="0">
              <a:solidFill>
                <a:srgbClr val="34BF80"/>
              </a:solidFill>
            </a:endParaRPr>
          </a:p>
        </p:txBody>
      </p:sp>
    </p:spTree>
    <p:extLst>
      <p:ext uri="{BB962C8B-B14F-4D97-AF65-F5344CB8AC3E}">
        <p14:creationId xmlns:p14="http://schemas.microsoft.com/office/powerpoint/2010/main" val="33619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B8209-2BB0-7D80-8320-1412C56CC1B7}"/>
              </a:ext>
            </a:extLst>
          </p:cNvPr>
          <p:cNvPicPr>
            <a:picLocks noChangeAspect="1"/>
          </p:cNvPicPr>
          <p:nvPr/>
        </p:nvPicPr>
        <p:blipFill>
          <a:blip r:embed="rId2"/>
          <a:stretch>
            <a:fillRect/>
          </a:stretch>
        </p:blipFill>
        <p:spPr>
          <a:xfrm>
            <a:off x="1485900" y="647700"/>
            <a:ext cx="3524250" cy="2228850"/>
          </a:xfrm>
          <a:prstGeom prst="rect">
            <a:avLst/>
          </a:prstGeom>
        </p:spPr>
      </p:pic>
      <p:pic>
        <p:nvPicPr>
          <p:cNvPr id="5" name="Picture 4">
            <a:extLst>
              <a:ext uri="{FF2B5EF4-FFF2-40B4-BE49-F238E27FC236}">
                <a16:creationId xmlns:a16="http://schemas.microsoft.com/office/drawing/2014/main" id="{D8264681-05B5-23B0-2063-5AB84E128995}"/>
              </a:ext>
            </a:extLst>
          </p:cNvPr>
          <p:cNvPicPr>
            <a:picLocks noChangeAspect="1"/>
          </p:cNvPicPr>
          <p:nvPr/>
        </p:nvPicPr>
        <p:blipFill>
          <a:blip r:embed="rId3"/>
          <a:stretch>
            <a:fillRect/>
          </a:stretch>
        </p:blipFill>
        <p:spPr>
          <a:xfrm>
            <a:off x="1647825" y="3605212"/>
            <a:ext cx="3505200" cy="2466975"/>
          </a:xfrm>
          <a:prstGeom prst="rect">
            <a:avLst/>
          </a:prstGeom>
        </p:spPr>
      </p:pic>
      <p:pic>
        <p:nvPicPr>
          <p:cNvPr id="7" name="Picture 6">
            <a:extLst>
              <a:ext uri="{FF2B5EF4-FFF2-40B4-BE49-F238E27FC236}">
                <a16:creationId xmlns:a16="http://schemas.microsoft.com/office/drawing/2014/main" id="{1F034C0E-B414-9048-2C71-BCF2E31DAB7A}"/>
              </a:ext>
            </a:extLst>
          </p:cNvPr>
          <p:cNvPicPr>
            <a:picLocks noChangeAspect="1"/>
          </p:cNvPicPr>
          <p:nvPr/>
        </p:nvPicPr>
        <p:blipFill>
          <a:blip r:embed="rId4"/>
          <a:stretch>
            <a:fillRect/>
          </a:stretch>
        </p:blipFill>
        <p:spPr>
          <a:xfrm>
            <a:off x="7277100" y="571500"/>
            <a:ext cx="3429000" cy="2305050"/>
          </a:xfrm>
          <a:prstGeom prst="rect">
            <a:avLst/>
          </a:prstGeom>
        </p:spPr>
      </p:pic>
      <p:pic>
        <p:nvPicPr>
          <p:cNvPr id="9" name="Picture 8">
            <a:extLst>
              <a:ext uri="{FF2B5EF4-FFF2-40B4-BE49-F238E27FC236}">
                <a16:creationId xmlns:a16="http://schemas.microsoft.com/office/drawing/2014/main" id="{B7873D87-2F3D-AA7B-B63D-606F44C1681F}"/>
              </a:ext>
            </a:extLst>
          </p:cNvPr>
          <p:cNvPicPr>
            <a:picLocks noChangeAspect="1"/>
          </p:cNvPicPr>
          <p:nvPr/>
        </p:nvPicPr>
        <p:blipFill>
          <a:blip r:embed="rId5"/>
          <a:stretch>
            <a:fillRect/>
          </a:stretch>
        </p:blipFill>
        <p:spPr>
          <a:xfrm>
            <a:off x="7210425" y="3529012"/>
            <a:ext cx="3495675" cy="2228850"/>
          </a:xfrm>
          <a:prstGeom prst="rect">
            <a:avLst/>
          </a:prstGeom>
        </p:spPr>
      </p:pic>
    </p:spTree>
    <p:extLst>
      <p:ext uri="{BB962C8B-B14F-4D97-AF65-F5344CB8AC3E}">
        <p14:creationId xmlns:p14="http://schemas.microsoft.com/office/powerpoint/2010/main" val="2785897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Calibri"/>
        <a:ea typeface="庞门正道标题体"/>
        <a:cs typeface=""/>
      </a:majorFont>
      <a:minorFont>
        <a:latin typeface="Calibri"/>
        <a:ea typeface="思源黑体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5035</TotalTime>
  <Words>989</Words>
  <Application>Microsoft Office PowerPoint</Application>
  <PresentationFormat>Widescreen</PresentationFormat>
  <Paragraphs>76</Paragraphs>
  <Slides>24</Slides>
  <Notes>13</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24</vt:i4>
      </vt:variant>
    </vt:vector>
  </HeadingPairs>
  <TitlesOfParts>
    <vt:vector size="41" baseType="lpstr">
      <vt:lpstr>微软雅黑</vt:lpstr>
      <vt:lpstr>.ProTeacher03 Bebas Neue Bold</vt:lpstr>
      <vt:lpstr>.ProTeacher03 Cabin Bold</vt:lpstr>
      <vt:lpstr>.ProTeacher03 IcielPanton Black</vt:lpstr>
      <vt:lpstr>.ProTeacher03 Roboto Bold</vt:lpstr>
      <vt:lpstr>.ProTeacher04 SFU Fenice</vt:lpstr>
      <vt:lpstr>.ProTeacher07 SVNBrandon Printe</vt:lpstr>
      <vt:lpstr>.ProTeacher07 SVNPosterizer KG </vt:lpstr>
      <vt:lpstr>Arial</vt:lpstr>
      <vt:lpstr>MyriadPro-It</vt:lpstr>
      <vt:lpstr>MyriadPro-Regular</vt:lpstr>
      <vt:lpstr>MyriadPro-Semibold</vt:lpstr>
      <vt:lpstr>Roboto Black</vt:lpstr>
      <vt:lpstr>字魂35号-经典雅黑</vt:lpstr>
      <vt:lpstr>思源黑体 CN Bold</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教学说课</dc:title>
  <dc:creator>第一PPT</dc:creator>
  <cp:keywords>www.1ppt.com</cp:keywords>
  <dc:description>www.1ppt.com</dc:description>
  <cp:lastModifiedBy>Le Huyen</cp:lastModifiedBy>
  <cp:revision>442</cp:revision>
  <dcterms:created xsi:type="dcterms:W3CDTF">2019-05-10T11:25:21Z</dcterms:created>
  <dcterms:modified xsi:type="dcterms:W3CDTF">2025-03-24T09:36:52Z</dcterms:modified>
</cp:coreProperties>
</file>