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15"/>
  </p:notesMasterIdLst>
  <p:sldIdLst>
    <p:sldId id="400" r:id="rId2"/>
    <p:sldId id="385" r:id="rId3"/>
    <p:sldId id="395" r:id="rId4"/>
    <p:sldId id="345" r:id="rId5"/>
    <p:sldId id="397" r:id="rId6"/>
    <p:sldId id="396" r:id="rId7"/>
    <p:sldId id="353" r:id="rId8"/>
    <p:sldId id="401" r:id="rId9"/>
    <p:sldId id="369" r:id="rId10"/>
    <p:sldId id="398" r:id="rId11"/>
    <p:sldId id="399" r:id="rId12"/>
    <p:sldId id="402" r:id="rId13"/>
    <p:sldId id="371" r:id="rId14"/>
  </p:sldIdLst>
  <p:sldSz cx="36004500" cy="18002250"/>
  <p:notesSz cx="6858000" cy="9144000"/>
  <p:defaultTextStyle>
    <a:defPPr>
      <a:defRPr lang="en-US"/>
    </a:defPPr>
    <a:lvl1pPr marL="0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1pPr>
    <a:lvl2pPr marL="1293483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2pPr>
    <a:lvl3pPr marL="2586966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3pPr>
    <a:lvl4pPr marL="3880449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4pPr>
    <a:lvl5pPr marL="5173932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5pPr>
    <a:lvl6pPr marL="6467415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6pPr>
    <a:lvl7pPr marL="7760892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7pPr>
    <a:lvl8pPr marL="9054369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8pPr>
    <a:lvl9pPr marL="10347844" algn="l" defTabSz="2586966" rtl="0" eaLnBrk="1" latinLnBrk="0" hangingPunct="1">
      <a:defRPr sz="5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=""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A9F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6" d="100"/>
          <a:sy n="26" d="100"/>
        </p:scale>
        <p:origin x="-456" y="-102"/>
      </p:cViewPr>
      <p:guideLst>
        <p:guide orient="horz" pos="5670"/>
        <p:guide pos="1134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51463-38AD-44D0-82E0-22F178E5D11E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1143000"/>
            <a:ext cx="61722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05E7F-62A9-4701-BFC2-BAF91B980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1pPr>
    <a:lvl2pPr marL="1293483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2pPr>
    <a:lvl3pPr marL="2586966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3pPr>
    <a:lvl4pPr marL="3880449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4pPr>
    <a:lvl5pPr marL="5173932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5pPr>
    <a:lvl6pPr marL="6467415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6pPr>
    <a:lvl7pPr marL="7760892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7pPr>
    <a:lvl8pPr marL="9054369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8pPr>
    <a:lvl9pPr marL="10347844" algn="l" defTabSz="2586966" rtl="0" eaLnBrk="1" latinLnBrk="0" hangingPunct="1">
      <a:defRPr sz="3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505E7F-62A9-4701-BFC2-BAF91B9808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38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1143000"/>
            <a:ext cx="61722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9585" y="-238605"/>
            <a:ext cx="37249797" cy="186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4500563" y="2946203"/>
            <a:ext cx="27003375" cy="6267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17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4500563" y="9455350"/>
            <a:ext cx="27003375" cy="434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283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6800"/>
            </a:lvl1pPr>
            <a:lvl2pPr lvl="1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5700"/>
            </a:lvl2pPr>
            <a:lvl3pPr lvl="2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100"/>
            </a:lvl3pPr>
            <a:lvl4pPr lvl="3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/>
            </a:lvl4pPr>
            <a:lvl5pPr lvl="4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/>
            </a:lvl5pPr>
            <a:lvl6pPr lvl="5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/>
            </a:lvl6pPr>
            <a:lvl7pPr lvl="6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/>
            </a:lvl7pPr>
            <a:lvl8pPr lvl="7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/>
            </a:lvl8pPr>
            <a:lvl9pPr lvl="8" algn="ctr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2475309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11926491" y="16685420"/>
            <a:ext cx="12151519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25428178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7764832" y="5067812"/>
            <a:ext cx="2516127" cy="223655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7764832" y="5067812"/>
            <a:ext cx="2516127" cy="22365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9232" tIns="129616" rIns="259232" bIns="129616"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32347504" y="358378"/>
            <a:ext cx="3759139" cy="33414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9232" tIns="129616" rIns="259232" bIns="12961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8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54189"/>
            <a:ext cx="35983471" cy="1789387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2475309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11926491" y="16685420"/>
            <a:ext cx="12151519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25428178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3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15" y="5261"/>
            <a:ext cx="35927243" cy="1799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200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15" y="5262"/>
            <a:ext cx="35927243" cy="1799173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2475309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11926491" y="16685420"/>
            <a:ext cx="12151519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25428178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0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2479999" y="958454"/>
            <a:ext cx="31053881" cy="347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2480000" y="4413053"/>
            <a:ext cx="15231590" cy="216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b" anchorCtr="0">
            <a:normAutofit/>
          </a:bodyPr>
          <a:lstStyle>
            <a:lvl1pPr marL="1296162" lvl="0" indent="-648081" algn="l">
              <a:lnSpc>
                <a:spcPct val="90000"/>
              </a:lnSpc>
              <a:spcBef>
                <a:spcPts val="283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6800" b="1"/>
            </a:lvl1pPr>
            <a:lvl2pPr marL="2592324" lvl="1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5700" b="1"/>
            </a:lvl2pPr>
            <a:lvl3pPr marL="3888486" lvl="2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100" b="1"/>
            </a:lvl3pPr>
            <a:lvl4pPr marL="5184648" lvl="3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4pPr>
            <a:lvl5pPr marL="6480810" lvl="4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5pPr>
            <a:lvl6pPr marL="7776972" lvl="5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6pPr>
            <a:lvl7pPr marL="9073134" lvl="6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7pPr>
            <a:lvl8pPr marL="10369296" lvl="7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8pPr>
            <a:lvl9pPr marL="11665458" lvl="8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2480000" y="6575822"/>
            <a:ext cx="15231590" cy="967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t" anchorCtr="0">
            <a:normAutofit/>
          </a:bodyPr>
          <a:lstStyle>
            <a:lvl1pPr marL="1296162" lvl="0" indent="-972122" algn="l">
              <a:lnSpc>
                <a:spcPct val="90000"/>
              </a:lnSpc>
              <a:spcBef>
                <a:spcPts val="28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2592324" lvl="1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3888486" lvl="2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5184648" lvl="3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6480810" lvl="4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7776972" lvl="5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9073134" lvl="6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0369296" lvl="7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1665458" lvl="8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18227278" y="4413053"/>
            <a:ext cx="15306602" cy="216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b" anchorCtr="0">
            <a:normAutofit/>
          </a:bodyPr>
          <a:lstStyle>
            <a:lvl1pPr marL="1296162" lvl="0" indent="-648081" algn="l">
              <a:lnSpc>
                <a:spcPct val="90000"/>
              </a:lnSpc>
              <a:spcBef>
                <a:spcPts val="2835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6800" b="1"/>
            </a:lvl1pPr>
            <a:lvl2pPr marL="2592324" lvl="1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5700" b="1"/>
            </a:lvl2pPr>
            <a:lvl3pPr marL="3888486" lvl="2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5100" b="1"/>
            </a:lvl3pPr>
            <a:lvl4pPr marL="5184648" lvl="3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4pPr>
            <a:lvl5pPr marL="6480810" lvl="4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5pPr>
            <a:lvl6pPr marL="7776972" lvl="5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6pPr>
            <a:lvl7pPr marL="9073134" lvl="6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7pPr>
            <a:lvl8pPr marL="10369296" lvl="7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8pPr>
            <a:lvl9pPr marL="11665458" lvl="8" indent="-648081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4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18227278" y="6575822"/>
            <a:ext cx="15306602" cy="9672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t" anchorCtr="0">
            <a:normAutofit/>
          </a:bodyPr>
          <a:lstStyle>
            <a:lvl1pPr marL="1296162" lvl="0" indent="-972122" algn="l">
              <a:lnSpc>
                <a:spcPct val="90000"/>
              </a:lnSpc>
              <a:spcBef>
                <a:spcPts val="283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2592324" lvl="1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3888486" lvl="2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5184648" lvl="3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6480810" lvl="4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7776972" lvl="5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9073134" lvl="6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0369296" lvl="7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11665458" lvl="8" indent="-972122" algn="l">
              <a:lnSpc>
                <a:spcPct val="90000"/>
              </a:lnSpc>
              <a:spcBef>
                <a:spcPts val="141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2475309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11926491" y="16685420"/>
            <a:ext cx="12151519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25428178" y="16685420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" y="97918"/>
            <a:ext cx="36004497" cy="179043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31822996" y="852821"/>
            <a:ext cx="3759139" cy="33414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9232" tIns="129616" rIns="259232" bIns="12961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3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99588" y="-238605"/>
            <a:ext cx="37249803" cy="1862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0565" y="2946203"/>
            <a:ext cx="27003375" cy="6267450"/>
          </a:xfrm>
        </p:spPr>
        <p:txBody>
          <a:bodyPr anchor="b"/>
          <a:lstStyle>
            <a:lvl1pPr algn="ctr">
              <a:defRPr sz="1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0565" y="9455350"/>
            <a:ext cx="27003375" cy="4346375"/>
          </a:xfrm>
        </p:spPr>
        <p:txBody>
          <a:bodyPr/>
          <a:lstStyle>
            <a:lvl1pPr marL="0" indent="0" algn="ctr">
              <a:buNone/>
              <a:defRPr sz="6800"/>
            </a:lvl1pPr>
            <a:lvl2pPr marL="1293483" indent="0" algn="ctr">
              <a:buNone/>
              <a:defRPr sz="5700"/>
            </a:lvl2pPr>
            <a:lvl3pPr marL="2586966" indent="0" algn="ctr">
              <a:buNone/>
              <a:defRPr sz="5100"/>
            </a:lvl3pPr>
            <a:lvl4pPr marL="3880449" indent="0" algn="ctr">
              <a:buNone/>
              <a:defRPr sz="4500"/>
            </a:lvl4pPr>
            <a:lvl5pPr marL="5173932" indent="0" algn="ctr">
              <a:buNone/>
              <a:defRPr sz="4500"/>
            </a:lvl5pPr>
            <a:lvl6pPr marL="6467415" indent="0" algn="ctr">
              <a:buNone/>
              <a:defRPr sz="4500"/>
            </a:lvl6pPr>
            <a:lvl7pPr marL="7760892" indent="0" algn="ctr">
              <a:buNone/>
              <a:defRPr sz="4500"/>
            </a:lvl7pPr>
            <a:lvl8pPr marL="9054369" indent="0" algn="ctr">
              <a:buNone/>
              <a:defRPr sz="4500"/>
            </a:lvl8pPr>
            <a:lvl9pPr marL="10347844" indent="0" algn="ctr">
              <a:buNone/>
              <a:defRPr sz="4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7764841" y="5067812"/>
            <a:ext cx="2516127" cy="223655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8708" tIns="129327" rIns="258708" bIns="129327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75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" y="5261"/>
            <a:ext cx="35983471" cy="179917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9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" y="5261"/>
            <a:ext cx="35983471" cy="1799173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46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99585" y="-238605"/>
            <a:ext cx="37249797" cy="186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2475312" y="16685425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20/02/2025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11926493" y="16685425"/>
            <a:ext cx="12151519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25428178" y="16685425"/>
            <a:ext cx="8101013" cy="95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9190" tIns="129560" rIns="259190" bIns="12956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7764835" y="5067812"/>
            <a:ext cx="2516127" cy="223655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259156" tIns="129542" rIns="259156" bIns="129542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32859676" y="358373"/>
            <a:ext cx="3759139" cy="334145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9232" tIns="129616" rIns="259232" bIns="129616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497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318" y="958465"/>
            <a:ext cx="31053881" cy="3479603"/>
          </a:xfrm>
          <a:prstGeom prst="rect">
            <a:avLst/>
          </a:prstGeom>
        </p:spPr>
        <p:txBody>
          <a:bodyPr vert="horz" lIns="258708" tIns="129327" rIns="258708" bIns="12932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5318" y="4792266"/>
            <a:ext cx="31053881" cy="11422262"/>
          </a:xfrm>
          <a:prstGeom prst="rect">
            <a:avLst/>
          </a:prstGeom>
        </p:spPr>
        <p:txBody>
          <a:bodyPr vert="horz" lIns="258708" tIns="129327" rIns="258708" bIns="129327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475318" y="16685528"/>
            <a:ext cx="8101013" cy="958453"/>
          </a:xfrm>
          <a:prstGeom prst="rect">
            <a:avLst/>
          </a:prstGeom>
        </p:spPr>
        <p:txBody>
          <a:bodyPr vert="horz" lIns="258708" tIns="129327" rIns="258708" bIns="129327" rtlCol="0" anchor="ctr"/>
          <a:lstStyle>
            <a:lvl1pPr algn="l">
              <a:defRPr sz="3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20/02/2025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926493" y="16685528"/>
            <a:ext cx="12151519" cy="958453"/>
          </a:xfrm>
          <a:prstGeom prst="rect">
            <a:avLst/>
          </a:prstGeom>
        </p:spPr>
        <p:txBody>
          <a:bodyPr vert="horz" lIns="258708" tIns="129327" rIns="258708" bIns="129327" rtlCol="0" anchor="ctr"/>
          <a:lstStyle>
            <a:lvl1pPr algn="ctr">
              <a:defRPr sz="3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428178" y="16685528"/>
            <a:ext cx="8101013" cy="958453"/>
          </a:xfrm>
          <a:prstGeom prst="rect">
            <a:avLst/>
          </a:prstGeom>
        </p:spPr>
        <p:txBody>
          <a:bodyPr vert="horz" lIns="258708" tIns="129327" rIns="258708" bIns="129327" rtlCol="0" anchor="ctr"/>
          <a:lstStyle>
            <a:lvl1pPr algn="r">
              <a:defRPr sz="3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3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699" r:id="rId6"/>
    <p:sldLayoutId id="2147483701" r:id="rId7"/>
    <p:sldLayoutId id="2147483705" r:id="rId8"/>
    <p:sldLayoutId id="2147483711" r:id="rId9"/>
  </p:sldLayoutIdLst>
  <p:txStyles>
    <p:titleStyle>
      <a:lvl1pPr algn="l" defTabSz="2586966" rtl="0" eaLnBrk="1" latinLnBrk="0" hangingPunct="1">
        <a:lnSpc>
          <a:spcPct val="90000"/>
        </a:lnSpc>
        <a:spcBef>
          <a:spcPct val="0"/>
        </a:spcBef>
        <a:buNone/>
        <a:defRPr sz="1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46740" indent="-646740" algn="l" defTabSz="2586966" rtl="0" eaLnBrk="1" latinLnBrk="0" hangingPunct="1">
        <a:lnSpc>
          <a:spcPct val="90000"/>
        </a:lnSpc>
        <a:spcBef>
          <a:spcPts val="2835"/>
        </a:spcBef>
        <a:buFont typeface="Arial" panose="020B0604020202020204" pitchFamily="34" charset="0"/>
        <a:buChar char="•"/>
        <a:defRPr sz="7900" kern="1200">
          <a:solidFill>
            <a:schemeClr val="tx1"/>
          </a:solidFill>
          <a:latin typeface="+mn-lt"/>
          <a:ea typeface="+mn-ea"/>
          <a:cs typeface="+mn-cs"/>
        </a:defRPr>
      </a:lvl1pPr>
      <a:lvl2pPr marL="1940214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6800" kern="1200">
          <a:solidFill>
            <a:schemeClr val="tx1"/>
          </a:solidFill>
          <a:latin typeface="+mn-lt"/>
          <a:ea typeface="+mn-ea"/>
          <a:cs typeface="+mn-cs"/>
        </a:defRPr>
      </a:lvl2pPr>
      <a:lvl3pPr marL="3233692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4527175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4pPr>
      <a:lvl5pPr marL="5820638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5pPr>
      <a:lvl6pPr marL="7114115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6pPr>
      <a:lvl7pPr marL="8407601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7pPr>
      <a:lvl8pPr marL="9701072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8pPr>
      <a:lvl9pPr marL="10994555" indent="-646740" algn="l" defTabSz="2586966" rtl="0" eaLnBrk="1" latinLnBrk="0" hangingPunct="1">
        <a:lnSpc>
          <a:spcPct val="90000"/>
        </a:lnSpc>
        <a:spcBef>
          <a:spcPts val="1418"/>
        </a:spcBef>
        <a:buFont typeface="Arial" panose="020B0604020202020204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293483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2pPr>
      <a:lvl3pPr marL="2586966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3pPr>
      <a:lvl4pPr marL="3880449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4pPr>
      <a:lvl5pPr marL="5173932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5pPr>
      <a:lvl6pPr marL="6467415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6pPr>
      <a:lvl7pPr marL="7760892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7pPr>
      <a:lvl8pPr marL="9054369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8pPr>
      <a:lvl9pPr marL="10347844" algn="l" defTabSz="2586966" rtl="0" eaLnBrk="1" latinLnBrk="0" hangingPunct="1">
        <a:defRPr sz="5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="" xmlns:a16="http://schemas.microsoft.com/office/drawing/2014/main" id="{CDA47323-B291-41FC-980E-E9DF08D5927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 end="195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04138"/>
            <a:ext cx="36004500" cy="168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7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D9164A-80CB-4299-9541-624D5AC33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432"/>
          <a:stretch/>
        </p:blipFill>
        <p:spPr>
          <a:xfrm>
            <a:off x="23143410" y="1311459"/>
            <a:ext cx="12861090" cy="141356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D48A63-9BE7-4C47-8E94-1AE71CF1A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73949"/>
            <a:ext cx="10932011" cy="141731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D77BB3F-B0C8-4B22-BCA2-2654A1D5D7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0382" y="1311459"/>
            <a:ext cx="11454661" cy="141356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8E115D4-8F48-4081-8A3F-56A1D1DCF293}"/>
              </a:ext>
            </a:extLst>
          </p:cNvPr>
          <p:cNvSpPr txBox="1">
            <a:spLocks/>
          </p:cNvSpPr>
          <p:nvPr/>
        </p:nvSpPr>
        <p:spPr>
          <a:xfrm>
            <a:off x="11310382" y="15907556"/>
            <a:ext cx="16332686" cy="3479603"/>
          </a:xfrm>
          <a:prstGeom prst="rect">
            <a:avLst/>
          </a:prstGeom>
        </p:spPr>
        <p:txBody>
          <a:bodyPr lIns="259232" tIns="129616" rIns="259232" bIns="129616"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100" i="1">
                <a:latin typeface="+mn-lt"/>
              </a:rPr>
              <a:t>Bác Hồ với thiếu nhi</a:t>
            </a:r>
            <a:endParaRPr lang="en-US" sz="91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409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8BC68E5-D43D-46C1-8750-B854B635F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11" y="1425984"/>
            <a:ext cx="10548193" cy="13601700"/>
          </a:xfrm>
          <a:prstGeom prst="rect">
            <a:avLst/>
          </a:prstGeom>
        </p:spPr>
      </p:pic>
      <p:pic>
        <p:nvPicPr>
          <p:cNvPr id="2050" name="Picture 2" descr="Mỹ tục “Tết trồng cây” | Tin tức mới nhất 24h - Đọc Báo Lao Động online -  Laodong.vn">
            <a:extLst>
              <a:ext uri="{FF2B5EF4-FFF2-40B4-BE49-F238E27FC236}">
                <a16:creationId xmlns="" xmlns:a16="http://schemas.microsoft.com/office/drawing/2014/main" id="{CB6E1F8A-1F81-4451-9A88-79220CD2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9165" y="4368282"/>
            <a:ext cx="10548193" cy="128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o cá Bác Hồ&amp;#39; - mãi xanh từ mạch nguồn tình Bác | baotintuc.vn">
            <a:extLst>
              <a:ext uri="{FF2B5EF4-FFF2-40B4-BE49-F238E27FC236}">
                <a16:creationId xmlns="" xmlns:a16="http://schemas.microsoft.com/office/drawing/2014/main" id="{273BB4E1-DB36-427B-8204-A407D38BC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5419" y="1858292"/>
            <a:ext cx="10248935" cy="1316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="" xmlns:a16="http://schemas.microsoft.com/office/drawing/2014/main" id="{0D8E6D49-D651-4875-A22B-BB549087C565}"/>
              </a:ext>
            </a:extLst>
          </p:cNvPr>
          <p:cNvSpPr txBox="1">
            <a:spLocks/>
          </p:cNvSpPr>
          <p:nvPr/>
        </p:nvSpPr>
        <p:spPr>
          <a:xfrm>
            <a:off x="1940149" y="15481692"/>
            <a:ext cx="7760750" cy="3479603"/>
          </a:xfrm>
          <a:prstGeom prst="rect">
            <a:avLst/>
          </a:prstGeom>
        </p:spPr>
        <p:txBody>
          <a:bodyPr lIns="259232" tIns="129616" rIns="259232" bIns="129616"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00" i="1">
                <a:latin typeface="+mn-lt"/>
              </a:rPr>
              <a:t>Bác tưới cây</a:t>
            </a:r>
            <a:endParaRPr lang="en-US" sz="7900" i="1" dirty="0"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F24B93A-C56D-49EE-95B6-C417938FFB9B}"/>
              </a:ext>
            </a:extLst>
          </p:cNvPr>
          <p:cNvSpPr txBox="1">
            <a:spLocks/>
          </p:cNvSpPr>
          <p:nvPr/>
        </p:nvSpPr>
        <p:spPr>
          <a:xfrm>
            <a:off x="13246715" y="2628479"/>
            <a:ext cx="9270615" cy="3479603"/>
          </a:xfrm>
          <a:prstGeom prst="rect">
            <a:avLst/>
          </a:prstGeom>
        </p:spPr>
        <p:txBody>
          <a:bodyPr lIns="259232" tIns="129616" rIns="259232" bIns="129616"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00" i="1">
                <a:latin typeface="+mn-lt"/>
              </a:rPr>
              <a:t>Bác trồng cây</a:t>
            </a:r>
            <a:endParaRPr lang="en-US" sz="7900" i="1" dirty="0">
              <a:latin typeface="+mn-lt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6E40DAC9-78CB-468A-A616-4720FA0E17EF}"/>
              </a:ext>
            </a:extLst>
          </p:cNvPr>
          <p:cNvSpPr txBox="1">
            <a:spLocks/>
          </p:cNvSpPr>
          <p:nvPr/>
        </p:nvSpPr>
        <p:spPr>
          <a:xfrm>
            <a:off x="24793738" y="15481692"/>
            <a:ext cx="9270615" cy="3479603"/>
          </a:xfrm>
          <a:prstGeom prst="rect">
            <a:avLst/>
          </a:prstGeom>
        </p:spPr>
        <p:txBody>
          <a:bodyPr lIns="259232" tIns="129616" rIns="259232" bIns="129616"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900" i="1">
                <a:latin typeface="+mn-lt"/>
              </a:rPr>
              <a:t>Bác cho cá ăn</a:t>
            </a:r>
            <a:endParaRPr lang="en-US" sz="79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91592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5561794" y="4353198"/>
            <a:ext cx="25559227" cy="7048237"/>
          </a:xfrm>
          <a:prstGeom prst="rect">
            <a:avLst/>
          </a:prstGeom>
        </p:spPr>
        <p:txBody>
          <a:bodyPr wrap="none" lIns="259232" tIns="129616" rIns="259232" bIns="129616">
            <a:spAutoFit/>
          </a:bodyPr>
          <a:lstStyle/>
          <a:p>
            <a:pPr algn="ctr" defTabSz="2592001">
              <a:lnSpc>
                <a:spcPct val="150000"/>
              </a:lnSpc>
              <a:defRPr/>
            </a:pPr>
            <a:r>
              <a:rPr lang="en-US" sz="147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147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22</a:t>
            </a:r>
          </a:p>
          <a:p>
            <a:pPr algn="ctr" defTabSz="2592001">
              <a:lnSpc>
                <a:spcPct val="150000"/>
              </a:lnSpc>
              <a:defRPr/>
            </a:pPr>
            <a:r>
              <a:rPr lang="en-US" sz="147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147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7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147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147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Chiếc</a:t>
            </a:r>
            <a:r>
              <a:rPr lang="en-US" sz="147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7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rễ</a:t>
            </a:r>
            <a:r>
              <a:rPr lang="en-US" sz="147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7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đa</a:t>
            </a:r>
            <a:r>
              <a:rPr lang="en-US" sz="147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147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endParaRPr lang="en-US" sz="147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28121298" y="179612"/>
            <a:ext cx="7961204" cy="1662147"/>
          </a:xfrm>
          <a:prstGeom prst="rect">
            <a:avLst/>
          </a:prstGeom>
        </p:spPr>
        <p:txBody>
          <a:bodyPr wrap="none" lIns="259232" tIns="129616" rIns="259232" bIns="129616">
            <a:spAutoFit/>
          </a:bodyPr>
          <a:lstStyle/>
          <a:p>
            <a:r>
              <a:rPr lang="en-US" sz="9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32850213" y="1699999"/>
            <a:ext cx="2754907" cy="1308204"/>
          </a:xfrm>
          <a:prstGeom prst="rect">
            <a:avLst/>
          </a:prstGeom>
        </p:spPr>
        <p:txBody>
          <a:bodyPr wrap="none" lIns="259232" tIns="129616" rIns="259232" bIns="129616">
            <a:spAutoFit/>
          </a:bodyPr>
          <a:lstStyle/>
          <a:p>
            <a:pPr algn="ctr"/>
            <a:r>
              <a:rPr lang="en-US" sz="6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6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09930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7011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3E038C-724D-4E8F-AB85-053A6E62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557"/>
            <a:ext cx="36004500" cy="16849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945C6A-FE9B-41DE-89C9-10046C5F06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22" y="0"/>
            <a:ext cx="20252531" cy="18002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BA4836A-DF27-4581-8298-3F6E0E72B9E5}"/>
              </a:ext>
            </a:extLst>
          </p:cNvPr>
          <p:cNvSpPr txBox="1"/>
          <p:nvPr/>
        </p:nvSpPr>
        <p:spPr>
          <a:xfrm>
            <a:off x="10212816" y="9001127"/>
            <a:ext cx="15578868" cy="2877864"/>
          </a:xfrm>
          <a:prstGeom prst="rect">
            <a:avLst/>
          </a:prstGeom>
          <a:noFill/>
        </p:spPr>
        <p:txBody>
          <a:bodyPr wrap="square" lIns="259232" tIns="129616" rIns="259232" bIns="129616" rtlCol="0">
            <a:spAutoFit/>
          </a:bodyPr>
          <a:lstStyle/>
          <a:p>
            <a:pPr algn="ctr" defTabSz="3456086"/>
            <a:r>
              <a:rPr lang="en-US" sz="17000" b="1" dirty="0">
                <a:solidFill>
                  <a:srgbClr val="F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7954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464D0F-BB9E-409B-A496-4CDFCE3F7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/>
          <a:stretch/>
        </p:blipFill>
        <p:spPr>
          <a:xfrm>
            <a:off x="2667146" y="1104973"/>
            <a:ext cx="30670208" cy="172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0D995F-E3DD-45DA-AC30-5EA2309AB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0432" y="2889504"/>
            <a:ext cx="32186880" cy="154314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12C046-1449-4B36-BD26-B181823E0406}"/>
              </a:ext>
            </a:extLst>
          </p:cNvPr>
          <p:cNvSpPr txBox="1">
            <a:spLocks/>
          </p:cNvSpPr>
          <p:nvPr/>
        </p:nvSpPr>
        <p:spPr>
          <a:xfrm>
            <a:off x="3" y="1"/>
            <a:ext cx="36004500" cy="2487167"/>
          </a:xfrm>
          <a:prstGeom prst="rect">
            <a:avLst/>
          </a:prstGeom>
          <a:solidFill>
            <a:schemeClr val="bg1"/>
          </a:solidFill>
        </p:spPr>
        <p:txBody>
          <a:bodyPr lIns="259232" tIns="129616" rIns="259232" bIns="129616">
            <a:normAutofit fontScale="70000" lnSpcReduction="20000"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1300" b="1" dirty="0">
                <a:solidFill>
                  <a:srgbClr val="0000FF"/>
                </a:solidFill>
                <a:latin typeface="+mn-lt"/>
              </a:rPr>
              <a:t>1.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Dựa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vào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tranh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kể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lại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từng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đoạn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của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câu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dirty="0" err="1">
                <a:solidFill>
                  <a:srgbClr val="0000FF"/>
                </a:solidFill>
                <a:latin typeface="+mn-lt"/>
              </a:rPr>
              <a:t>chuyện</a:t>
            </a:r>
            <a:r>
              <a:rPr lang="en-US" sz="113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i="1" dirty="0" err="1">
                <a:solidFill>
                  <a:srgbClr val="0000FF"/>
                </a:solidFill>
                <a:latin typeface="+mn-lt"/>
              </a:rPr>
              <a:t>Chiếc</a:t>
            </a:r>
            <a:r>
              <a:rPr lang="en-US" sz="113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i="1" dirty="0" err="1">
                <a:solidFill>
                  <a:srgbClr val="0000FF"/>
                </a:solidFill>
                <a:latin typeface="+mn-lt"/>
              </a:rPr>
              <a:t>rễ</a:t>
            </a:r>
            <a:r>
              <a:rPr lang="en-US" sz="113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i="1" dirty="0" err="1">
                <a:solidFill>
                  <a:srgbClr val="0000FF"/>
                </a:solidFill>
                <a:latin typeface="+mn-lt"/>
              </a:rPr>
              <a:t>đa</a:t>
            </a:r>
            <a:r>
              <a:rPr lang="en-US" sz="113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1300" b="1" i="1" dirty="0" err="1">
                <a:solidFill>
                  <a:srgbClr val="0000FF"/>
                </a:solidFill>
                <a:latin typeface="+mn-lt"/>
              </a:rPr>
              <a:t>tròn</a:t>
            </a:r>
            <a:endParaRPr lang="en-US" sz="11300" b="1" i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740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A08873B-B908-4B14-8398-9172F1C4F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5696" y="0"/>
            <a:ext cx="25786080" cy="180022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1C7FD11C-AA2E-4F7B-B7C6-C4E799878679}"/>
              </a:ext>
            </a:extLst>
          </p:cNvPr>
          <p:cNvSpPr txBox="1">
            <a:spLocks/>
          </p:cNvSpPr>
          <p:nvPr/>
        </p:nvSpPr>
        <p:spPr>
          <a:xfrm>
            <a:off x="0" y="75164"/>
            <a:ext cx="36004499" cy="3479603"/>
          </a:xfrm>
          <a:prstGeom prst="rect">
            <a:avLst/>
          </a:prstGeom>
          <a:solidFill>
            <a:schemeClr val="bg1"/>
          </a:solidFill>
        </p:spPr>
        <p:txBody>
          <a:bodyPr lIns="259232" tIns="129616" rIns="259232" bIns="129616"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>
                <a:solidFill>
                  <a:srgbClr val="0000FF"/>
                </a:solidFill>
                <a:latin typeface="+mn-lt"/>
              </a:rPr>
              <a:t>1. Dựa vào tranh, kể lại từng đoạn của câu chuyện </a:t>
            </a:r>
            <a:r>
              <a:rPr lang="en-US" sz="8800" b="1" i="1">
                <a:solidFill>
                  <a:srgbClr val="0000FF"/>
                </a:solidFill>
                <a:latin typeface="+mn-lt"/>
              </a:rPr>
              <a:t>Chiếc rễ đa tròn</a:t>
            </a:r>
            <a:endParaRPr lang="en-US" sz="8800" b="1" i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3672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C089F9-23FB-4A65-AC35-F2FE88D5C6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7055" y="1739800"/>
            <a:ext cx="25932385" cy="158532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="" xmlns:a16="http://schemas.microsoft.com/office/drawing/2014/main" id="{8D2AA04B-00FD-4DE3-994F-E81122DE6109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36004501" cy="3479603"/>
          </a:xfrm>
          <a:prstGeom prst="rect">
            <a:avLst/>
          </a:prstGeom>
          <a:solidFill>
            <a:schemeClr val="bg1"/>
          </a:solidFill>
        </p:spPr>
        <p:txBody>
          <a:bodyPr lIns="259232" tIns="129616" rIns="259232" bIns="129616">
            <a:normAutofit/>
          </a:bodyPr>
          <a:lstStyle>
            <a:lvl1pPr algn="l" defTabSz="91251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0000FF"/>
                </a:solidFill>
                <a:latin typeface="+mn-lt"/>
              </a:rPr>
              <a:t>1.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Dựa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vào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tranh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kể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lại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từng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đoạn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của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câu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dirty="0" err="1">
                <a:solidFill>
                  <a:srgbClr val="0000FF"/>
                </a:solidFill>
                <a:latin typeface="+mn-lt"/>
              </a:rPr>
              <a:t>chuyện</a:t>
            </a:r>
            <a:r>
              <a:rPr lang="en-US" sz="8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i="1" dirty="0" err="1">
                <a:solidFill>
                  <a:srgbClr val="0000FF"/>
                </a:solidFill>
                <a:latin typeface="+mn-lt"/>
              </a:rPr>
              <a:t>Chiếc</a:t>
            </a:r>
            <a:r>
              <a:rPr lang="en-US" sz="88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i="1" dirty="0" err="1">
                <a:solidFill>
                  <a:srgbClr val="0000FF"/>
                </a:solidFill>
                <a:latin typeface="+mn-lt"/>
              </a:rPr>
              <a:t>rễ</a:t>
            </a:r>
            <a:r>
              <a:rPr lang="en-US" sz="88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i="1" dirty="0" err="1">
                <a:solidFill>
                  <a:srgbClr val="0000FF"/>
                </a:solidFill>
                <a:latin typeface="+mn-lt"/>
              </a:rPr>
              <a:t>đa</a:t>
            </a:r>
            <a:r>
              <a:rPr lang="en-US" sz="8800" b="1" i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8800" b="1" i="1" dirty="0" err="1">
                <a:solidFill>
                  <a:srgbClr val="0000FF"/>
                </a:solidFill>
                <a:latin typeface="+mn-lt"/>
              </a:rPr>
              <a:t>tròn</a:t>
            </a:r>
            <a:endParaRPr lang="en-US" sz="8800" b="1" i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306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958454"/>
            <a:ext cx="31053881" cy="3479603"/>
          </a:xfrm>
        </p:spPr>
        <p:txBody>
          <a:bodyPr/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b="1" dirty="0">
                <a:cs typeface="Times New Roman" pitchFamily="18" charset="0"/>
              </a:rPr>
              <a:t>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94978" y="4385978"/>
            <a:ext cx="25058905" cy="1167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701943" y="1589037"/>
            <a:ext cx="14145758" cy="221845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259232" tIns="129616" rIns="259232" bIns="129616" rtlCol="0" anchor="ctr"/>
          <a:lstStyle/>
          <a:p>
            <a:pPr algn="ctr"/>
            <a:r>
              <a:rPr lang="en-US" sz="10200" b="1">
                <a:solidFill>
                  <a:schemeClr val="tx1"/>
                </a:solidFill>
              </a:rPr>
              <a:t>KỂ THEO NHÓM </a:t>
            </a:r>
            <a:endParaRPr lang="en-US" sz="10200" b="1" dirty="0">
              <a:solidFill>
                <a:schemeClr val="tx1"/>
              </a:solidFill>
            </a:endParaRPr>
          </a:p>
        </p:txBody>
      </p:sp>
      <p:sp>
        <p:nvSpPr>
          <p:cNvPr id="6" name="Horizontal Scroll 2">
            <a:extLst>
              <a:ext uri="{FF2B5EF4-FFF2-40B4-BE49-F238E27FC236}">
                <a16:creationId xmlns="" xmlns:a16="http://schemas.microsoft.com/office/drawing/2014/main" id="{A5E1388E-2CD6-4023-8771-F337536DECEB}"/>
              </a:ext>
            </a:extLst>
          </p:cNvPr>
          <p:cNvSpPr/>
          <p:nvPr/>
        </p:nvSpPr>
        <p:spPr>
          <a:xfrm>
            <a:off x="10228553" y="1400638"/>
            <a:ext cx="13010719" cy="279694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259232" tIns="129616" rIns="259232" bIns="129616" rtlCol="0" anchor="ctr"/>
          <a:lstStyle/>
          <a:p>
            <a:pPr algn="ctr"/>
            <a:r>
              <a:rPr lang="en-US" sz="9100" b="1" dirty="0">
                <a:solidFill>
                  <a:schemeClr val="tx1"/>
                </a:solidFill>
              </a:rPr>
              <a:t>KỂ TRƯỚC LỚP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F618694E-546C-4A24-A132-DAB41F64F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7012" y="3995895"/>
            <a:ext cx="17195619" cy="139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16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464D0F-BB9E-409B-A496-4CDFCE3F76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/>
          <a:stretch/>
        </p:blipFill>
        <p:spPr>
          <a:xfrm>
            <a:off x="2667146" y="1104973"/>
            <a:ext cx="30670208" cy="172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AE81C87-5445-47BC-B255-CF604A9149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547"/>
            <a:ext cx="35953742" cy="706735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4431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91</Words>
  <Application>Microsoft Office PowerPoint</Application>
  <PresentationFormat>Custom</PresentationFormat>
  <Paragraphs>17</Paragraphs>
  <Slides>13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RedStar</cp:lastModifiedBy>
  <cp:revision>186</cp:revision>
  <dcterms:created xsi:type="dcterms:W3CDTF">2021-06-07T06:59:14Z</dcterms:created>
  <dcterms:modified xsi:type="dcterms:W3CDTF">2025-02-20T00:14:56Z</dcterms:modified>
</cp:coreProperties>
</file>