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08" r:id="rId11"/>
    <p:sldId id="334" r:id="rId12"/>
    <p:sldId id="335" r:id="rId13"/>
    <p:sldId id="336" r:id="rId14"/>
    <p:sldId id="290" r:id="rId15"/>
  </p:sldIdLst>
  <p:sldSz cx="12192000" cy="6858000"/>
  <p:notesSz cx="6858000" cy="9144000"/>
  <p:embeddedFontLst>
    <p:embeddedFont>
      <p:font typeface="HP001 5 hàng" pitchFamily="34" charset="0"/>
      <p:regular r:id="rId17"/>
      <p:bold r:id="rId18"/>
    </p:embeddedFont>
    <p:embeddedFont>
      <p:font typeface="HP001 4H" charset="-127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  <p:embeddedFont>
      <p:font typeface="Tahoma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483CB-5F88-4174-97B9-D2576288E2FE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C085-C317-4818-BB24-7342329B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1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4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click trình</a:t>
            </a:r>
            <a:r>
              <a:rPr lang="en-US" b="1" baseline="0"/>
              <a:t> chiếu slide như bình thường.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91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95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18CCC5-4AB3-473D-9DAD-B103C6E1B901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7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27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94BE59B-8762-4673-A68F-7BB4BC8F730A}"/>
              </a:ext>
            </a:extLst>
          </p:cNvPr>
          <p:cNvSpPr/>
          <p:nvPr userDrawn="1"/>
        </p:nvSpPr>
        <p:spPr>
          <a:xfrm>
            <a:off x="11134896" y="136528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7436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9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5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2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6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3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1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782F-CC3F-410B-BCD7-8F75D1A8BE40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D25D7-B7BE-4356-B315-D5B82923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1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412"/>
            <a:ext cx="12192000" cy="6585217"/>
          </a:xfrm>
          <a:prstGeom prst="rect">
            <a:avLst/>
          </a:prstGeom>
        </p:spPr>
      </p:pic>
      <p:sp>
        <p:nvSpPr>
          <p:cNvPr id="5" name="Scroll: Horizontal 6"/>
          <p:cNvSpPr/>
          <p:nvPr/>
        </p:nvSpPr>
        <p:spPr>
          <a:xfrm>
            <a:off x="2570922" y="1019894"/>
            <a:ext cx="7163921" cy="3165243"/>
          </a:xfrm>
          <a:prstGeom prst="horizontalScroll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 w="19050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N Phuong Tay" panose="04040805070802020D02" pitchFamily="8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7016" y="2103176"/>
            <a:ext cx="6359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TRỨNG KÌ DIỆU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6"/>
          <p:cNvSpPr>
            <a:spLocks noChangeShapeType="1"/>
          </p:cNvSpPr>
          <p:nvPr/>
        </p:nvSpPr>
        <p:spPr bwMode="auto">
          <a:xfrm flipH="1">
            <a:off x="11074400" y="1600200"/>
            <a:ext cx="101600" cy="480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88" name="Line 16"/>
          <p:cNvSpPr>
            <a:spLocks noChangeShapeType="1"/>
          </p:cNvSpPr>
          <p:nvPr/>
        </p:nvSpPr>
        <p:spPr bwMode="auto">
          <a:xfrm flipH="1">
            <a:off x="9115846" y="494506"/>
            <a:ext cx="0" cy="62037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788006" y="418946"/>
            <a:ext cx="73315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smtClean="0"/>
              <a:t> </a:t>
            </a:r>
            <a:r>
              <a:rPr lang="en-US" sz="4600" b="1" smtClean="0"/>
              <a:t>      </a:t>
            </a:r>
            <a:r>
              <a:rPr lang="en-US" sz="4600" b="1" smtClean="0">
                <a:latin typeface="HP001 5 hàng" pitchFamily="34" charset="0"/>
              </a:rPr>
              <a:t>Chuy</a:t>
            </a:r>
            <a:r>
              <a:rPr lang="el-GR" sz="4600" b="1" smtClean="0">
                <a:latin typeface="HP001 4H"/>
                <a:ea typeface="HP001 4H"/>
              </a:rPr>
              <a:t>Ϛ</a:t>
            </a:r>
            <a:r>
              <a:rPr lang="en-US" sz="4600" b="1" smtClean="0">
                <a:latin typeface="HP001 4H"/>
                <a:ea typeface="HP001 4H"/>
              </a:rPr>
              <a:t>n bốn mùa</a:t>
            </a:r>
            <a:r>
              <a:rPr lang="en-US" sz="4600" b="1" smtClean="0"/>
              <a:t>  </a:t>
            </a:r>
            <a:endParaRPr lang="vi-VN" sz="46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7872" y="4869197"/>
            <a:ext cx="124479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mtClean="0">
                <a:latin typeface="HP001 4H"/>
                <a:ea typeface="HP001 4H"/>
              </a:rPr>
              <a:t>Ȥinh nhớ ngày tựu trường. </a:t>
            </a:r>
            <a:r>
              <a:rPr lang="vi-VN" sz="4600" b="1" smtClean="0">
                <a:latin typeface="HP001 4H"/>
                <a:ea typeface="HP001 4H"/>
              </a:rPr>
              <a:t>Đông ấp </a:t>
            </a:r>
            <a:r>
              <a:rPr lang="vi-VN" sz="4600" b="1" smtClean="0">
                <a:latin typeface="HP001 5 hàng" pitchFamily="34" charset="0"/>
                <a:ea typeface="HP001 4H"/>
              </a:rPr>
              <a:t>ủ </a:t>
            </a:r>
            <a:r>
              <a:rPr lang="vi-VN" sz="4600" b="1">
                <a:latin typeface="HP001 5 hàng" pitchFamily="34" charset="0"/>
                <a:ea typeface="HP001 4H"/>
              </a:rPr>
              <a:t>mầm </a:t>
            </a:r>
            <a:r>
              <a:rPr lang="en-US" sz="4600" b="1" smtClean="0">
                <a:latin typeface="HP001 5 hàng" pitchFamily="34" charset="0"/>
                <a:ea typeface="HP001 4H"/>
              </a:rPr>
              <a:t>  </a:t>
            </a:r>
            <a:r>
              <a:rPr lang="en-US" sz="4600" b="1" smtClean="0">
                <a:latin typeface="HP001 4H"/>
                <a:ea typeface="HP001 4H"/>
              </a:rPr>
              <a:t>    </a:t>
            </a:r>
            <a:endParaRPr lang="vi-VN" sz="4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-56155" y="2679195"/>
            <a:ext cx="120463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mtClean="0">
                <a:latin typeface="HP001 4H"/>
                <a:ea typeface="HP001 4H"/>
              </a:rPr>
              <a:t> làm cho cây lá tư</a:t>
            </a:r>
            <a:r>
              <a:rPr lang="el-GR" sz="4600" b="1" smtClean="0">
                <a:latin typeface="HP001 4H"/>
                <a:ea typeface="HP001 4H"/>
              </a:rPr>
              <a:t>Π</a:t>
            </a:r>
            <a:r>
              <a:rPr lang="en-US" sz="4600" b="1" smtClean="0">
                <a:latin typeface="HP001 4H"/>
                <a:ea typeface="HP001 4H"/>
              </a:rPr>
              <a:t> tō. Hạ cho trái ngĠ, h</a:t>
            </a:r>
            <a:r>
              <a:rPr lang="el-GR" sz="4600" b="1" smtClean="0">
                <a:latin typeface="HP001 4H"/>
                <a:ea typeface="HP001 4H"/>
              </a:rPr>
              <a:t>φ</a:t>
            </a:r>
            <a:r>
              <a:rPr lang="en-US" sz="4600" b="1" smtClean="0">
                <a:latin typeface="HP001 4H"/>
                <a:ea typeface="HP001 4H"/>
              </a:rPr>
              <a:t>a</a:t>
            </a:r>
            <a:r>
              <a:rPr lang="en-US" sz="4600" b="1" smtClean="0">
                <a:latin typeface="HP001 5 hàng" pitchFamily="34" charset="0"/>
                <a:ea typeface="HP001 4H"/>
              </a:rPr>
              <a:t>     </a:t>
            </a:r>
            <a:endParaRPr lang="vi-VN" sz="4600" b="1" dirty="0">
              <a:latin typeface="HP001 5 hàng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891" y="3783545"/>
            <a:ext cx="12063220" cy="80021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600" b="1" smtClean="0"/>
              <a:t> </a:t>
            </a:r>
            <a:r>
              <a:rPr lang="en-US" sz="4600" b="1" smtClean="0">
                <a:latin typeface="HP001 4H"/>
                <a:ea typeface="HP001 4H"/>
              </a:rPr>
              <a:t>thơm. Thu làm cho trƟ xanh cao, cho hǌ</a:t>
            </a:r>
            <a:r>
              <a:rPr lang="en-US" sz="4600" b="1" smtClean="0">
                <a:latin typeface="HP001 5 hàng" pitchFamily="34" charset="0"/>
                <a:ea typeface="HP001 4H" charset="-127"/>
              </a:rPr>
              <a:t>  </a:t>
            </a:r>
            <a:endParaRPr lang="vi-VN" sz="4600" b="1" dirty="0">
              <a:latin typeface="HP001 5 hàng" pitchFamily="34" charset="0"/>
              <a:ea typeface="HP001 4H" charset="-127"/>
            </a:endParaRPr>
          </a:p>
        </p:txBody>
      </p:sp>
      <p:sp>
        <p:nvSpPr>
          <p:cNvPr id="9354" name="Line 18"/>
          <p:cNvSpPr>
            <a:spLocks noChangeShapeType="1"/>
          </p:cNvSpPr>
          <p:nvPr/>
        </p:nvSpPr>
        <p:spPr bwMode="auto">
          <a:xfrm>
            <a:off x="170975" y="3403195"/>
            <a:ext cx="11818444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82" name="Line 16"/>
          <p:cNvSpPr>
            <a:spLocks noChangeShapeType="1"/>
          </p:cNvSpPr>
          <p:nvPr/>
        </p:nvSpPr>
        <p:spPr bwMode="auto">
          <a:xfrm flipH="1">
            <a:off x="123062" y="1407015"/>
            <a:ext cx="108541" cy="478063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41" name="Line 18"/>
          <p:cNvSpPr>
            <a:spLocks noChangeShapeType="1"/>
          </p:cNvSpPr>
          <p:nvPr/>
        </p:nvSpPr>
        <p:spPr bwMode="auto">
          <a:xfrm flipV="1">
            <a:off x="156260" y="1154786"/>
            <a:ext cx="1183234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45" name="Line 18"/>
          <p:cNvSpPr>
            <a:spLocks noChangeShapeType="1"/>
          </p:cNvSpPr>
          <p:nvPr/>
        </p:nvSpPr>
        <p:spPr bwMode="auto">
          <a:xfrm>
            <a:off x="207094" y="1374124"/>
            <a:ext cx="11775528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46" name="Line 18"/>
          <p:cNvSpPr>
            <a:spLocks noChangeShapeType="1"/>
          </p:cNvSpPr>
          <p:nvPr/>
        </p:nvSpPr>
        <p:spPr bwMode="auto">
          <a:xfrm>
            <a:off x="155619" y="1590999"/>
            <a:ext cx="11830885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47" name="Line 18"/>
          <p:cNvSpPr>
            <a:spLocks noChangeShapeType="1"/>
          </p:cNvSpPr>
          <p:nvPr/>
        </p:nvSpPr>
        <p:spPr bwMode="auto">
          <a:xfrm>
            <a:off x="251452" y="1794401"/>
            <a:ext cx="1180985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25" name="Line 18"/>
          <p:cNvSpPr>
            <a:spLocks noChangeShapeType="1"/>
          </p:cNvSpPr>
          <p:nvPr/>
        </p:nvSpPr>
        <p:spPr bwMode="auto">
          <a:xfrm>
            <a:off x="207095" y="2018034"/>
            <a:ext cx="11783135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49" name="Line 18"/>
          <p:cNvSpPr>
            <a:spLocks noChangeShapeType="1"/>
          </p:cNvSpPr>
          <p:nvPr/>
        </p:nvSpPr>
        <p:spPr bwMode="auto">
          <a:xfrm>
            <a:off x="198443" y="2269820"/>
            <a:ext cx="11790231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50" name="Line 18"/>
          <p:cNvSpPr>
            <a:spLocks noChangeShapeType="1"/>
          </p:cNvSpPr>
          <p:nvPr/>
        </p:nvSpPr>
        <p:spPr bwMode="auto">
          <a:xfrm>
            <a:off x="199125" y="2723088"/>
            <a:ext cx="11786424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51" name="Line 18"/>
          <p:cNvSpPr>
            <a:spLocks noChangeShapeType="1"/>
          </p:cNvSpPr>
          <p:nvPr/>
        </p:nvSpPr>
        <p:spPr bwMode="auto">
          <a:xfrm>
            <a:off x="199124" y="2486628"/>
            <a:ext cx="11786424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52" name="Line 18"/>
          <p:cNvSpPr>
            <a:spLocks noChangeShapeType="1"/>
          </p:cNvSpPr>
          <p:nvPr/>
        </p:nvSpPr>
        <p:spPr bwMode="auto">
          <a:xfrm>
            <a:off x="181530" y="2938173"/>
            <a:ext cx="11807636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30" name="Line 18"/>
          <p:cNvSpPr>
            <a:spLocks noChangeShapeType="1"/>
          </p:cNvSpPr>
          <p:nvPr/>
        </p:nvSpPr>
        <p:spPr bwMode="auto">
          <a:xfrm>
            <a:off x="152145" y="3165183"/>
            <a:ext cx="11821733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56" name="Line 18"/>
          <p:cNvSpPr>
            <a:spLocks noChangeShapeType="1"/>
          </p:cNvSpPr>
          <p:nvPr/>
        </p:nvSpPr>
        <p:spPr bwMode="auto">
          <a:xfrm>
            <a:off x="181529" y="3630814"/>
            <a:ext cx="11807636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57" name="Line 18"/>
          <p:cNvSpPr>
            <a:spLocks noChangeShapeType="1"/>
          </p:cNvSpPr>
          <p:nvPr/>
        </p:nvSpPr>
        <p:spPr bwMode="auto">
          <a:xfrm>
            <a:off x="183016" y="4078598"/>
            <a:ext cx="11806674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35" name="Line 18"/>
          <p:cNvSpPr>
            <a:spLocks noChangeShapeType="1"/>
          </p:cNvSpPr>
          <p:nvPr/>
        </p:nvSpPr>
        <p:spPr bwMode="auto">
          <a:xfrm>
            <a:off x="195056" y="4296349"/>
            <a:ext cx="11778576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59" name="Line 18"/>
          <p:cNvSpPr>
            <a:spLocks noChangeShapeType="1"/>
          </p:cNvSpPr>
          <p:nvPr/>
        </p:nvSpPr>
        <p:spPr bwMode="auto">
          <a:xfrm>
            <a:off x="170084" y="4515688"/>
            <a:ext cx="11819316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60" name="Line 18"/>
          <p:cNvSpPr>
            <a:spLocks noChangeShapeType="1"/>
          </p:cNvSpPr>
          <p:nvPr/>
        </p:nvSpPr>
        <p:spPr bwMode="auto">
          <a:xfrm>
            <a:off x="207094" y="4753277"/>
            <a:ext cx="11783134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61" name="Line 18"/>
          <p:cNvSpPr>
            <a:spLocks noChangeShapeType="1"/>
          </p:cNvSpPr>
          <p:nvPr/>
        </p:nvSpPr>
        <p:spPr bwMode="auto">
          <a:xfrm>
            <a:off x="199125" y="4966527"/>
            <a:ext cx="11790926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62" name="Line 18"/>
          <p:cNvSpPr>
            <a:spLocks noChangeShapeType="1"/>
          </p:cNvSpPr>
          <p:nvPr/>
        </p:nvSpPr>
        <p:spPr bwMode="auto">
          <a:xfrm>
            <a:off x="207095" y="5174308"/>
            <a:ext cx="11832831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40" name="Line 18"/>
          <p:cNvSpPr>
            <a:spLocks noChangeShapeType="1"/>
          </p:cNvSpPr>
          <p:nvPr/>
        </p:nvSpPr>
        <p:spPr bwMode="auto">
          <a:xfrm>
            <a:off x="170976" y="5393650"/>
            <a:ext cx="11802115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01" name="Line 18"/>
          <p:cNvSpPr>
            <a:spLocks noChangeShapeType="1"/>
          </p:cNvSpPr>
          <p:nvPr/>
        </p:nvSpPr>
        <p:spPr bwMode="auto">
          <a:xfrm>
            <a:off x="207095" y="492830"/>
            <a:ext cx="11783135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02" name="Line 18"/>
          <p:cNvSpPr>
            <a:spLocks noChangeShapeType="1"/>
          </p:cNvSpPr>
          <p:nvPr/>
        </p:nvSpPr>
        <p:spPr bwMode="auto">
          <a:xfrm>
            <a:off x="195054" y="689684"/>
            <a:ext cx="11794414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03" name="Line 18"/>
          <p:cNvSpPr>
            <a:spLocks noChangeShapeType="1"/>
          </p:cNvSpPr>
          <p:nvPr/>
        </p:nvSpPr>
        <p:spPr bwMode="auto">
          <a:xfrm>
            <a:off x="193020" y="268320"/>
            <a:ext cx="11782645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179768" y="928960"/>
            <a:ext cx="11809849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05" name="Line 18"/>
          <p:cNvSpPr>
            <a:spLocks noChangeShapeType="1"/>
          </p:cNvSpPr>
          <p:nvPr/>
        </p:nvSpPr>
        <p:spPr bwMode="auto">
          <a:xfrm>
            <a:off x="193318" y="6492190"/>
            <a:ext cx="11780899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>
            <a:off x="191173" y="3865863"/>
            <a:ext cx="1179870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8" name="Line 18"/>
          <p:cNvSpPr>
            <a:spLocks noChangeShapeType="1"/>
          </p:cNvSpPr>
          <p:nvPr/>
        </p:nvSpPr>
        <p:spPr bwMode="auto">
          <a:xfrm>
            <a:off x="164956" y="5829814"/>
            <a:ext cx="1182433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" name="Line 18"/>
          <p:cNvSpPr>
            <a:spLocks noChangeShapeType="1"/>
          </p:cNvSpPr>
          <p:nvPr/>
        </p:nvSpPr>
        <p:spPr bwMode="auto">
          <a:xfrm>
            <a:off x="170975" y="5617790"/>
            <a:ext cx="11810545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>
            <a:off x="198444" y="6046643"/>
            <a:ext cx="11764074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8"/>
          <p:cNvSpPr>
            <a:spLocks noChangeShapeType="1"/>
          </p:cNvSpPr>
          <p:nvPr/>
        </p:nvSpPr>
        <p:spPr bwMode="auto">
          <a:xfrm>
            <a:off x="181800" y="6276316"/>
            <a:ext cx="11807862" cy="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257298" y="5758081"/>
            <a:ext cx="122459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>
                <a:latin typeface="HP001 5 hàng" pitchFamily="34" charset="0"/>
                <a:ea typeface="HP001 4H"/>
              </a:rPr>
              <a:t> </a:t>
            </a:r>
            <a:r>
              <a:rPr lang="vi-VN" sz="4600" b="1" smtClean="0">
                <a:latin typeface="HP001 5 hàng" pitchFamily="34" charset="0"/>
                <a:ea typeface="HP001 4H"/>
              </a:rPr>
              <a:t> </a:t>
            </a:r>
            <a:r>
              <a:rPr lang="vi-VN" sz="4600" b="1" smtClean="0">
                <a:latin typeface="HP001 4H"/>
                <a:ea typeface="HP001 4H"/>
              </a:rPr>
              <a:t>Ȥống đɅ xuân </a:t>
            </a:r>
            <a:r>
              <a:rPr lang="el-GR" sz="4600" b="1" smtClean="0">
                <a:latin typeface="HP001 4H"/>
                <a:ea typeface="HP001 4H"/>
              </a:rPr>
              <a:t>ω</a:t>
            </a:r>
            <a:r>
              <a:rPr lang="vi-VN" sz="4600" b="1" smtClean="0">
                <a:latin typeface="HP001 4H"/>
                <a:ea typeface="HP001 4H"/>
              </a:rPr>
              <a:t>ϙ cây cĒ đâm chē nảy lȈ.</a:t>
            </a:r>
            <a:endParaRPr lang="vi-VN" sz="4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74952" y="48888"/>
            <a:ext cx="11815278" cy="6662245"/>
            <a:chOff x="174952" y="48888"/>
            <a:chExt cx="11815278" cy="6662245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174952" y="74342"/>
              <a:ext cx="11815278" cy="66239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ahoma" pitchFamily="34" charset="0"/>
                  <a:cs typeface="Arial" charset="0"/>
                </a:rPr>
                <a:t>     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08561" y="48888"/>
              <a:ext cx="11581669" cy="6662245"/>
              <a:chOff x="408561" y="48888"/>
              <a:chExt cx="11581669" cy="6662245"/>
            </a:xfrm>
          </p:grpSpPr>
          <p:sp>
            <p:nvSpPr>
              <p:cNvPr id="9383" name="Line 16"/>
              <p:cNvSpPr>
                <a:spLocks noChangeShapeType="1"/>
              </p:cNvSpPr>
              <p:nvPr/>
            </p:nvSpPr>
            <p:spPr bwMode="auto">
              <a:xfrm flipH="1">
                <a:off x="408561" y="64205"/>
                <a:ext cx="0" cy="6606089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2" name="Line 16"/>
              <p:cNvSpPr>
                <a:spLocks noChangeShapeType="1"/>
              </p:cNvSpPr>
              <p:nvPr/>
            </p:nvSpPr>
            <p:spPr bwMode="auto">
              <a:xfrm flipH="1">
                <a:off x="6443454" y="72048"/>
                <a:ext cx="0" cy="662620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3" name="Line 16"/>
              <p:cNvSpPr>
                <a:spLocks noChangeShapeType="1"/>
              </p:cNvSpPr>
              <p:nvPr/>
            </p:nvSpPr>
            <p:spPr bwMode="auto">
              <a:xfrm flipH="1">
                <a:off x="6689934" y="72202"/>
                <a:ext cx="0" cy="659809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44" name="Line 16"/>
              <p:cNvSpPr>
                <a:spLocks noChangeShapeType="1"/>
              </p:cNvSpPr>
              <p:nvPr/>
            </p:nvSpPr>
            <p:spPr bwMode="auto">
              <a:xfrm flipH="1">
                <a:off x="6917962" y="84619"/>
                <a:ext cx="0" cy="662651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64" name="Line 16"/>
              <p:cNvSpPr>
                <a:spLocks noChangeShapeType="1"/>
              </p:cNvSpPr>
              <p:nvPr/>
            </p:nvSpPr>
            <p:spPr bwMode="auto">
              <a:xfrm>
                <a:off x="5487473" y="72107"/>
                <a:ext cx="0" cy="662614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65" name="Line 16"/>
              <p:cNvSpPr>
                <a:spLocks noChangeShapeType="1"/>
              </p:cNvSpPr>
              <p:nvPr/>
            </p:nvSpPr>
            <p:spPr bwMode="auto">
              <a:xfrm>
                <a:off x="5737521" y="62889"/>
                <a:ext cx="11418" cy="6607406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3" name="Line 16"/>
              <p:cNvSpPr>
                <a:spLocks noChangeShapeType="1"/>
              </p:cNvSpPr>
              <p:nvPr/>
            </p:nvSpPr>
            <p:spPr bwMode="auto">
              <a:xfrm flipH="1">
                <a:off x="6202396" y="54485"/>
                <a:ext cx="0" cy="6643765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44" name="Line 16"/>
              <p:cNvSpPr>
                <a:spLocks noChangeShapeType="1"/>
              </p:cNvSpPr>
              <p:nvPr/>
            </p:nvSpPr>
            <p:spPr bwMode="auto">
              <a:xfrm flipH="1">
                <a:off x="4968780" y="65799"/>
                <a:ext cx="0" cy="6632453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68" name="Line 16"/>
              <p:cNvSpPr>
                <a:spLocks noChangeShapeType="1"/>
              </p:cNvSpPr>
              <p:nvPr/>
            </p:nvSpPr>
            <p:spPr bwMode="auto">
              <a:xfrm flipH="1">
                <a:off x="4725045" y="84619"/>
                <a:ext cx="0" cy="662651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69" name="Line 16"/>
              <p:cNvSpPr>
                <a:spLocks noChangeShapeType="1"/>
              </p:cNvSpPr>
              <p:nvPr/>
            </p:nvSpPr>
            <p:spPr bwMode="auto">
              <a:xfrm flipH="1">
                <a:off x="5228298" y="72202"/>
                <a:ext cx="0" cy="6626049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70" name="Line 16"/>
              <p:cNvSpPr>
                <a:spLocks noChangeShapeType="1"/>
              </p:cNvSpPr>
              <p:nvPr/>
            </p:nvSpPr>
            <p:spPr bwMode="auto">
              <a:xfrm flipH="1">
                <a:off x="4029847" y="74408"/>
                <a:ext cx="0" cy="6623843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71" name="Line 16"/>
              <p:cNvSpPr>
                <a:spLocks noChangeShapeType="1"/>
              </p:cNvSpPr>
              <p:nvPr/>
            </p:nvSpPr>
            <p:spPr bwMode="auto">
              <a:xfrm flipH="1">
                <a:off x="4259204" y="61992"/>
                <a:ext cx="0" cy="6649139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72" name="Line 16"/>
              <p:cNvSpPr>
                <a:spLocks noChangeShapeType="1"/>
              </p:cNvSpPr>
              <p:nvPr/>
            </p:nvSpPr>
            <p:spPr bwMode="auto">
              <a:xfrm flipH="1">
                <a:off x="4506212" y="72049"/>
                <a:ext cx="0" cy="663908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73" name="Line 16"/>
              <p:cNvSpPr>
                <a:spLocks noChangeShapeType="1"/>
              </p:cNvSpPr>
              <p:nvPr/>
            </p:nvSpPr>
            <p:spPr bwMode="auto">
              <a:xfrm flipH="1">
                <a:off x="2276137" y="84618"/>
                <a:ext cx="0" cy="6613635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51" name="Line 16"/>
              <p:cNvSpPr>
                <a:spLocks noChangeShapeType="1"/>
              </p:cNvSpPr>
              <p:nvPr/>
            </p:nvSpPr>
            <p:spPr bwMode="auto">
              <a:xfrm flipH="1">
                <a:off x="2522023" y="78217"/>
                <a:ext cx="0" cy="6632915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75" name="Line 16"/>
              <p:cNvSpPr>
                <a:spLocks noChangeShapeType="1"/>
              </p:cNvSpPr>
              <p:nvPr/>
            </p:nvSpPr>
            <p:spPr bwMode="auto">
              <a:xfrm flipH="1">
                <a:off x="3026235" y="84619"/>
                <a:ext cx="0" cy="662651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76" name="Line 16"/>
              <p:cNvSpPr>
                <a:spLocks noChangeShapeType="1"/>
              </p:cNvSpPr>
              <p:nvPr/>
            </p:nvSpPr>
            <p:spPr bwMode="auto">
              <a:xfrm flipH="1">
                <a:off x="1573310" y="87726"/>
                <a:ext cx="0" cy="661052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77" name="Line 16"/>
              <p:cNvSpPr>
                <a:spLocks noChangeShapeType="1"/>
              </p:cNvSpPr>
              <p:nvPr/>
            </p:nvSpPr>
            <p:spPr bwMode="auto">
              <a:xfrm flipH="1">
                <a:off x="1799459" y="72200"/>
                <a:ext cx="0" cy="6626053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78" name="Line 16"/>
              <p:cNvSpPr>
                <a:spLocks noChangeShapeType="1"/>
              </p:cNvSpPr>
              <p:nvPr/>
            </p:nvSpPr>
            <p:spPr bwMode="auto">
              <a:xfrm flipH="1">
                <a:off x="2049988" y="68007"/>
                <a:ext cx="0" cy="6643126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79" name="Line 16"/>
              <p:cNvSpPr>
                <a:spLocks noChangeShapeType="1"/>
              </p:cNvSpPr>
              <p:nvPr/>
            </p:nvSpPr>
            <p:spPr bwMode="auto">
              <a:xfrm flipH="1">
                <a:off x="875456" y="48888"/>
                <a:ext cx="0" cy="6649365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80" name="Line 16"/>
              <p:cNvSpPr>
                <a:spLocks noChangeShapeType="1"/>
              </p:cNvSpPr>
              <p:nvPr/>
            </p:nvSpPr>
            <p:spPr bwMode="auto">
              <a:xfrm flipH="1">
                <a:off x="1104813" y="84618"/>
                <a:ext cx="0" cy="6613635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58" name="Line 16"/>
              <p:cNvSpPr>
                <a:spLocks noChangeShapeType="1"/>
              </p:cNvSpPr>
              <p:nvPr/>
            </p:nvSpPr>
            <p:spPr bwMode="auto">
              <a:xfrm flipH="1">
                <a:off x="1329861" y="78217"/>
                <a:ext cx="0" cy="6620035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84" name="Line 16"/>
              <p:cNvSpPr>
                <a:spLocks noChangeShapeType="1"/>
              </p:cNvSpPr>
              <p:nvPr/>
            </p:nvSpPr>
            <p:spPr bwMode="auto">
              <a:xfrm flipH="1">
                <a:off x="647703" y="62889"/>
                <a:ext cx="0" cy="6607406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85" name="Line 16"/>
              <p:cNvSpPr>
                <a:spLocks noChangeShapeType="1"/>
              </p:cNvSpPr>
              <p:nvPr/>
            </p:nvSpPr>
            <p:spPr bwMode="auto">
              <a:xfrm flipH="1">
                <a:off x="10399166" y="84419"/>
                <a:ext cx="0" cy="6585875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86" name="Line 16"/>
              <p:cNvSpPr>
                <a:spLocks noChangeShapeType="1"/>
              </p:cNvSpPr>
              <p:nvPr/>
            </p:nvSpPr>
            <p:spPr bwMode="auto">
              <a:xfrm flipH="1">
                <a:off x="9966708" y="82803"/>
                <a:ext cx="0" cy="6628323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87" name="Line 16"/>
              <p:cNvSpPr>
                <a:spLocks noChangeShapeType="1"/>
              </p:cNvSpPr>
              <p:nvPr/>
            </p:nvSpPr>
            <p:spPr bwMode="auto">
              <a:xfrm>
                <a:off x="10188089" y="81541"/>
                <a:ext cx="0" cy="6588753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66" name="Line 16"/>
              <p:cNvSpPr>
                <a:spLocks noChangeShapeType="1"/>
              </p:cNvSpPr>
              <p:nvPr/>
            </p:nvSpPr>
            <p:spPr bwMode="auto">
              <a:xfrm flipH="1">
                <a:off x="9753317" y="80422"/>
                <a:ext cx="0" cy="6630705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90" name="Line 16"/>
              <p:cNvSpPr>
                <a:spLocks noChangeShapeType="1"/>
              </p:cNvSpPr>
              <p:nvPr/>
            </p:nvSpPr>
            <p:spPr bwMode="auto">
              <a:xfrm>
                <a:off x="9294287" y="75983"/>
                <a:ext cx="0" cy="659431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91" name="Line 16"/>
              <p:cNvSpPr>
                <a:spLocks noChangeShapeType="1"/>
              </p:cNvSpPr>
              <p:nvPr/>
            </p:nvSpPr>
            <p:spPr bwMode="auto">
              <a:xfrm flipH="1">
                <a:off x="7897252" y="61991"/>
                <a:ext cx="12524" cy="664914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92" name="Line 16"/>
              <p:cNvSpPr>
                <a:spLocks noChangeShapeType="1"/>
              </p:cNvSpPr>
              <p:nvPr/>
            </p:nvSpPr>
            <p:spPr bwMode="auto">
              <a:xfrm flipH="1">
                <a:off x="8137584" y="84619"/>
                <a:ext cx="0" cy="6585676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93" name="Line 16"/>
              <p:cNvSpPr>
                <a:spLocks noChangeShapeType="1"/>
              </p:cNvSpPr>
              <p:nvPr/>
            </p:nvSpPr>
            <p:spPr bwMode="auto">
              <a:xfrm flipH="1">
                <a:off x="8825155" y="84419"/>
                <a:ext cx="0" cy="6626709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94" name="Line 16"/>
              <p:cNvSpPr>
                <a:spLocks noChangeShapeType="1"/>
              </p:cNvSpPr>
              <p:nvPr/>
            </p:nvSpPr>
            <p:spPr bwMode="auto">
              <a:xfrm flipH="1">
                <a:off x="7168765" y="72202"/>
                <a:ext cx="0" cy="6626048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72" name="Line 16"/>
              <p:cNvSpPr>
                <a:spLocks noChangeShapeType="1"/>
              </p:cNvSpPr>
              <p:nvPr/>
            </p:nvSpPr>
            <p:spPr bwMode="auto">
              <a:xfrm>
                <a:off x="7419844" y="80647"/>
                <a:ext cx="0" cy="6630484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73" name="Line 16"/>
              <p:cNvSpPr>
                <a:spLocks noChangeShapeType="1"/>
              </p:cNvSpPr>
              <p:nvPr/>
            </p:nvSpPr>
            <p:spPr bwMode="auto">
              <a:xfrm flipH="1">
                <a:off x="10845275" y="90056"/>
                <a:ext cx="0" cy="6608194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11073853" y="72047"/>
                <a:ext cx="5371" cy="6639085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>
                <a:off x="10614367" y="78333"/>
                <a:ext cx="0" cy="6632799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" name="Line 16"/>
              <p:cNvSpPr>
                <a:spLocks noChangeShapeType="1"/>
              </p:cNvSpPr>
              <p:nvPr/>
            </p:nvSpPr>
            <p:spPr bwMode="auto">
              <a:xfrm flipH="1">
                <a:off x="3280855" y="78410"/>
                <a:ext cx="0" cy="661984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" name="Line 16"/>
              <p:cNvSpPr>
                <a:spLocks noChangeShapeType="1"/>
              </p:cNvSpPr>
              <p:nvPr/>
            </p:nvSpPr>
            <p:spPr bwMode="auto">
              <a:xfrm>
                <a:off x="5979708" y="48888"/>
                <a:ext cx="10209" cy="666224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4" name="Line 16"/>
              <p:cNvSpPr>
                <a:spLocks noChangeShapeType="1"/>
              </p:cNvSpPr>
              <p:nvPr/>
            </p:nvSpPr>
            <p:spPr bwMode="auto">
              <a:xfrm flipH="1">
                <a:off x="2771509" y="79961"/>
                <a:ext cx="0" cy="663117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5" name="Line 16"/>
              <p:cNvSpPr>
                <a:spLocks noChangeShapeType="1"/>
              </p:cNvSpPr>
              <p:nvPr/>
            </p:nvSpPr>
            <p:spPr bwMode="auto">
              <a:xfrm flipH="1">
                <a:off x="3525693" y="72155"/>
                <a:ext cx="0" cy="663897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6" name="Line 16"/>
              <p:cNvSpPr>
                <a:spLocks noChangeShapeType="1"/>
              </p:cNvSpPr>
              <p:nvPr/>
            </p:nvSpPr>
            <p:spPr bwMode="auto">
              <a:xfrm flipH="1">
                <a:off x="3790154" y="75186"/>
                <a:ext cx="0" cy="6595109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16"/>
              <p:cNvSpPr>
                <a:spLocks noChangeShapeType="1"/>
              </p:cNvSpPr>
              <p:nvPr/>
            </p:nvSpPr>
            <p:spPr bwMode="auto">
              <a:xfrm flipH="1">
                <a:off x="7654022" y="72047"/>
                <a:ext cx="12524" cy="663908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8" name="Line 16"/>
              <p:cNvSpPr>
                <a:spLocks noChangeShapeType="1"/>
              </p:cNvSpPr>
              <p:nvPr/>
            </p:nvSpPr>
            <p:spPr bwMode="auto">
              <a:xfrm flipH="1">
                <a:off x="8368863" y="61991"/>
                <a:ext cx="0" cy="664914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9" name="Line 16"/>
              <p:cNvSpPr>
                <a:spLocks noChangeShapeType="1"/>
              </p:cNvSpPr>
              <p:nvPr/>
            </p:nvSpPr>
            <p:spPr bwMode="auto">
              <a:xfrm flipH="1">
                <a:off x="9513227" y="89184"/>
                <a:ext cx="0" cy="6518913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0" name="Line 16"/>
              <p:cNvSpPr>
                <a:spLocks noChangeShapeType="1"/>
              </p:cNvSpPr>
              <p:nvPr/>
            </p:nvSpPr>
            <p:spPr bwMode="auto">
              <a:xfrm>
                <a:off x="9060221" y="84166"/>
                <a:ext cx="0" cy="662696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1" name="Line 16"/>
              <p:cNvSpPr>
                <a:spLocks noChangeShapeType="1"/>
              </p:cNvSpPr>
              <p:nvPr/>
            </p:nvSpPr>
            <p:spPr bwMode="auto">
              <a:xfrm flipH="1">
                <a:off x="8601670" y="85564"/>
                <a:ext cx="0" cy="6625569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>
                <a:off x="11296219" y="90055"/>
                <a:ext cx="0" cy="662107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8" name="Line 16"/>
              <p:cNvSpPr>
                <a:spLocks noChangeShapeType="1"/>
              </p:cNvSpPr>
              <p:nvPr/>
            </p:nvSpPr>
            <p:spPr bwMode="auto">
              <a:xfrm>
                <a:off x="11524144" y="81517"/>
                <a:ext cx="0" cy="6629615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9" name="Line 16"/>
              <p:cNvSpPr>
                <a:spLocks noChangeShapeType="1"/>
              </p:cNvSpPr>
              <p:nvPr/>
            </p:nvSpPr>
            <p:spPr bwMode="auto">
              <a:xfrm>
                <a:off x="11755913" y="100550"/>
                <a:ext cx="0" cy="659770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0" name="Line 16"/>
              <p:cNvSpPr>
                <a:spLocks noChangeShapeType="1"/>
              </p:cNvSpPr>
              <p:nvPr/>
            </p:nvSpPr>
            <p:spPr bwMode="auto">
              <a:xfrm>
                <a:off x="11990230" y="141388"/>
                <a:ext cx="0" cy="6556866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123062" y="1533778"/>
            <a:ext cx="120463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mtClean="0">
                <a:latin typeface="HP001 4H"/>
                <a:ea typeface="HP001 4H"/>
              </a:rPr>
              <a:t>   </a:t>
            </a:r>
            <a:r>
              <a:rPr lang="vi-VN" sz="4600" b="1" smtClean="0">
                <a:latin typeface="HP001 4H"/>
                <a:ea typeface="HP001 4H"/>
              </a:rPr>
              <a:t> </a:t>
            </a:r>
            <a:r>
              <a:rPr lang="en-US" sz="4600" b="1" smtClean="0">
                <a:latin typeface="HP001 4H"/>
                <a:ea typeface="HP001 4H"/>
              </a:rPr>
              <a:t> - Các cháu mĕ ngưƟ mŎ </a:t>
            </a:r>
            <a:r>
              <a:rPr lang="el-GR" sz="4600" b="1" smtClean="0">
                <a:latin typeface="HP001 4H"/>
                <a:ea typeface="HP001 4H"/>
              </a:rPr>
              <a:t>ωϗ</a:t>
            </a:r>
            <a:r>
              <a:rPr lang="en-US" sz="4600" b="1" smtClean="0">
                <a:latin typeface="HP001 4H"/>
                <a:ea typeface="HP001 4H"/>
              </a:rPr>
              <a:t>. Xuân </a:t>
            </a:r>
            <a:r>
              <a:rPr lang="en-US" sz="4600" b="1" smtClean="0">
                <a:latin typeface="HP001 5 hàng" pitchFamily="34" charset="0"/>
                <a:ea typeface="HP001 4H"/>
              </a:rPr>
              <a:t>     </a:t>
            </a:r>
            <a:endParaRPr lang="vi-VN" sz="46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8913975-C1FE-4C49-8201-DC2DE8B57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r="26743" b="46707"/>
          <a:stretch/>
        </p:blipFill>
        <p:spPr>
          <a:xfrm>
            <a:off x="-203200" y="370430"/>
            <a:ext cx="9289143" cy="5232083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D6E0DDFF-DEB6-48FF-9EBD-C290B1F68F30}"/>
              </a:ext>
            </a:extLst>
          </p:cNvPr>
          <p:cNvSpPr/>
          <p:nvPr/>
        </p:nvSpPr>
        <p:spPr>
          <a:xfrm>
            <a:off x="2536963" y="2273050"/>
            <a:ext cx="7144065" cy="2653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Trăng</a:t>
            </a:r>
            <a:r>
              <a:rPr lang="en-US" sz="3600" dirty="0" smtClean="0">
                <a:solidFill>
                  <a:schemeClr val="tx1"/>
                </a:solidFill>
                <a:latin typeface="UTM Avo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UTM Avo"/>
              </a:rPr>
              <a:t>tr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ò</a:t>
            </a: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n</a:t>
            </a:r>
            <a:r>
              <a:rPr lang="en-US" sz="3600" dirty="0" smtClean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nh</a:t>
            </a:r>
            <a:r>
              <a:rPr lang="vi-VN" sz="3600" dirty="0" smtClean="0">
                <a:solidFill>
                  <a:schemeClr val="tx1"/>
                </a:solidFill>
                <a:latin typeface="UTM Avo"/>
              </a:rPr>
              <a:t>ư </a:t>
            </a:r>
            <a:r>
              <a:rPr lang="en-US" sz="3600" dirty="0" smtClean="0">
                <a:solidFill>
                  <a:schemeClr val="tx1"/>
                </a:solidFill>
                <a:latin typeface="UTM Avo"/>
              </a:rPr>
              <a:t>­ </a:t>
            </a: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quả</a:t>
            </a:r>
            <a:r>
              <a:rPr lang="en-US" sz="3600" dirty="0" smtClean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bóng</a:t>
            </a:r>
            <a:endParaRPr lang="en-US" sz="3600" dirty="0">
              <a:solidFill>
                <a:schemeClr val="tx1"/>
              </a:solidFill>
              <a:latin typeface="UTM Avo"/>
            </a:endParaRPr>
          </a:p>
          <a:p>
            <a:pPr algn="just">
              <a:lnSpc>
                <a:spcPct val="125000"/>
              </a:lnSpc>
            </a:pPr>
            <a:r>
              <a:rPr lang="en-US" sz="3600" dirty="0" err="1">
                <a:solidFill>
                  <a:schemeClr val="tx1"/>
                </a:solidFill>
                <a:latin typeface="UTM Avo"/>
              </a:rPr>
              <a:t>Lơ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lửng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eo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l</a:t>
            </a:r>
            <a:r>
              <a:rPr lang="vi-VN" sz="3600" dirty="0">
                <a:solidFill>
                  <a:schemeClr val="tx1"/>
                </a:solidFill>
                <a:latin typeface="UTM Avo"/>
              </a:rPr>
              <a:t>ư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ng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trời</a:t>
            </a:r>
            <a:endParaRPr lang="en-US" sz="3600" dirty="0">
              <a:solidFill>
                <a:schemeClr val="tx1"/>
              </a:solidFill>
              <a:latin typeface="UTM Avo"/>
            </a:endParaRPr>
          </a:p>
          <a:p>
            <a:pPr algn="just">
              <a:lnSpc>
                <a:spcPct val="125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Gió</a:t>
            </a:r>
            <a:r>
              <a:rPr lang="en-US" sz="3600" dirty="0" smtClean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đùa</a:t>
            </a:r>
            <a:r>
              <a:rPr lang="en-US" sz="3600" dirty="0" smtClean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mây</a:t>
            </a:r>
            <a:r>
              <a:rPr lang="en-US" sz="3600" dirty="0" smtClean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ch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e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kín</a:t>
            </a:r>
            <a:endParaRPr lang="en-US" sz="3600" dirty="0">
              <a:solidFill>
                <a:schemeClr val="tx1"/>
              </a:solidFill>
              <a:latin typeface="UTM Avo"/>
            </a:endParaRPr>
          </a:p>
          <a:p>
            <a:pPr algn="just">
              <a:lnSpc>
                <a:spcPct val="125000"/>
              </a:lnSpc>
            </a:pPr>
            <a:r>
              <a:rPr lang="en-US" sz="3600" dirty="0" err="1">
                <a:solidFill>
                  <a:schemeClr val="tx1"/>
                </a:solidFill>
                <a:latin typeface="UTM Avo"/>
              </a:rPr>
              <a:t>Trăng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ốn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mây</a:t>
            </a:r>
            <a:r>
              <a:rPr lang="en-US" sz="3600" dirty="0" smtClean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/>
              </a:rPr>
              <a:t>ch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ơ</a:t>
            </a:r>
            <a:r>
              <a:rPr lang="en-US" sz="3600" dirty="0" err="1" smtClean="0">
                <a:solidFill>
                  <a:schemeClr val="tx1"/>
                </a:solidFill>
                <a:latin typeface="UTM Avo"/>
              </a:rPr>
              <a:t>i</a:t>
            </a:r>
            <a:endParaRPr lang="en-US" sz="3600" dirty="0">
              <a:solidFill>
                <a:schemeClr val="tx1"/>
              </a:solidFill>
              <a:latin typeface="UTM Avo"/>
            </a:endParaRPr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xmlns="" id="{08913975-C1FE-4C49-8201-DC2DE8B57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52329" r="25367"/>
          <a:stretch/>
        </p:blipFill>
        <p:spPr>
          <a:xfrm>
            <a:off x="7791134" y="370430"/>
            <a:ext cx="4754098" cy="32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5BDBBFB-7302-4FE6-8C85-98DB350BA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11832" r="11906" b="13310"/>
          <a:stretch/>
        </p:blipFill>
        <p:spPr>
          <a:xfrm>
            <a:off x="1064667" y="508922"/>
            <a:ext cx="10183903" cy="4775200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F2F8F8B9-4F6D-4542-8188-693FB54048CF}"/>
              </a:ext>
            </a:extLst>
          </p:cNvPr>
          <p:cNvSpPr/>
          <p:nvPr/>
        </p:nvSpPr>
        <p:spPr>
          <a:xfrm>
            <a:off x="2049036" y="1495403"/>
            <a:ext cx="8215161" cy="3763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3600" dirty="0" err="1">
                <a:solidFill>
                  <a:schemeClr val="tx1"/>
                </a:solidFill>
                <a:latin typeface="UTM Avo"/>
              </a:rPr>
              <a:t>Ngoài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thềm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chênh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ch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ếch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trăng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soi</a:t>
            </a:r>
            <a:endParaRPr lang="en-US" sz="3600" dirty="0">
              <a:solidFill>
                <a:schemeClr val="tx1"/>
              </a:solidFill>
              <a:latin typeface="UTM Avo"/>
            </a:endParaRPr>
          </a:p>
          <a:p>
            <a:pPr algn="just">
              <a:lnSpc>
                <a:spcPct val="125000"/>
              </a:lnSpc>
            </a:pPr>
            <a:r>
              <a:rPr lang="en-US" sz="3600" dirty="0">
                <a:solidFill>
                  <a:schemeClr val="tx1"/>
                </a:solidFill>
                <a:latin typeface="UTM Avo"/>
              </a:rPr>
              <a:t>    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Sợi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vàng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d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ệt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muôn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loài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cỏ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cây</a:t>
            </a:r>
            <a:endParaRPr lang="en-US" sz="3600" dirty="0">
              <a:solidFill>
                <a:schemeClr val="tx1"/>
              </a:solidFill>
              <a:latin typeface="UTM Avo"/>
            </a:endParaRPr>
          </a:p>
          <a:p>
            <a:pPr algn="just">
              <a:lnSpc>
                <a:spcPct val="125000"/>
              </a:lnSpc>
            </a:pPr>
            <a:r>
              <a:rPr lang="en-US" sz="3600" dirty="0">
                <a:solidFill>
                  <a:schemeClr val="tx1"/>
                </a:solidFill>
                <a:latin typeface="UTM Avo"/>
              </a:rPr>
              <a:t>          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Chim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rừng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cũng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m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ệt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thôi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bay</a:t>
            </a:r>
          </a:p>
          <a:p>
            <a:pPr algn="just">
              <a:lnSpc>
                <a:spcPct val="125000"/>
              </a:lnSpc>
            </a:pPr>
            <a:r>
              <a:rPr lang="en-US" sz="3600" dirty="0">
                <a:solidFill>
                  <a:schemeClr val="tx1"/>
                </a:solidFill>
                <a:latin typeface="UTM Avo"/>
              </a:rPr>
              <a:t>     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ếch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đâu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đây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vọng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UTM Avo"/>
              </a:rPr>
              <a:t>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                                                   </a:t>
            </a:r>
            <a:r>
              <a:rPr lang="en-US" sz="2000" dirty="0">
                <a:solidFill>
                  <a:schemeClr val="tx1"/>
                </a:solidFill>
              </a:rPr>
              <a:t>HOÀNG MINH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DBF71D2-C2B0-4852-8260-AB9135FCC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19467" r="7946"/>
          <a:stretch/>
        </p:blipFill>
        <p:spPr>
          <a:xfrm>
            <a:off x="1016000" y="2834007"/>
            <a:ext cx="11176000" cy="3305536"/>
          </a:xfrm>
          <a:prstGeom prst="rect">
            <a:avLst/>
          </a:prstGeom>
        </p:spPr>
      </p:pic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xmlns="" id="{81006975-1F45-4EB5-9123-BA4D13A5079B}"/>
              </a:ext>
            </a:extLst>
          </p:cNvPr>
          <p:cNvSpPr/>
          <p:nvPr/>
        </p:nvSpPr>
        <p:spPr>
          <a:xfrm>
            <a:off x="6604000" y="3850444"/>
            <a:ext cx="2741056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/>
              </a:rPr>
              <a:t>trắng b</a:t>
            </a:r>
            <a:r>
              <a:rPr lang="en-US" sz="3200">
                <a:solidFill>
                  <a:srgbClr val="FF0000"/>
                </a:solidFill>
                <a:latin typeface="UTM Avo"/>
              </a:rPr>
              <a:t>ệch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EAC07E4-22DB-43CD-BF34-09A8557A7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r="2976" b="23334"/>
          <a:stretch/>
        </p:blipFill>
        <p:spPr>
          <a:xfrm>
            <a:off x="0" y="449269"/>
            <a:ext cx="12271016" cy="2892738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451E6344-25C0-4D94-8193-BEC2E161D520}"/>
              </a:ext>
            </a:extLst>
          </p:cNvPr>
          <p:cNvSpPr/>
          <p:nvPr/>
        </p:nvSpPr>
        <p:spPr>
          <a:xfrm>
            <a:off x="1740045" y="2384720"/>
            <a:ext cx="1931129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/>
              </a:rPr>
              <a:t>cây </a:t>
            </a:r>
            <a:r>
              <a:rPr lang="en-US" sz="3200">
                <a:solidFill>
                  <a:srgbClr val="FF0000"/>
                </a:solidFill>
                <a:latin typeface="UTM Avo"/>
              </a:rPr>
              <a:t>tr</a:t>
            </a:r>
            <a:r>
              <a:rPr lang="en-US" sz="3200">
                <a:solidFill>
                  <a:schemeClr val="tx1"/>
                </a:solidFill>
                <a:latin typeface="UTM Avo"/>
              </a:rPr>
              <a:t>e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xmlns="" id="{EED70272-6107-4930-A489-754C6120C59A}"/>
              </a:ext>
            </a:extLst>
          </p:cNvPr>
          <p:cNvSpPr/>
          <p:nvPr/>
        </p:nvSpPr>
        <p:spPr>
          <a:xfrm>
            <a:off x="3625471" y="2384720"/>
            <a:ext cx="2805509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UTM Avo"/>
              </a:rPr>
              <a:t>ch</a:t>
            </a:r>
            <a:r>
              <a:rPr lang="en-US" sz="3200">
                <a:solidFill>
                  <a:schemeClr val="tx1"/>
                </a:solidFill>
                <a:latin typeface="UTM Avo"/>
              </a:rPr>
              <a:t>e mưa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DA8E3E0F-7130-4044-8B01-23D253B6CEA3}"/>
              </a:ext>
            </a:extLst>
          </p:cNvPr>
          <p:cNvSpPr/>
          <p:nvPr/>
        </p:nvSpPr>
        <p:spPr>
          <a:xfrm>
            <a:off x="6206246" y="2362992"/>
            <a:ext cx="2721363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UTM Avo"/>
              </a:rPr>
              <a:t>ch</a:t>
            </a:r>
            <a:r>
              <a:rPr lang="en-US" sz="3200">
                <a:solidFill>
                  <a:schemeClr val="tx1"/>
                </a:solidFill>
                <a:latin typeface="UTM Avo"/>
              </a:rPr>
              <a:t>úc mừng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5B9F3643-9C07-47ED-BF21-73782C1DD87B}"/>
              </a:ext>
            </a:extLst>
          </p:cNvPr>
          <p:cNvSpPr/>
          <p:nvPr/>
        </p:nvSpPr>
        <p:spPr>
          <a:xfrm>
            <a:off x="8969151" y="2365756"/>
            <a:ext cx="2443734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/>
              </a:rPr>
              <a:t>cây </a:t>
            </a:r>
            <a:r>
              <a:rPr lang="en-US" sz="3200">
                <a:solidFill>
                  <a:srgbClr val="FF0000"/>
                </a:solidFill>
                <a:latin typeface="UTM Avo"/>
              </a:rPr>
              <a:t>tr</a:t>
            </a:r>
            <a:r>
              <a:rPr lang="en-US" sz="3200">
                <a:solidFill>
                  <a:schemeClr val="tx1"/>
                </a:solidFill>
                <a:latin typeface="UTM Avo"/>
              </a:rPr>
              <a:t>úc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xmlns="" id="{2BA75BE3-F2DB-4851-BE58-CE9791624851}"/>
              </a:ext>
            </a:extLst>
          </p:cNvPr>
          <p:cNvSpPr/>
          <p:nvPr/>
        </p:nvSpPr>
        <p:spPr>
          <a:xfrm>
            <a:off x="1740046" y="3868385"/>
            <a:ext cx="2657784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/>
              </a:rPr>
              <a:t>chênh </a:t>
            </a:r>
            <a:r>
              <a:rPr lang="en-US" sz="3200" smtClean="0">
                <a:solidFill>
                  <a:schemeClr val="tx1"/>
                </a:solidFill>
                <a:latin typeface="UTM Avo"/>
              </a:rPr>
              <a:t>l</a:t>
            </a:r>
            <a:r>
              <a:rPr lang="en-US" sz="3200" smtClean="0">
                <a:solidFill>
                  <a:srgbClr val="FF0000"/>
                </a:solidFill>
                <a:latin typeface="UTM Avo"/>
              </a:rPr>
              <a:t>ệch</a:t>
            </a:r>
            <a:endParaRPr lang="en-US" sz="320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xmlns="" id="{8DF47172-1EF1-4347-9DED-6EEEBDCC6CD9}"/>
              </a:ext>
            </a:extLst>
          </p:cNvPr>
          <p:cNvSpPr/>
          <p:nvPr/>
        </p:nvSpPr>
        <p:spPr>
          <a:xfrm>
            <a:off x="4397830" y="3850444"/>
            <a:ext cx="2033151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/>
              </a:rPr>
              <a:t>k</a:t>
            </a:r>
            <a:r>
              <a:rPr lang="en-US" sz="3200">
                <a:solidFill>
                  <a:srgbClr val="FF0000"/>
                </a:solidFill>
                <a:latin typeface="UTM Avo"/>
              </a:rPr>
              <a:t>ết</a:t>
            </a:r>
            <a:r>
              <a:rPr lang="en-US" sz="3200">
                <a:solidFill>
                  <a:schemeClr val="tx1"/>
                </a:solidFill>
                <a:latin typeface="UTM Avo"/>
              </a:rPr>
              <a:t> quả</a:t>
            </a:r>
            <a:endParaRPr lang="en-US" sz="320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xmlns="" id="{A1F9905D-267F-4BC2-ADB7-2D0D424D5A37}"/>
              </a:ext>
            </a:extLst>
          </p:cNvPr>
          <p:cNvSpPr/>
          <p:nvPr/>
        </p:nvSpPr>
        <p:spPr>
          <a:xfrm>
            <a:off x="9553905" y="3837053"/>
            <a:ext cx="2033151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/>
              </a:rPr>
              <a:t>ngồi b</a:t>
            </a:r>
            <a:r>
              <a:rPr lang="en-US" sz="3200">
                <a:solidFill>
                  <a:srgbClr val="FF0000"/>
                </a:solidFill>
                <a:latin typeface="UTM Avo"/>
              </a:rPr>
              <a:t>ệt</a:t>
            </a:r>
          </a:p>
        </p:txBody>
      </p:sp>
    </p:spTree>
    <p:extLst>
      <p:ext uri="{BB962C8B-B14F-4D97-AF65-F5344CB8AC3E}">
        <p14:creationId xmlns:p14="http://schemas.microsoft.com/office/powerpoint/2010/main" val="6340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4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8886697" y="2966720"/>
            <a:ext cx="1688408" cy="2066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34715" y="455086"/>
            <a:ext cx="788765" cy="762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B958C684-540A-4E40-B575-252535902BF5}"/>
              </a:ext>
            </a:extLst>
          </p:cNvPr>
          <p:cNvSpPr/>
          <p:nvPr/>
        </p:nvSpPr>
        <p:spPr>
          <a:xfrm>
            <a:off x="1767178" y="393414"/>
            <a:ext cx="10209963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655F9E5C-1358-4C33-BDB5-9362DFC96F2C}"/>
              </a:ext>
            </a:extLst>
          </p:cNvPr>
          <p:cNvSpPr/>
          <p:nvPr/>
        </p:nvSpPr>
        <p:spPr>
          <a:xfrm rot="480208">
            <a:off x="2685018" y="2284635"/>
            <a:ext cx="7155288" cy="3130940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178" y="781491"/>
            <a:ext cx="999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Câu chuyện: “Chuyện bốn mùa” có mấy nàng tiên?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1869" y="2857285"/>
            <a:ext cx="6088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4 nàng tiên: Xuân, Hạ, Thu, Đông.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6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6" grpId="0"/>
    </p:bldLst>
  </p:timing>
  <p:extLst mod="1">
    <p:ext uri="{E180D4A7-C9FB-4DFB-919C-405C955672EB}">
      <p14:showEvtLst xmlns:p14="http://schemas.microsoft.com/office/powerpoint/2010/main">
        <p14:playEvt time="25351" objId="8"/>
        <p14:stopEvt time="28241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21BC08-4B69-43BE-A474-F14878BD8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949384" y="2563845"/>
            <a:ext cx="1451844" cy="20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576A4C-1368-45EB-9A68-4A3293D1E5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10800" y="398589"/>
            <a:ext cx="836596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xmlns="" id="{A037F85F-687F-4905-9482-FEA9314395AE}"/>
              </a:ext>
            </a:extLst>
          </p:cNvPr>
          <p:cNvSpPr/>
          <p:nvPr/>
        </p:nvSpPr>
        <p:spPr>
          <a:xfrm>
            <a:off x="1753731" y="432374"/>
            <a:ext cx="8394610" cy="142507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63E3F87E-F2D7-4817-95D7-DBD4E75FA4F9}"/>
              </a:ext>
            </a:extLst>
          </p:cNvPr>
          <p:cNvSpPr/>
          <p:nvPr/>
        </p:nvSpPr>
        <p:spPr>
          <a:xfrm>
            <a:off x="3154017" y="2632721"/>
            <a:ext cx="9037983" cy="2780527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9499" y="775936"/>
            <a:ext cx="493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Mùa xuân có gì hay?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8346" y="3299709"/>
            <a:ext cx="7393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Mùa Xuân về, cây cối đâm chồi nảy lộc.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39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8" grpId="0"/>
    </p:bldLst>
  </p:timing>
  <p:extLst mod="1">
    <p:ext uri="{E180D4A7-C9FB-4DFB-919C-405C955672EB}">
      <p14:showEvtLst xmlns:p14="http://schemas.microsoft.com/office/powerpoint/2010/main">
        <p14:playEvt time="23488" objId="7"/>
        <p14:stopEvt time="26379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4D4064-CA21-4171-B447-108828925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42240" y="3704820"/>
            <a:ext cx="1578523" cy="1880826"/>
          </a:xfrm>
          <a:prstGeom prst="rect">
            <a:avLst/>
          </a:prstGeom>
        </p:spPr>
      </p:pic>
      <p:pic>
        <p:nvPicPr>
          <p:cNvPr id="7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00" y="3781075"/>
            <a:ext cx="1770602" cy="20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89985" y="1982728"/>
            <a:ext cx="1523403" cy="191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829330" y="2780955"/>
            <a:ext cx="1502148" cy="21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C74E6C-D6BF-4427-A9CB-FC86CCFA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90648" y="412490"/>
            <a:ext cx="876899" cy="875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1EF0FF11-9D95-4719-84AA-9D40AF80128E}"/>
              </a:ext>
            </a:extLst>
          </p:cNvPr>
          <p:cNvSpPr/>
          <p:nvPr/>
        </p:nvSpPr>
        <p:spPr>
          <a:xfrm>
            <a:off x="1798320" y="412490"/>
            <a:ext cx="8365011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CACCF029-D2CF-4209-B896-3B3765127CC6}"/>
              </a:ext>
            </a:extLst>
          </p:cNvPr>
          <p:cNvSpPr/>
          <p:nvPr/>
        </p:nvSpPr>
        <p:spPr>
          <a:xfrm>
            <a:off x="4078515" y="2591056"/>
            <a:ext cx="8113486" cy="3297035"/>
          </a:xfrm>
          <a:prstGeom prst="cloud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455" y="3342148"/>
            <a:ext cx="6334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FF0000"/>
                </a:solidFill>
                <a:latin typeface="UTM Avo"/>
              </a:rPr>
              <a:t>Mùa đông có giấc ngủ ấm trong chăn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2838" y="712333"/>
            <a:ext cx="616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Mùa đông có gì hay?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7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5" grpId="0"/>
    </p:bldLst>
  </p:timing>
  <p:extLst mod="1">
    <p:ext uri="{E180D4A7-C9FB-4DFB-919C-405C955672EB}">
      <p14:showEvtLst xmlns:p14="http://schemas.microsoft.com/office/powerpoint/2010/main">
        <p14:playEvt time="39821" objId="8"/>
        <p14:stopEvt time="42691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B9E46BB-6607-4FD7-B5BB-3E87B64F6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9A6A63-2BE6-4627-9F9F-D2F7112BB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4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28" y="3511499"/>
            <a:ext cx="1769615" cy="20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779285" y="2543305"/>
            <a:ext cx="1505401" cy="215229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449854"/>
            <a:ext cx="4172041" cy="2486469"/>
          </a:xfrm>
          <a:prstGeom prst="cloud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1E3BBE-C668-4A0B-A8FE-FA0BD2C2A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7" b="95278" l="9966" r="91065">
                        <a14:foregroundMark x1="33333" y1="8333" x2="27148" y2="10278"/>
                        <a14:foregroundMark x1="36770" y1="4444" x2="24055" y2="9444"/>
                        <a14:foregroundMark x1="39519" y1="83889" x2="32990" y2="89722"/>
                        <a14:foregroundMark x1="48797" y1="89722" x2="45704" y2="95278"/>
                        <a14:foregroundMark x1="91065" y1="57500" x2="90034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6" y="1562335"/>
            <a:ext cx="2007203" cy="2305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377" y="908258"/>
            <a:ext cx="3249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Xin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88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415104" y="1658362"/>
            <a:ext cx="5591595" cy="2344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8">
              <a:lnSpc>
                <a:spcPct val="150000"/>
              </a:lnSpc>
              <a:defRPr/>
            </a:pPr>
            <a:r>
              <a:rPr lang="en-US" sz="52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 1: </a:t>
            </a:r>
            <a:endParaRPr lang="en-US" sz="5200" b="1" smtClean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218">
              <a:lnSpc>
                <a:spcPct val="150000"/>
              </a:lnSpc>
              <a:defRPr/>
            </a:pPr>
            <a:r>
              <a:rPr lang="en-US" sz="52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 mùa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4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234</Words>
  <Application>Microsoft Office PowerPoint</Application>
  <PresentationFormat>Custom</PresentationFormat>
  <Paragraphs>42</Paragraphs>
  <Slides>14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UVN Phuong Tay</vt:lpstr>
      <vt:lpstr>UTM Avo</vt:lpstr>
      <vt:lpstr>HP001 5 hàng</vt:lpstr>
      <vt:lpstr>HP001 4H</vt:lpstr>
      <vt:lpstr>Times New Roman</vt:lpstr>
      <vt:lpstr>Calibri</vt:lpstr>
      <vt:lpstr>宋体</vt:lpstr>
      <vt:lpstr>Tahoma</vt:lpstr>
      <vt:lpstr>Calibri Light</vt:lpstr>
      <vt:lpstr>SVN-Fiolex Girls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am, ap</dc:title>
  <dc:creator>Admin</dc:creator>
  <cp:lastModifiedBy>RedStar</cp:lastModifiedBy>
  <cp:revision>231</cp:revision>
  <dcterms:created xsi:type="dcterms:W3CDTF">2018-11-15T08:47:59Z</dcterms:created>
  <dcterms:modified xsi:type="dcterms:W3CDTF">2025-03-30T13:02:52Z</dcterms:modified>
</cp:coreProperties>
</file>