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66" r:id="rId4"/>
    <p:sldId id="256" r:id="rId5"/>
    <p:sldId id="272" r:id="rId6"/>
    <p:sldId id="273" r:id="rId7"/>
    <p:sldId id="260" r:id="rId8"/>
    <p:sldId id="261" r:id="rId9"/>
    <p:sldId id="274" r:id="rId10"/>
    <p:sldId id="269" r:id="rId11"/>
    <p:sldId id="270" r:id="rId12"/>
    <p:sldId id="275" r:id="rId13"/>
    <p:sldId id="262" r:id="rId14"/>
    <p:sldId id="263" r:id="rId15"/>
    <p:sldId id="268" r:id="rId16"/>
    <p:sldId id="267" r:id="rId17"/>
    <p:sldId id="271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49" autoAdjust="0"/>
    <p:restoredTop sz="94643"/>
  </p:normalViewPr>
  <p:slideViewPr>
    <p:cSldViewPr snapToGrid="0">
      <p:cViewPr varScale="1">
        <p:scale>
          <a:sx n="104" d="100"/>
          <a:sy n="104" d="100"/>
        </p:scale>
        <p:origin x="55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Ấn vào các hòm thư để hiện kết quả thư tương ứng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A7444-5083-4C6F-A16B-68B68B8A95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93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A7444-5083-4C6F-A16B-68B68B8A95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24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179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21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583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379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77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53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22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126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19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20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74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86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6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5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2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0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49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27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56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28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8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85" indent="0">
              <a:buNone/>
              <a:defRPr sz="1333" b="1"/>
            </a:lvl2pPr>
            <a:lvl3pPr marL="609569" indent="0">
              <a:buNone/>
              <a:defRPr sz="1200" b="1"/>
            </a:lvl3pPr>
            <a:lvl4pPr marL="914355" indent="0">
              <a:buNone/>
              <a:defRPr sz="1067" b="1"/>
            </a:lvl4pPr>
            <a:lvl5pPr marL="1219139" indent="0">
              <a:buNone/>
              <a:defRPr sz="1067" b="1"/>
            </a:lvl5pPr>
            <a:lvl6pPr marL="1523924" indent="0">
              <a:buNone/>
              <a:defRPr sz="1067" b="1"/>
            </a:lvl6pPr>
            <a:lvl7pPr marL="1828708" indent="0">
              <a:buNone/>
              <a:defRPr sz="1067" b="1"/>
            </a:lvl7pPr>
            <a:lvl8pPr marL="2133494" indent="0">
              <a:buNone/>
              <a:defRPr sz="1067" b="1"/>
            </a:lvl8pPr>
            <a:lvl9pPr marL="2438278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8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85" indent="0">
              <a:buNone/>
              <a:defRPr sz="1333" b="1"/>
            </a:lvl2pPr>
            <a:lvl3pPr marL="609569" indent="0">
              <a:buNone/>
              <a:defRPr sz="1200" b="1"/>
            </a:lvl3pPr>
            <a:lvl4pPr marL="914355" indent="0">
              <a:buNone/>
              <a:defRPr sz="1067" b="1"/>
            </a:lvl4pPr>
            <a:lvl5pPr marL="1219139" indent="0">
              <a:buNone/>
              <a:defRPr sz="1067" b="1"/>
            </a:lvl5pPr>
            <a:lvl6pPr marL="1523924" indent="0">
              <a:buNone/>
              <a:defRPr sz="1067" b="1"/>
            </a:lvl6pPr>
            <a:lvl7pPr marL="1828708" indent="0">
              <a:buNone/>
              <a:defRPr sz="1067" b="1"/>
            </a:lvl7pPr>
            <a:lvl8pPr marL="2133494" indent="0">
              <a:buNone/>
              <a:defRPr sz="1067" b="1"/>
            </a:lvl8pPr>
            <a:lvl9pPr marL="2438278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70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546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4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785" indent="0">
              <a:buNone/>
              <a:defRPr sz="800"/>
            </a:lvl2pPr>
            <a:lvl3pPr marL="609569" indent="0">
              <a:buNone/>
              <a:defRPr sz="667"/>
            </a:lvl3pPr>
            <a:lvl4pPr marL="914355" indent="0">
              <a:buNone/>
              <a:defRPr sz="600"/>
            </a:lvl4pPr>
            <a:lvl5pPr marL="1219139" indent="0">
              <a:buNone/>
              <a:defRPr sz="600"/>
            </a:lvl5pPr>
            <a:lvl6pPr marL="1523924" indent="0">
              <a:buNone/>
              <a:defRPr sz="600"/>
            </a:lvl6pPr>
            <a:lvl7pPr marL="1828708" indent="0">
              <a:buNone/>
              <a:defRPr sz="600"/>
            </a:lvl7pPr>
            <a:lvl8pPr marL="2133494" indent="0">
              <a:buNone/>
              <a:defRPr sz="600"/>
            </a:lvl8pPr>
            <a:lvl9pPr marL="243827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38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8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8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85" indent="0">
              <a:buNone/>
              <a:defRPr sz="1867"/>
            </a:lvl2pPr>
            <a:lvl3pPr marL="609569" indent="0">
              <a:buNone/>
              <a:defRPr sz="1600"/>
            </a:lvl3pPr>
            <a:lvl4pPr marL="914355" indent="0">
              <a:buNone/>
              <a:defRPr sz="1333"/>
            </a:lvl4pPr>
            <a:lvl5pPr marL="1219139" indent="0">
              <a:buNone/>
              <a:defRPr sz="1333"/>
            </a:lvl5pPr>
            <a:lvl6pPr marL="1523924" indent="0">
              <a:buNone/>
              <a:defRPr sz="1333"/>
            </a:lvl6pPr>
            <a:lvl7pPr marL="1828708" indent="0">
              <a:buNone/>
              <a:defRPr sz="1333"/>
            </a:lvl7pPr>
            <a:lvl8pPr marL="2133494" indent="0">
              <a:buNone/>
              <a:defRPr sz="1333"/>
            </a:lvl8pPr>
            <a:lvl9pPr marL="2438278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8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85" indent="0">
              <a:buNone/>
              <a:defRPr sz="800"/>
            </a:lvl2pPr>
            <a:lvl3pPr marL="609569" indent="0">
              <a:buNone/>
              <a:defRPr sz="667"/>
            </a:lvl3pPr>
            <a:lvl4pPr marL="914355" indent="0">
              <a:buNone/>
              <a:defRPr sz="600"/>
            </a:lvl4pPr>
            <a:lvl5pPr marL="1219139" indent="0">
              <a:buNone/>
              <a:defRPr sz="600"/>
            </a:lvl5pPr>
            <a:lvl6pPr marL="1523924" indent="0">
              <a:buNone/>
              <a:defRPr sz="600"/>
            </a:lvl6pPr>
            <a:lvl7pPr marL="1828708" indent="0">
              <a:buNone/>
              <a:defRPr sz="600"/>
            </a:lvl7pPr>
            <a:lvl8pPr marL="2133494" indent="0">
              <a:buNone/>
              <a:defRPr sz="600"/>
            </a:lvl8pPr>
            <a:lvl9pPr marL="243827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83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55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40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90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1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1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2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569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609569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75" indent="-190491" algn="l" defTabSz="609569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62" indent="-152393" algn="l" defTabSz="60956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46" indent="-152393" algn="l" defTabSz="609569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indent="-152393" algn="l" defTabSz="609569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16" indent="-152393" algn="l" defTabSz="60956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01" indent="-152393" algn="l" defTabSz="60956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885" indent="-152393" algn="l" defTabSz="60956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671" indent="-152393" algn="l" defTabSz="60956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85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69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55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39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24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08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494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278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51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51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12.jpg"/><Relationship Id="rId10" Type="http://schemas.openxmlformats.org/officeDocument/2006/relationships/image" Target="../media/image20.svg"/><Relationship Id="rId19" Type="http://schemas.openxmlformats.org/officeDocument/2006/relationships/image" Target="../media/image29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51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1.sv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51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760094" y="6463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2</a:t>
            </a:r>
          </a:p>
        </p:txBody>
      </p:sp>
      <p:sp>
        <p:nvSpPr>
          <p:cNvPr id="4" name="Google Shape;54;p1">
            <a:extLst>
              <a:ext uri="{FF2B5EF4-FFF2-40B4-BE49-F238E27FC236}">
                <a16:creationId xmlns:a16="http://schemas.microsoft.com/office/drawing/2014/main" id="{5103678B-27FB-24E3-D7C2-1A121734E386}"/>
              </a:ext>
            </a:extLst>
          </p:cNvPr>
          <p:cNvSpPr txBox="1">
            <a:spLocks/>
          </p:cNvSpPr>
          <p:nvPr/>
        </p:nvSpPr>
        <p:spPr>
          <a:xfrm>
            <a:off x="727107" y="2710543"/>
            <a:ext cx="1073778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26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74: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Trừ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các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phân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số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cùng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mẫu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số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- </a:t>
            </a:r>
            <a:r>
              <a:rPr lang="en-US" sz="52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6DAC3F-CCC8-FC43-5C24-D6F5C8339DE6}"/>
              </a:ext>
            </a:extLst>
          </p:cNvPr>
          <p:cNvSpPr/>
          <p:nvPr/>
        </p:nvSpPr>
        <p:spPr>
          <a:xfrm>
            <a:off x="6096000" y="2870791"/>
            <a:ext cx="6096000" cy="3987209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50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4676C9C-5785-2493-EE92-6887D33C38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498955" y="3874231"/>
            <a:ext cx="2674257" cy="2971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03E222-EAC4-4845-4016-8F2F45844D95}"/>
              </a:ext>
            </a:extLst>
          </p:cNvPr>
          <p:cNvSpPr txBox="1"/>
          <p:nvPr/>
        </p:nvSpPr>
        <p:spPr>
          <a:xfrm>
            <a:off x="4069788" y="1556415"/>
            <a:ext cx="3904972" cy="1171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500" b="1" dirty="0">
                <a:solidFill>
                  <a:srgbClr val="1D497D"/>
                </a:solidFill>
                <a:latin typeface="UTM Avo" panose="02040603050506020204" pitchFamily="18"/>
                <a:cs typeface="Arial" panose="020B0604020202020204" pitchFamily="34" charset="0"/>
              </a:rPr>
              <a:t>Bài tập 5 </a:t>
            </a:r>
            <a:r>
              <a:rPr lang="en-US" sz="2500" b="1" dirty="0">
                <a:solidFill>
                  <a:srgbClr val="1D497D"/>
                </a:solidFill>
                <a:latin typeface="UTM Avo" panose="02040603050506020204" pitchFamily="18"/>
                <a:cs typeface="Arial" panose="020B0604020202020204" pitchFamily="34" charset="0"/>
              </a:rPr>
              <a:t>(</a:t>
            </a:r>
            <a:r>
              <a:rPr lang="en-VN" sz="2500" b="1" dirty="0">
                <a:solidFill>
                  <a:srgbClr val="1D497D"/>
                </a:solidFill>
                <a:latin typeface="UTM Avo" panose="02040603050506020204" pitchFamily="18"/>
                <a:cs typeface="Arial" panose="020B0604020202020204" pitchFamily="34" charset="0"/>
              </a:rPr>
              <a:t>SGK – tr51</a:t>
            </a:r>
            <a:r>
              <a:rPr lang="en-US" sz="2500" b="1" dirty="0">
                <a:solidFill>
                  <a:srgbClr val="1D497D"/>
                </a:solidFill>
                <a:latin typeface="UTM Avo" panose="02040603050506020204" pitchFamily="18"/>
                <a:cs typeface="Arial" panose="020B0604020202020204" pitchFamily="34" charset="0"/>
              </a:rPr>
              <a:t>)</a:t>
            </a:r>
            <a:endParaRPr lang="en-VN" sz="2500" b="1" dirty="0">
              <a:solidFill>
                <a:srgbClr val="1D497D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VN" sz="2500" b="1" u="sng" dirty="0">
                <a:latin typeface="UTM Avo" panose="02040603050506020204" pitchFamily="18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156B63-F98F-1FDF-D43A-7C3B4E47A975}"/>
              </a:ext>
            </a:extLst>
          </p:cNvPr>
          <p:cNvSpPr txBox="1"/>
          <p:nvPr/>
        </p:nvSpPr>
        <p:spPr>
          <a:xfrm>
            <a:off x="1958315" y="3047686"/>
            <a:ext cx="8534400" cy="587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chiếm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5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B5EC9CC-E7FD-D703-BD63-5AF3592F89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-68883" y="4989470"/>
            <a:ext cx="3505921" cy="19808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F45629E-AB0D-2AAD-A15B-106F817ED3EB}"/>
              </a:ext>
            </a:extLst>
          </p:cNvPr>
          <p:cNvGrpSpPr/>
          <p:nvPr/>
        </p:nvGrpSpPr>
        <p:grpSpPr>
          <a:xfrm>
            <a:off x="3902274" y="5014052"/>
            <a:ext cx="5351180" cy="913070"/>
            <a:chOff x="6222630" y="8585320"/>
            <a:chExt cx="8026770" cy="136960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19A2D5-518F-7DE2-F839-2F282BCD8B81}"/>
                </a:ext>
              </a:extLst>
            </p:cNvPr>
            <p:cNvSpPr txBox="1"/>
            <p:nvPr/>
          </p:nvSpPr>
          <p:spPr>
            <a:xfrm>
              <a:off x="6222630" y="8666627"/>
              <a:ext cx="8026770" cy="8815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67"/>
                </a:spcAft>
              </a:pPr>
              <a:r>
                <a:rPr lang="en-US" sz="25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Đáp</a:t>
              </a:r>
              <a:r>
                <a:rPr lang="en-US" sz="25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5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: 	</a:t>
              </a:r>
              <a:r>
                <a:rPr lang="en-US" sz="2500" dirty="0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dung </a:t>
              </a:r>
              <a:r>
                <a:rPr lang="en-US" sz="2500" dirty="0" err="1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lượng</a:t>
              </a:r>
              <a:r>
                <a:rPr lang="en-US" sz="2500" dirty="0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bộ</a:t>
              </a:r>
              <a:r>
                <a:rPr lang="en-US" sz="2500" dirty="0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nhớ</a:t>
              </a:r>
              <a:r>
                <a:rPr lang="en-US" sz="2500" dirty="0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endParaRPr lang="en-VN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A88743D-06DD-97DE-7C59-13F3FF99B0F8}"/>
                </a:ext>
              </a:extLst>
            </p:cNvPr>
            <p:cNvGrpSpPr/>
            <p:nvPr/>
          </p:nvGrpSpPr>
          <p:grpSpPr>
            <a:xfrm>
              <a:off x="8541567" y="8585320"/>
              <a:ext cx="594313" cy="1369604"/>
              <a:chOff x="12106804" y="4321439"/>
              <a:chExt cx="540394" cy="136960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BB5A16-6C51-515E-A73F-3D257ADD5DCF}"/>
                  </a:ext>
                </a:extLst>
              </p:cNvPr>
              <p:cNvSpPr txBox="1"/>
              <p:nvPr/>
            </p:nvSpPr>
            <p:spPr>
              <a:xfrm>
                <a:off x="12107277" y="4321439"/>
                <a:ext cx="539921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434A06D-AFC7-A9FB-FFC4-04D89E759E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106804" y="5010867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56F013-8485-7733-FA60-AD25C68C1DBA}"/>
              </a:ext>
            </a:extLst>
          </p:cNvPr>
          <p:cNvGrpSpPr/>
          <p:nvPr/>
        </p:nvGrpSpPr>
        <p:grpSpPr>
          <a:xfrm>
            <a:off x="3514861" y="3891669"/>
            <a:ext cx="5716531" cy="923886"/>
            <a:chOff x="6928442" y="6965991"/>
            <a:chExt cx="8574796" cy="138582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A8F0D8E-BFDD-2B54-0420-153FC2F31665}"/>
                </a:ext>
              </a:extLst>
            </p:cNvPr>
            <p:cNvGrpSpPr/>
            <p:nvPr/>
          </p:nvGrpSpPr>
          <p:grpSpPr>
            <a:xfrm>
              <a:off x="6928442" y="6965991"/>
              <a:ext cx="832391" cy="1369604"/>
              <a:chOff x="12048141" y="4310722"/>
              <a:chExt cx="539579" cy="1369604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75068AF-C362-7E43-4760-8C8FB39DA6D0}"/>
                  </a:ext>
                </a:extLst>
              </p:cNvPr>
              <p:cNvSpPr txBox="1"/>
              <p:nvPr/>
            </p:nvSpPr>
            <p:spPr>
              <a:xfrm>
                <a:off x="12048141" y="4310722"/>
                <a:ext cx="539579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7545522-E068-0827-F0DC-1C9531DB90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94238" y="5000150"/>
                <a:ext cx="439008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9DC127-CE35-A212-0A73-E0E7824C69B9}"/>
                </a:ext>
              </a:extLst>
            </p:cNvPr>
            <p:cNvSpPr txBox="1"/>
            <p:nvPr/>
          </p:nvSpPr>
          <p:spPr>
            <a:xfrm>
              <a:off x="7842234" y="7258053"/>
              <a:ext cx="398530" cy="715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5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2C792B9-C7EA-170F-E115-74A96CC57330}"/>
                </a:ext>
              </a:extLst>
            </p:cNvPr>
            <p:cNvSpPr txBox="1"/>
            <p:nvPr/>
          </p:nvSpPr>
          <p:spPr>
            <a:xfrm>
              <a:off x="9242288" y="7244199"/>
              <a:ext cx="357412" cy="715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5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B990060-572E-2C12-1BF7-34F82F9D572E}"/>
                </a:ext>
              </a:extLst>
            </p:cNvPr>
            <p:cNvGrpSpPr/>
            <p:nvPr/>
          </p:nvGrpSpPr>
          <p:grpSpPr>
            <a:xfrm>
              <a:off x="9661143" y="6982215"/>
              <a:ext cx="593793" cy="1369604"/>
              <a:chOff x="12043054" y="4318352"/>
              <a:chExt cx="539921" cy="1369604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1EB3184-937C-620C-DF5D-1194D634D279}"/>
                  </a:ext>
                </a:extLst>
              </p:cNvPr>
              <p:cNvSpPr txBox="1"/>
              <p:nvPr/>
            </p:nvSpPr>
            <p:spPr>
              <a:xfrm>
                <a:off x="12043054" y="4318352"/>
                <a:ext cx="539921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7929AE2-8786-EFA2-0AFB-4D33A1423C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83783" y="4991555"/>
                <a:ext cx="48290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EEAE725-A643-C88B-C3D3-3D2667DBBA1C}"/>
                </a:ext>
              </a:extLst>
            </p:cNvPr>
            <p:cNvSpPr txBox="1"/>
            <p:nvPr/>
          </p:nvSpPr>
          <p:spPr>
            <a:xfrm>
              <a:off x="10148310" y="7043640"/>
              <a:ext cx="5354928" cy="8815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67"/>
                </a:spcAft>
              </a:pPr>
              <a:r>
                <a:rPr lang="en-US" sz="2500" dirty="0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(dung </a:t>
              </a:r>
              <a:r>
                <a:rPr lang="en-US" sz="2500" dirty="0" err="1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lượng</a:t>
              </a:r>
              <a:r>
                <a:rPr lang="en-US" sz="2500" dirty="0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bộ</a:t>
              </a:r>
              <a:r>
                <a:rPr lang="en-US" sz="2500" dirty="0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nhớ</a:t>
              </a:r>
              <a:r>
                <a:rPr lang="en-US" sz="2500" dirty="0"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)</a:t>
              </a:r>
              <a:endParaRPr lang="en-VN" sz="25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1535319-5441-80BF-B123-378C254AFDE1}"/>
                </a:ext>
              </a:extLst>
            </p:cNvPr>
            <p:cNvGrpSpPr/>
            <p:nvPr/>
          </p:nvGrpSpPr>
          <p:grpSpPr>
            <a:xfrm>
              <a:off x="8315907" y="6973933"/>
              <a:ext cx="832391" cy="1369604"/>
              <a:chOff x="12044083" y="4318664"/>
              <a:chExt cx="539579" cy="1369604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3F5093-CDA1-F354-F0AE-BBCDFA2EE0B7}"/>
                  </a:ext>
                </a:extLst>
              </p:cNvPr>
              <p:cNvSpPr txBox="1"/>
              <p:nvPr/>
            </p:nvSpPr>
            <p:spPr>
              <a:xfrm>
                <a:off x="12044083" y="4318664"/>
                <a:ext cx="539579" cy="1369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500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233B105-A697-3245-38E6-8045DCF1F7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94237" y="5000150"/>
                <a:ext cx="439008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2125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EC1F68-FA88-74EB-6F1F-4132B1708C15}"/>
              </a:ext>
            </a:extLst>
          </p:cNvPr>
          <p:cNvSpPr/>
          <p:nvPr/>
        </p:nvSpPr>
        <p:spPr>
          <a:xfrm>
            <a:off x="4224333" y="944207"/>
            <a:ext cx="3743333" cy="654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800" b="1" kern="0" dirty="0">
                <a:solidFill>
                  <a:srgbClr val="262624"/>
                </a:solidFill>
                <a:latin typeface="UTM Avo" panose="02040603050506020204" pitchFamily="18"/>
                <a:cs typeface="Arial"/>
                <a:sym typeface="Arial"/>
              </a:rPr>
              <a:t>CỦNG CỐ, DẶN DÒ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3F06869-56E8-5653-DC31-99FC5E7562D9}"/>
              </a:ext>
            </a:extLst>
          </p:cNvPr>
          <p:cNvSpPr/>
          <p:nvPr/>
        </p:nvSpPr>
        <p:spPr>
          <a:xfrm>
            <a:off x="2913528" y="1913964"/>
            <a:ext cx="6364941" cy="1725707"/>
          </a:xfrm>
          <a:custGeom>
            <a:avLst/>
            <a:gdLst>
              <a:gd name="connsiteX0" fmla="*/ 0 w 6364941"/>
              <a:gd name="connsiteY0" fmla="*/ 287624 h 1725707"/>
              <a:gd name="connsiteX1" fmla="*/ 287624 w 6364941"/>
              <a:gd name="connsiteY1" fmla="*/ 0 h 1725707"/>
              <a:gd name="connsiteX2" fmla="*/ 6077317 w 6364941"/>
              <a:gd name="connsiteY2" fmla="*/ 0 h 1725707"/>
              <a:gd name="connsiteX3" fmla="*/ 6364941 w 6364941"/>
              <a:gd name="connsiteY3" fmla="*/ 287624 h 1725707"/>
              <a:gd name="connsiteX4" fmla="*/ 6364941 w 6364941"/>
              <a:gd name="connsiteY4" fmla="*/ 1438083 h 1725707"/>
              <a:gd name="connsiteX5" fmla="*/ 6077317 w 6364941"/>
              <a:gd name="connsiteY5" fmla="*/ 1725707 h 1725707"/>
              <a:gd name="connsiteX6" fmla="*/ 287624 w 6364941"/>
              <a:gd name="connsiteY6" fmla="*/ 1725707 h 1725707"/>
              <a:gd name="connsiteX7" fmla="*/ 0 w 6364941"/>
              <a:gd name="connsiteY7" fmla="*/ 1438083 h 1725707"/>
              <a:gd name="connsiteX8" fmla="*/ 0 w 6364941"/>
              <a:gd name="connsiteY8" fmla="*/ 287624 h 172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41" h="1725707" extrusionOk="0">
                <a:moveTo>
                  <a:pt x="0" y="287624"/>
                </a:moveTo>
                <a:cubicBezTo>
                  <a:pt x="-20921" y="115870"/>
                  <a:pt x="101719" y="10154"/>
                  <a:pt x="287624" y="0"/>
                </a:cubicBezTo>
                <a:cubicBezTo>
                  <a:pt x="2164292" y="132882"/>
                  <a:pt x="3502341" y="-84951"/>
                  <a:pt x="6077317" y="0"/>
                </a:cubicBezTo>
                <a:cubicBezTo>
                  <a:pt x="6214033" y="21615"/>
                  <a:pt x="6359907" y="156601"/>
                  <a:pt x="6364941" y="287624"/>
                </a:cubicBezTo>
                <a:cubicBezTo>
                  <a:pt x="6339883" y="769904"/>
                  <a:pt x="6422444" y="1169164"/>
                  <a:pt x="6364941" y="1438083"/>
                </a:cubicBezTo>
                <a:cubicBezTo>
                  <a:pt x="6386660" y="1599510"/>
                  <a:pt x="6239250" y="1719363"/>
                  <a:pt x="6077317" y="1725707"/>
                </a:cubicBezTo>
                <a:cubicBezTo>
                  <a:pt x="5124229" y="1813346"/>
                  <a:pt x="1705160" y="1653028"/>
                  <a:pt x="287624" y="1725707"/>
                </a:cubicBezTo>
                <a:cubicBezTo>
                  <a:pt x="128295" y="1721136"/>
                  <a:pt x="-2483" y="1600384"/>
                  <a:pt x="0" y="1438083"/>
                </a:cubicBezTo>
                <a:cubicBezTo>
                  <a:pt x="-102789" y="1275073"/>
                  <a:pt x="-31003" y="820070"/>
                  <a:pt x="0" y="287624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</a:rPr>
              <a:t>Qua bài học hôm nay em học được những gì?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61CF4D5-1EE7-66B6-6D5F-1973D0CD6206}"/>
              </a:ext>
            </a:extLst>
          </p:cNvPr>
          <p:cNvSpPr/>
          <p:nvPr/>
        </p:nvSpPr>
        <p:spPr>
          <a:xfrm>
            <a:off x="2913527" y="3954697"/>
            <a:ext cx="6364941" cy="1959096"/>
          </a:xfrm>
          <a:custGeom>
            <a:avLst/>
            <a:gdLst>
              <a:gd name="connsiteX0" fmla="*/ 0 w 6364941"/>
              <a:gd name="connsiteY0" fmla="*/ 326523 h 1959096"/>
              <a:gd name="connsiteX1" fmla="*/ 326523 w 6364941"/>
              <a:gd name="connsiteY1" fmla="*/ 0 h 1959096"/>
              <a:gd name="connsiteX2" fmla="*/ 6038418 w 6364941"/>
              <a:gd name="connsiteY2" fmla="*/ 0 h 1959096"/>
              <a:gd name="connsiteX3" fmla="*/ 6364941 w 6364941"/>
              <a:gd name="connsiteY3" fmla="*/ 326523 h 1959096"/>
              <a:gd name="connsiteX4" fmla="*/ 6364941 w 6364941"/>
              <a:gd name="connsiteY4" fmla="*/ 1632573 h 1959096"/>
              <a:gd name="connsiteX5" fmla="*/ 6038418 w 6364941"/>
              <a:gd name="connsiteY5" fmla="*/ 1959096 h 1959096"/>
              <a:gd name="connsiteX6" fmla="*/ 326523 w 6364941"/>
              <a:gd name="connsiteY6" fmla="*/ 1959096 h 1959096"/>
              <a:gd name="connsiteX7" fmla="*/ 0 w 6364941"/>
              <a:gd name="connsiteY7" fmla="*/ 1632573 h 1959096"/>
              <a:gd name="connsiteX8" fmla="*/ 0 w 6364941"/>
              <a:gd name="connsiteY8" fmla="*/ 326523 h 195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41" h="1959096" extrusionOk="0">
                <a:moveTo>
                  <a:pt x="0" y="326523"/>
                </a:moveTo>
                <a:cubicBezTo>
                  <a:pt x="-20788" y="133366"/>
                  <a:pt x="123284" y="8597"/>
                  <a:pt x="326523" y="0"/>
                </a:cubicBezTo>
                <a:cubicBezTo>
                  <a:pt x="1457467" y="132882"/>
                  <a:pt x="5383414" y="-84951"/>
                  <a:pt x="6038418" y="0"/>
                </a:cubicBezTo>
                <a:cubicBezTo>
                  <a:pt x="6200920" y="17414"/>
                  <a:pt x="6362737" y="158372"/>
                  <a:pt x="6364941" y="326523"/>
                </a:cubicBezTo>
                <a:cubicBezTo>
                  <a:pt x="6371678" y="527221"/>
                  <a:pt x="6331582" y="1447306"/>
                  <a:pt x="6364941" y="1632573"/>
                </a:cubicBezTo>
                <a:cubicBezTo>
                  <a:pt x="6396951" y="1816704"/>
                  <a:pt x="6221902" y="1952613"/>
                  <a:pt x="6038418" y="1959096"/>
                </a:cubicBezTo>
                <a:cubicBezTo>
                  <a:pt x="4510991" y="2046735"/>
                  <a:pt x="1734324" y="1886417"/>
                  <a:pt x="326523" y="1959096"/>
                </a:cubicBezTo>
                <a:cubicBezTo>
                  <a:pt x="143505" y="1933498"/>
                  <a:pt x="-10237" y="1827133"/>
                  <a:pt x="0" y="1632573"/>
                </a:cubicBezTo>
                <a:cubicBezTo>
                  <a:pt x="83471" y="996830"/>
                  <a:pt x="70281" y="887206"/>
                  <a:pt x="0" y="326523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/>
              </a:rPr>
              <a:t>trừ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mẫu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056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F6A07BD-89C4-13E6-9654-65CBC331C607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704C1058-4885-DC11-C850-50416D6CA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FAEADD-9A7E-AEAE-ACB7-7CDBC344682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696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A80C52-FF92-6CA4-4ED5-3046520E2A2F}"/>
              </a:ext>
            </a:extLst>
          </p:cNvPr>
          <p:cNvGrpSpPr/>
          <p:nvPr/>
        </p:nvGrpSpPr>
        <p:grpSpPr>
          <a:xfrm>
            <a:off x="559594" y="1817075"/>
            <a:ext cx="3497580" cy="3584012"/>
            <a:chOff x="838200" y="2857500"/>
            <a:chExt cx="5246370" cy="537601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6FD79AD-59EA-0DE6-91E0-7696B0ACA3DC}"/>
                </a:ext>
              </a:extLst>
            </p:cNvPr>
            <p:cNvGrpSpPr/>
            <p:nvPr/>
          </p:nvGrpSpPr>
          <p:grpSpPr>
            <a:xfrm>
              <a:off x="838200" y="2857500"/>
              <a:ext cx="5246370" cy="5376018"/>
              <a:chOff x="1028700" y="3511279"/>
              <a:chExt cx="5246370" cy="5376018"/>
            </a:xfrm>
          </p:grpSpPr>
          <p:grpSp>
            <p:nvGrpSpPr>
              <p:cNvPr id="5" name="Group 2">
                <a:extLst>
                  <a:ext uri="{FF2B5EF4-FFF2-40B4-BE49-F238E27FC236}">
                    <a16:creationId xmlns:a16="http://schemas.microsoft.com/office/drawing/2014/main" id="{1ADDED0B-2E80-D991-3FCA-879A24D5E0D9}"/>
                  </a:ext>
                </a:extLst>
              </p:cNvPr>
              <p:cNvGrpSpPr/>
              <p:nvPr/>
            </p:nvGrpSpPr>
            <p:grpSpPr>
              <a:xfrm>
                <a:off x="1028700" y="4584709"/>
                <a:ext cx="5246370" cy="4302588"/>
                <a:chOff x="0" y="0"/>
                <a:chExt cx="812800" cy="666583"/>
              </a:xfrm>
            </p:grpSpPr>
            <p:sp>
              <p:nvSpPr>
                <p:cNvPr id="7" name="Freeform 3">
                  <a:extLst>
                    <a:ext uri="{FF2B5EF4-FFF2-40B4-BE49-F238E27FC236}">
                      <a16:creationId xmlns:a16="http://schemas.microsoft.com/office/drawing/2014/main" id="{E6D6A9BA-F2E8-B363-46D4-DFCE13D5795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666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666583">
                      <a:moveTo>
                        <a:pt x="0" y="0"/>
                      </a:moveTo>
                      <a:lnTo>
                        <a:pt x="812800" y="0"/>
                      </a:lnTo>
                      <a:lnTo>
                        <a:pt x="812800" y="666583"/>
                      </a:lnTo>
                      <a:lnTo>
                        <a:pt x="0" y="666583"/>
                      </a:lnTo>
                      <a:close/>
                    </a:path>
                  </a:pathLst>
                </a:custGeom>
                <a:solidFill>
                  <a:srgbClr val="F39730"/>
                </a:solidFill>
              </p:spPr>
            </p:sp>
            <p:sp>
              <p:nvSpPr>
                <p:cNvPr id="8" name="TextBox 4">
                  <a:extLst>
                    <a:ext uri="{FF2B5EF4-FFF2-40B4-BE49-F238E27FC236}">
                      <a16:creationId xmlns:a16="http://schemas.microsoft.com/office/drawing/2014/main" id="{09B3700D-4964-A120-6DEF-195EAB4A6F2D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812800" cy="695158"/>
                </a:xfrm>
                <a:prstGeom prst="rect">
                  <a:avLst/>
                </a:prstGeom>
              </p:spPr>
              <p:txBody>
                <a:bodyPr lIns="169333" tIns="169333" rIns="169333" bIns="169333" rtlCol="0" anchor="ctr"/>
                <a:lstStyle/>
                <a:p>
                  <a:pPr algn="ctr">
                    <a:lnSpc>
                      <a:spcPts val="2166"/>
                    </a:lnSpc>
                  </a:pPr>
                  <a:endParaRPr sz="600">
                    <a:latin typeface="UTM Avo" panose="02040603050506020204" pitchFamily="18"/>
                  </a:endParaRPr>
                </a:p>
              </p:txBody>
            </p:sp>
          </p:grpSp>
          <p:sp>
            <p:nvSpPr>
              <p:cNvPr id="6" name="Freeform 19">
                <a:extLst>
                  <a:ext uri="{FF2B5EF4-FFF2-40B4-BE49-F238E27FC236}">
                    <a16:creationId xmlns:a16="http://schemas.microsoft.com/office/drawing/2014/main" id="{A2E8647B-AD6F-C74B-7F1A-52B139F58871}"/>
                  </a:ext>
                </a:extLst>
              </p:cNvPr>
              <p:cNvSpPr/>
              <p:nvPr/>
            </p:nvSpPr>
            <p:spPr>
              <a:xfrm>
                <a:off x="2573729" y="3511279"/>
                <a:ext cx="2146861" cy="214686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</p:spPr>
          </p:sp>
        </p:grpSp>
        <p:sp>
          <p:nvSpPr>
            <p:cNvPr id="4" name="TextBox 9">
              <a:extLst>
                <a:ext uri="{FF2B5EF4-FFF2-40B4-BE49-F238E27FC236}">
                  <a16:creationId xmlns:a16="http://schemas.microsoft.com/office/drawing/2014/main" id="{AA56DCF1-32CD-0B48-9D38-0393A733199C}"/>
                </a:ext>
              </a:extLst>
            </p:cNvPr>
            <p:cNvSpPr txBox="1"/>
            <p:nvPr/>
          </p:nvSpPr>
          <p:spPr>
            <a:xfrm>
              <a:off x="1501896" y="5330265"/>
              <a:ext cx="3909524" cy="15442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Ôn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kiến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thức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D7A2A5-1AB4-6F37-F3C8-95469B636FA7}"/>
              </a:ext>
            </a:extLst>
          </p:cNvPr>
          <p:cNvGrpSpPr/>
          <p:nvPr/>
        </p:nvGrpSpPr>
        <p:grpSpPr>
          <a:xfrm>
            <a:off x="4408281" y="1802472"/>
            <a:ext cx="3497580" cy="3584012"/>
            <a:chOff x="6611231" y="2835596"/>
            <a:chExt cx="5246370" cy="537601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D147F8E-B821-5AB1-0DDC-1AF15C09167B}"/>
                </a:ext>
              </a:extLst>
            </p:cNvPr>
            <p:cNvGrpSpPr/>
            <p:nvPr/>
          </p:nvGrpSpPr>
          <p:grpSpPr>
            <a:xfrm>
              <a:off x="6611231" y="2835596"/>
              <a:ext cx="5246370" cy="5376018"/>
              <a:chOff x="1028700" y="3511279"/>
              <a:chExt cx="5246370" cy="5376018"/>
            </a:xfrm>
          </p:grpSpPr>
          <p:grpSp>
            <p:nvGrpSpPr>
              <p:cNvPr id="12" name="Group 2">
                <a:extLst>
                  <a:ext uri="{FF2B5EF4-FFF2-40B4-BE49-F238E27FC236}">
                    <a16:creationId xmlns:a16="http://schemas.microsoft.com/office/drawing/2014/main" id="{41E04140-97DD-21C0-2982-ACC5580D6D07}"/>
                  </a:ext>
                </a:extLst>
              </p:cNvPr>
              <p:cNvGrpSpPr/>
              <p:nvPr/>
            </p:nvGrpSpPr>
            <p:grpSpPr>
              <a:xfrm>
                <a:off x="1028700" y="4584709"/>
                <a:ext cx="5246370" cy="4302588"/>
                <a:chOff x="0" y="0"/>
                <a:chExt cx="812800" cy="666583"/>
              </a:xfrm>
            </p:grpSpPr>
            <p:sp>
              <p:nvSpPr>
                <p:cNvPr id="14" name="Freeform 3">
                  <a:extLst>
                    <a:ext uri="{FF2B5EF4-FFF2-40B4-BE49-F238E27FC236}">
                      <a16:creationId xmlns:a16="http://schemas.microsoft.com/office/drawing/2014/main" id="{12F6911B-70E7-5DFC-FCD1-A8E79BE86AE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666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666583">
                      <a:moveTo>
                        <a:pt x="0" y="0"/>
                      </a:moveTo>
                      <a:lnTo>
                        <a:pt x="812800" y="0"/>
                      </a:lnTo>
                      <a:lnTo>
                        <a:pt x="812800" y="666583"/>
                      </a:lnTo>
                      <a:lnTo>
                        <a:pt x="0" y="666583"/>
                      </a:lnTo>
                      <a:close/>
                    </a:path>
                  </a:pathLst>
                </a:custGeom>
                <a:solidFill>
                  <a:srgbClr val="F39730"/>
                </a:solidFill>
              </p:spPr>
            </p:sp>
            <p:sp>
              <p:nvSpPr>
                <p:cNvPr id="15" name="TextBox 4">
                  <a:extLst>
                    <a:ext uri="{FF2B5EF4-FFF2-40B4-BE49-F238E27FC236}">
                      <a16:creationId xmlns:a16="http://schemas.microsoft.com/office/drawing/2014/main" id="{37886270-B482-7185-22BF-22667A374105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812800" cy="695158"/>
                </a:xfrm>
                <a:prstGeom prst="rect">
                  <a:avLst/>
                </a:prstGeom>
              </p:spPr>
              <p:txBody>
                <a:bodyPr lIns="169333" tIns="169333" rIns="169333" bIns="169333" rtlCol="0" anchor="ctr"/>
                <a:lstStyle/>
                <a:p>
                  <a:pPr algn="ctr">
                    <a:lnSpc>
                      <a:spcPts val="2166"/>
                    </a:lnSpc>
                  </a:pPr>
                  <a:endParaRPr sz="600">
                    <a:latin typeface="UTM Avo" panose="02040603050506020204" pitchFamily="18"/>
                  </a:endParaRPr>
                </a:p>
              </p:txBody>
            </p:sp>
          </p:grpSp>
          <p:sp>
            <p:nvSpPr>
              <p:cNvPr id="13" name="Freeform 19">
                <a:extLst>
                  <a:ext uri="{FF2B5EF4-FFF2-40B4-BE49-F238E27FC236}">
                    <a16:creationId xmlns:a16="http://schemas.microsoft.com/office/drawing/2014/main" id="{CDCF0E86-B0FA-BF02-55E6-F727D3CE0CB9}"/>
                  </a:ext>
                </a:extLst>
              </p:cNvPr>
              <p:cNvSpPr/>
              <p:nvPr/>
            </p:nvSpPr>
            <p:spPr>
              <a:xfrm>
                <a:off x="2573729" y="3511279"/>
                <a:ext cx="2146861" cy="214686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</p:spPr>
          </p:sp>
        </p:grp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BF709E07-E11E-C82C-5774-49C5F75B0400}"/>
                </a:ext>
              </a:extLst>
            </p:cNvPr>
            <p:cNvSpPr txBox="1"/>
            <p:nvPr/>
          </p:nvSpPr>
          <p:spPr>
            <a:xfrm>
              <a:off x="7165337" y="5330264"/>
              <a:ext cx="4138158" cy="15442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Hoàn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thành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VBT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18A569-C52F-E47A-96CE-848CDE5116D2}"/>
              </a:ext>
            </a:extLst>
          </p:cNvPr>
          <p:cNvGrpSpPr/>
          <p:nvPr/>
        </p:nvGrpSpPr>
        <p:grpSpPr>
          <a:xfrm>
            <a:off x="8253816" y="1802472"/>
            <a:ext cx="3500731" cy="3584013"/>
            <a:chOff x="12379535" y="2835596"/>
            <a:chExt cx="5251097" cy="537601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9B5F27F-FC60-9935-3615-BDE76D0B3699}"/>
                </a:ext>
              </a:extLst>
            </p:cNvPr>
            <p:cNvGrpSpPr/>
            <p:nvPr/>
          </p:nvGrpSpPr>
          <p:grpSpPr>
            <a:xfrm>
              <a:off x="12384262" y="2835596"/>
              <a:ext cx="5246370" cy="5376018"/>
              <a:chOff x="1028700" y="3511279"/>
              <a:chExt cx="5246370" cy="5376018"/>
            </a:xfrm>
          </p:grpSpPr>
          <p:grpSp>
            <p:nvGrpSpPr>
              <p:cNvPr id="19" name="Group 2">
                <a:extLst>
                  <a:ext uri="{FF2B5EF4-FFF2-40B4-BE49-F238E27FC236}">
                    <a16:creationId xmlns:a16="http://schemas.microsoft.com/office/drawing/2014/main" id="{A5EA348C-5EB2-E5F0-02DD-7027914C5D83}"/>
                  </a:ext>
                </a:extLst>
              </p:cNvPr>
              <p:cNvGrpSpPr/>
              <p:nvPr/>
            </p:nvGrpSpPr>
            <p:grpSpPr>
              <a:xfrm>
                <a:off x="1028700" y="4584709"/>
                <a:ext cx="5246370" cy="4302588"/>
                <a:chOff x="0" y="0"/>
                <a:chExt cx="812800" cy="666583"/>
              </a:xfrm>
            </p:grpSpPr>
            <p:sp>
              <p:nvSpPr>
                <p:cNvPr id="21" name="Freeform 3">
                  <a:extLst>
                    <a:ext uri="{FF2B5EF4-FFF2-40B4-BE49-F238E27FC236}">
                      <a16:creationId xmlns:a16="http://schemas.microsoft.com/office/drawing/2014/main" id="{39F469BF-F653-F6AB-2D6F-0EA158F855E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666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666583">
                      <a:moveTo>
                        <a:pt x="0" y="0"/>
                      </a:moveTo>
                      <a:lnTo>
                        <a:pt x="812800" y="0"/>
                      </a:lnTo>
                      <a:lnTo>
                        <a:pt x="812800" y="666583"/>
                      </a:lnTo>
                      <a:lnTo>
                        <a:pt x="0" y="666583"/>
                      </a:lnTo>
                      <a:close/>
                    </a:path>
                  </a:pathLst>
                </a:custGeom>
                <a:solidFill>
                  <a:srgbClr val="F39730"/>
                </a:solidFill>
              </p:spPr>
            </p:sp>
            <p:sp>
              <p:nvSpPr>
                <p:cNvPr id="22" name="TextBox 4">
                  <a:extLst>
                    <a:ext uri="{FF2B5EF4-FFF2-40B4-BE49-F238E27FC236}">
                      <a16:creationId xmlns:a16="http://schemas.microsoft.com/office/drawing/2014/main" id="{3C752C7F-374F-0BD2-529D-FCB76550B20B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812800" cy="695158"/>
                </a:xfrm>
                <a:prstGeom prst="rect">
                  <a:avLst/>
                </a:prstGeom>
              </p:spPr>
              <p:txBody>
                <a:bodyPr lIns="169333" tIns="169333" rIns="169333" bIns="169333" rtlCol="0" anchor="ctr"/>
                <a:lstStyle/>
                <a:p>
                  <a:pPr algn="ctr">
                    <a:lnSpc>
                      <a:spcPts val="2166"/>
                    </a:lnSpc>
                  </a:pPr>
                  <a:endParaRPr sz="600">
                    <a:latin typeface="UTM Avo" panose="02040603050506020204" pitchFamily="18"/>
                  </a:endParaRPr>
                </a:p>
              </p:txBody>
            </p:sp>
          </p:grp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FED1D7E2-97E6-F3EC-67CA-7A479BE7C8F5}"/>
                  </a:ext>
                </a:extLst>
              </p:cNvPr>
              <p:cNvSpPr/>
              <p:nvPr/>
            </p:nvSpPr>
            <p:spPr>
              <a:xfrm>
                <a:off x="2573729" y="3511279"/>
                <a:ext cx="2146861" cy="214686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</p:spPr>
          </p:sp>
        </p:grp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70CE15B9-B6A6-D6BE-E769-85FC053D49A2}"/>
                </a:ext>
              </a:extLst>
            </p:cNvPr>
            <p:cNvSpPr txBox="1"/>
            <p:nvPr/>
          </p:nvSpPr>
          <p:spPr>
            <a:xfrm>
              <a:off x="12379535" y="5275387"/>
              <a:ext cx="5246370" cy="1554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chuẩn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bị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trước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Bài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75: </a:t>
              </a:r>
              <a:r>
                <a:rPr lang="en-US" sz="2400" b="1" dirty="0" err="1">
                  <a:latin typeface="UTM Avo" panose="02040603050506020204" pitchFamily="18"/>
                </a:rPr>
                <a:t>Luyện</a:t>
              </a:r>
              <a:r>
                <a:rPr lang="en-US" sz="2400" b="1" dirty="0">
                  <a:latin typeface="UTM Avo" panose="02040603050506020204" pitchFamily="18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</a:rPr>
                <a:t>tập</a:t>
              </a:r>
              <a:endParaRPr lang="en-US" sz="2400" b="1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5">
            <a:extLst>
              <a:ext uri="{FF2B5EF4-FFF2-40B4-BE49-F238E27FC236}">
                <a16:creationId xmlns:a16="http://schemas.microsoft.com/office/drawing/2014/main" id="{54D7B947-4514-CD7F-279F-C37BE6089630}"/>
              </a:ext>
            </a:extLst>
          </p:cNvPr>
          <p:cNvSpPr txBox="1"/>
          <p:nvPr/>
        </p:nvSpPr>
        <p:spPr>
          <a:xfrm>
            <a:off x="1871847" y="2069502"/>
            <a:ext cx="866772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97580441-BDC8-0A70-C1CE-16C18CAE6511}"/>
              </a:ext>
            </a:extLst>
          </p:cNvPr>
          <p:cNvSpPr txBox="1"/>
          <p:nvPr/>
        </p:nvSpPr>
        <p:spPr>
          <a:xfrm>
            <a:off x="5720534" y="2069501"/>
            <a:ext cx="866772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0631111A-69A2-EADF-08DB-5696BF9C0074}"/>
              </a:ext>
            </a:extLst>
          </p:cNvPr>
          <p:cNvSpPr txBox="1"/>
          <p:nvPr/>
        </p:nvSpPr>
        <p:spPr>
          <a:xfrm>
            <a:off x="9569222" y="2069500"/>
            <a:ext cx="866772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7784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5;p1">
            <a:extLst>
              <a:ext uri="{FF2B5EF4-FFF2-40B4-BE49-F238E27FC236}">
                <a16:creationId xmlns:a16="http://schemas.microsoft.com/office/drawing/2014/main" id="{6239DC95-0E39-51A2-CC25-4A5F05007ABF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6;p1">
            <a:extLst>
              <a:ext uri="{FF2B5EF4-FFF2-40B4-BE49-F238E27FC236}">
                <a16:creationId xmlns:a16="http://schemas.microsoft.com/office/drawing/2014/main" id="{312F9DBA-AF38-3E6F-0832-79D403067210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mời quý thầy cô tham gia Group Facebook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theo đường link: 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Google Shape;87;p1">
            <a:extLst>
              <a:ext uri="{FF2B5EF4-FFF2-40B4-BE49-F238E27FC236}">
                <a16:creationId xmlns:a16="http://schemas.microsoft.com/office/drawing/2014/main" id="{2D63CBA8-A188-A5C4-8660-C1A7E085DC9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8;p1">
            <a:hlinkClick r:id="rId3"/>
            <a:extLst>
              <a:ext uri="{FF2B5EF4-FFF2-40B4-BE49-F238E27FC236}">
                <a16:creationId xmlns:a16="http://schemas.microsoft.com/office/drawing/2014/main" id="{E57769F8-F552-C8DA-8E8A-DDC3EC6203E2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Hoc10 –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Đồng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hành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cùng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giáo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viên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tiểu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học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Google Shape;89;p1">
            <a:extLst>
              <a:ext uri="{FF2B5EF4-FFF2-40B4-BE49-F238E27FC236}">
                <a16:creationId xmlns:a16="http://schemas.microsoft.com/office/drawing/2014/main" id="{7EF84C48-1423-0E07-165D-E3FA4EEE6634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Hoặc truy cập qua QR code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8BDCDB7-7169-BE3D-D202-AFAF2BB1AA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;p1">
            <a:extLst>
              <a:ext uri="{FF2B5EF4-FFF2-40B4-BE49-F238E27FC236}">
                <a16:creationId xmlns:a16="http://schemas.microsoft.com/office/drawing/2014/main" id="{90111135-4929-E613-5CA2-ABDE280953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985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BBE123-7EB7-F8EF-FE93-08EE980BC898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DA91DD1F-EB0A-557A-8651-452737B26B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66EB6B-D8B5-EFF5-94FA-80BE38D6C2C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772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4C0A1CC-CF64-D947-32BC-F32DECBBB5FD}"/>
              </a:ext>
            </a:extLst>
          </p:cNvPr>
          <p:cNvGrpSpPr/>
          <p:nvPr/>
        </p:nvGrpSpPr>
        <p:grpSpPr>
          <a:xfrm rot="13435538">
            <a:off x="-190085" y="5357748"/>
            <a:ext cx="2251192" cy="1597992"/>
            <a:chOff x="13288830" y="910239"/>
            <a:chExt cx="6278779" cy="4456946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733542F3-8211-97B1-A680-10D5F7D3AC30}"/>
                </a:ext>
              </a:extLst>
            </p:cNvPr>
            <p:cNvSpPr/>
            <p:nvPr/>
          </p:nvSpPr>
          <p:spPr>
            <a:xfrm flipH="1">
              <a:off x="15884718" y="1684294"/>
              <a:ext cx="3682891" cy="3682891"/>
            </a:xfrm>
            <a:custGeom>
              <a:avLst/>
              <a:gdLst/>
              <a:ahLst/>
              <a:cxnLst/>
              <a:rect l="l" t="t" r="r" b="b"/>
              <a:pathLst>
                <a:path w="3682891" h="3682891">
                  <a:moveTo>
                    <a:pt x="3682891" y="0"/>
                  </a:moveTo>
                  <a:lnTo>
                    <a:pt x="0" y="0"/>
                  </a:lnTo>
                  <a:lnTo>
                    <a:pt x="0" y="3682891"/>
                  </a:lnTo>
                  <a:lnTo>
                    <a:pt x="3682891" y="3682891"/>
                  </a:lnTo>
                  <a:lnTo>
                    <a:pt x="3682891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AD2C9EC-F711-490C-A3E1-D73E74D02D6A}"/>
                </a:ext>
              </a:extLst>
            </p:cNvPr>
            <p:cNvSpPr/>
            <p:nvPr/>
          </p:nvSpPr>
          <p:spPr>
            <a:xfrm>
              <a:off x="13288830" y="2771297"/>
              <a:ext cx="2595888" cy="2595888"/>
            </a:xfrm>
            <a:custGeom>
              <a:avLst/>
              <a:gdLst/>
              <a:ahLst/>
              <a:cxnLst/>
              <a:rect l="l" t="t" r="r" b="b"/>
              <a:pathLst>
                <a:path w="2595888" h="2595888">
                  <a:moveTo>
                    <a:pt x="0" y="0"/>
                  </a:moveTo>
                  <a:lnTo>
                    <a:pt x="2595888" y="0"/>
                  </a:lnTo>
                  <a:lnTo>
                    <a:pt x="2595888" y="2595888"/>
                  </a:lnTo>
                  <a:lnTo>
                    <a:pt x="0" y="2595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D6936366-F8DF-E0E3-6BB5-45D1CCFF7330}"/>
                </a:ext>
              </a:extLst>
            </p:cNvPr>
            <p:cNvSpPr/>
            <p:nvPr/>
          </p:nvSpPr>
          <p:spPr>
            <a:xfrm>
              <a:off x="15884718" y="910239"/>
              <a:ext cx="774055" cy="774055"/>
            </a:xfrm>
            <a:custGeom>
              <a:avLst/>
              <a:gdLst/>
              <a:ahLst/>
              <a:cxnLst/>
              <a:rect l="l" t="t" r="r" b="b"/>
              <a:pathLst>
                <a:path w="774055" h="774055">
                  <a:moveTo>
                    <a:pt x="0" y="0"/>
                  </a:moveTo>
                  <a:lnTo>
                    <a:pt x="774054" y="0"/>
                  </a:lnTo>
                  <a:lnTo>
                    <a:pt x="774054" y="774055"/>
                  </a:lnTo>
                  <a:lnTo>
                    <a:pt x="0" y="774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TextBox 5">
            <a:extLst>
              <a:ext uri="{FF2B5EF4-FFF2-40B4-BE49-F238E27FC236}">
                <a16:creationId xmlns:a16="http://schemas.microsoft.com/office/drawing/2014/main" id="{87B63371-FA2B-DB93-A797-8B0F7B9547BB}"/>
              </a:ext>
            </a:extLst>
          </p:cNvPr>
          <p:cNvSpPr txBox="1"/>
          <p:nvPr/>
        </p:nvSpPr>
        <p:spPr>
          <a:xfrm>
            <a:off x="4988881" y="1499442"/>
            <a:ext cx="2388552" cy="1212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69">
              <a:lnSpc>
                <a:spcPct val="150000"/>
              </a:lnSpc>
            </a:pPr>
            <a:r>
              <a:rPr lang="en-US" sz="2800" b="1" dirty="0">
                <a:solidFill>
                  <a:srgbClr val="2E2E2E"/>
                </a:solidFill>
                <a:latin typeface="UTM Avo" panose="02040603050506020204" pitchFamily="18"/>
                <a:cs typeface="Arial" panose="020B0604020202020204" pitchFamily="34" charset="0"/>
              </a:rPr>
              <a:t>TRÒ CHƠI</a:t>
            </a:r>
          </a:p>
          <a:p>
            <a:pPr algn="ctr" defTabSz="609569">
              <a:lnSpc>
                <a:spcPct val="150000"/>
              </a:lnSpc>
            </a:pPr>
            <a:r>
              <a:rPr lang="en-US" sz="2800" b="1" dirty="0">
                <a:solidFill>
                  <a:srgbClr val="2E2E2E"/>
                </a:solidFill>
                <a:latin typeface="UTM Avo" panose="02040603050506020204" pitchFamily="18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solidFill>
                  <a:srgbClr val="2E2E2E"/>
                </a:solidFill>
                <a:latin typeface="UTM Avo" panose="02040603050506020204" pitchFamily="18"/>
                <a:cs typeface="Arial" panose="020B0604020202020204" pitchFamily="34" charset="0"/>
              </a:rPr>
              <a:t>Đưa</a:t>
            </a:r>
            <a:r>
              <a:rPr lang="en-US" sz="2800" b="1" dirty="0">
                <a:solidFill>
                  <a:srgbClr val="2E2E2E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E2E2E"/>
                </a:solidFill>
                <a:latin typeface="UTM Avo" panose="02040603050506020204" pitchFamily="18"/>
                <a:cs typeface="Arial" panose="020B0604020202020204" pitchFamily="34" charset="0"/>
              </a:rPr>
              <a:t>thư</a:t>
            </a:r>
            <a:r>
              <a:rPr lang="en-US" sz="2800" b="1" dirty="0">
                <a:solidFill>
                  <a:srgbClr val="2E2E2E"/>
                </a:solidFill>
                <a:latin typeface="UTM Avo" panose="02040603050506020204" pitchFamily="18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DFA778-4A95-ECEE-23C5-4A69C7159E84}"/>
              </a:ext>
            </a:extLst>
          </p:cNvPr>
          <p:cNvSpPr txBox="1"/>
          <p:nvPr/>
        </p:nvSpPr>
        <p:spPr>
          <a:xfrm>
            <a:off x="2305000" y="3177577"/>
            <a:ext cx="7347691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569">
              <a:lnSpc>
                <a:spcPct val="150000"/>
              </a:lnSpc>
            </a:pPr>
            <a:r>
              <a:rPr lang="en-VN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Giúp người đưa thư để thư đúng hòm bằng cách tính các phép tính, kết quả ở mỗi hòm sẽ tương ứng với phân số ở mỗi lá thư. </a:t>
            </a:r>
          </a:p>
        </p:txBody>
      </p:sp>
      <p:pic>
        <p:nvPicPr>
          <p:cNvPr id="30" name="Picture 10">
            <a:extLst>
              <a:ext uri="{FF2B5EF4-FFF2-40B4-BE49-F238E27FC236}">
                <a16:creationId xmlns:a16="http://schemas.microsoft.com/office/drawing/2014/main" id="{9D9E6A3B-7D1A-008A-F75D-012504B2081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491" y="-204089"/>
            <a:ext cx="3616753" cy="3381665"/>
          </a:xfrm>
          <a:prstGeom prst="rect">
            <a:avLst/>
          </a:prstGeom>
        </p:spPr>
      </p:pic>
      <p:sp>
        <p:nvSpPr>
          <p:cNvPr id="31" name="Freeform 6">
            <a:extLst>
              <a:ext uri="{FF2B5EF4-FFF2-40B4-BE49-F238E27FC236}">
                <a16:creationId xmlns:a16="http://schemas.microsoft.com/office/drawing/2014/main" id="{47585C1E-C8A2-8921-BC57-222D654E0786}"/>
              </a:ext>
            </a:extLst>
          </p:cNvPr>
          <p:cNvSpPr/>
          <p:nvPr/>
        </p:nvSpPr>
        <p:spPr>
          <a:xfrm flipH="1">
            <a:off x="9652691" y="1486744"/>
            <a:ext cx="2388551" cy="4346862"/>
          </a:xfrm>
          <a:custGeom>
            <a:avLst/>
            <a:gdLst/>
            <a:ahLst/>
            <a:cxnLst/>
            <a:rect l="l" t="t" r="r" b="b"/>
            <a:pathLst>
              <a:path w="2691974" h="4931229">
                <a:moveTo>
                  <a:pt x="0" y="0"/>
                </a:moveTo>
                <a:lnTo>
                  <a:pt x="2691974" y="0"/>
                </a:lnTo>
                <a:lnTo>
                  <a:pt x="2691974" y="4931228"/>
                </a:lnTo>
                <a:lnTo>
                  <a:pt x="0" y="49312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277F8C-C9F1-6D2A-4F1F-960EFA4F12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159" y="1"/>
            <a:ext cx="740841" cy="827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C8845873-8FB4-0A24-CF73-82D1617D4CED}"/>
              </a:ext>
            </a:extLst>
          </p:cNvPr>
          <p:cNvSpPr/>
          <p:nvPr/>
        </p:nvSpPr>
        <p:spPr>
          <a:xfrm>
            <a:off x="356348" y="305207"/>
            <a:ext cx="11479305" cy="624758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9" name="H5">
            <a:extLst>
              <a:ext uri="{FF2B5EF4-FFF2-40B4-BE49-F238E27FC236}">
                <a16:creationId xmlns:a16="http://schemas.microsoft.com/office/drawing/2014/main" id="{4C63DB88-6DC9-A694-6CC4-1D51DF7DD856}"/>
              </a:ext>
            </a:extLst>
          </p:cNvPr>
          <p:cNvSpPr/>
          <p:nvPr/>
        </p:nvSpPr>
        <p:spPr>
          <a:xfrm>
            <a:off x="9807077" y="592223"/>
            <a:ext cx="1726975" cy="2736021"/>
          </a:xfrm>
          <a:custGeom>
            <a:avLst/>
            <a:gdLst/>
            <a:ahLst/>
            <a:cxnLst/>
            <a:rect l="l" t="t" r="r" b="b"/>
            <a:pathLst>
              <a:path w="2180844" h="4114800">
                <a:moveTo>
                  <a:pt x="0" y="0"/>
                </a:moveTo>
                <a:lnTo>
                  <a:pt x="2180844" y="0"/>
                </a:lnTo>
                <a:lnTo>
                  <a:pt x="2180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6" name="H4">
            <a:extLst>
              <a:ext uri="{FF2B5EF4-FFF2-40B4-BE49-F238E27FC236}">
                <a16:creationId xmlns:a16="http://schemas.microsoft.com/office/drawing/2014/main" id="{59074A7B-DA8B-5665-716B-401462582B4C}"/>
              </a:ext>
            </a:extLst>
          </p:cNvPr>
          <p:cNvSpPr/>
          <p:nvPr/>
        </p:nvSpPr>
        <p:spPr>
          <a:xfrm>
            <a:off x="7758575" y="682803"/>
            <a:ext cx="1785763" cy="2578718"/>
          </a:xfrm>
          <a:custGeom>
            <a:avLst/>
            <a:gdLst/>
            <a:ahLst/>
            <a:cxnLst/>
            <a:rect l="l" t="t" r="r" b="b"/>
            <a:pathLst>
              <a:path w="2685674" h="3878229">
                <a:moveTo>
                  <a:pt x="0" y="0"/>
                </a:moveTo>
                <a:lnTo>
                  <a:pt x="2685674" y="0"/>
                </a:lnTo>
                <a:lnTo>
                  <a:pt x="2685674" y="3878230"/>
                </a:lnTo>
                <a:lnTo>
                  <a:pt x="0" y="38782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5" name="H3">
            <a:extLst>
              <a:ext uri="{FF2B5EF4-FFF2-40B4-BE49-F238E27FC236}">
                <a16:creationId xmlns:a16="http://schemas.microsoft.com/office/drawing/2014/main" id="{962050AC-E3A7-FFFD-FB4F-0ECB39ABCDE7}"/>
              </a:ext>
            </a:extLst>
          </p:cNvPr>
          <p:cNvSpPr/>
          <p:nvPr/>
        </p:nvSpPr>
        <p:spPr>
          <a:xfrm>
            <a:off x="5136028" y="675131"/>
            <a:ext cx="2116996" cy="2736021"/>
          </a:xfrm>
          <a:custGeom>
            <a:avLst/>
            <a:gdLst/>
            <a:ahLst/>
            <a:cxnLst/>
            <a:rect l="l" t="t" r="r" b="b"/>
            <a:pathLst>
              <a:path w="3183827" h="4114800">
                <a:moveTo>
                  <a:pt x="0" y="0"/>
                </a:moveTo>
                <a:lnTo>
                  <a:pt x="3183827" y="0"/>
                </a:lnTo>
                <a:lnTo>
                  <a:pt x="31838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8" name="H2">
            <a:extLst>
              <a:ext uri="{FF2B5EF4-FFF2-40B4-BE49-F238E27FC236}">
                <a16:creationId xmlns:a16="http://schemas.microsoft.com/office/drawing/2014/main" id="{79BC2878-4CB3-E946-0912-263512600D0A}"/>
              </a:ext>
            </a:extLst>
          </p:cNvPr>
          <p:cNvSpPr/>
          <p:nvPr/>
        </p:nvSpPr>
        <p:spPr>
          <a:xfrm>
            <a:off x="2986195" y="629315"/>
            <a:ext cx="1891276" cy="2736023"/>
          </a:xfrm>
          <a:custGeom>
            <a:avLst/>
            <a:gdLst/>
            <a:ahLst/>
            <a:cxnLst/>
            <a:rect l="l" t="t" r="r" b="b"/>
            <a:pathLst>
              <a:path w="2844356" h="4114800">
                <a:moveTo>
                  <a:pt x="0" y="0"/>
                </a:moveTo>
                <a:lnTo>
                  <a:pt x="2844355" y="0"/>
                </a:lnTo>
                <a:lnTo>
                  <a:pt x="2844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7" name="H1">
            <a:extLst>
              <a:ext uri="{FF2B5EF4-FFF2-40B4-BE49-F238E27FC236}">
                <a16:creationId xmlns:a16="http://schemas.microsoft.com/office/drawing/2014/main" id="{E60F99CF-F5C6-2F3C-6190-9CCD829CA35C}"/>
              </a:ext>
            </a:extLst>
          </p:cNvPr>
          <p:cNvSpPr/>
          <p:nvPr/>
        </p:nvSpPr>
        <p:spPr>
          <a:xfrm>
            <a:off x="220774" y="577351"/>
            <a:ext cx="2318779" cy="2736023"/>
          </a:xfrm>
          <a:custGeom>
            <a:avLst/>
            <a:gdLst/>
            <a:ahLst/>
            <a:cxnLst/>
            <a:rect l="l" t="t" r="r" b="b"/>
            <a:pathLst>
              <a:path w="3487293" h="4114800">
                <a:moveTo>
                  <a:pt x="0" y="0"/>
                </a:moveTo>
                <a:lnTo>
                  <a:pt x="3487293" y="0"/>
                </a:lnTo>
                <a:lnTo>
                  <a:pt x="34872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2" name="5">
            <a:extLst>
              <a:ext uri="{FF2B5EF4-FFF2-40B4-BE49-F238E27FC236}">
                <a16:creationId xmlns:a16="http://schemas.microsoft.com/office/drawing/2014/main" id="{2388B737-1B43-B374-05E3-3746B6C92936}"/>
              </a:ext>
            </a:extLst>
          </p:cNvPr>
          <p:cNvSpPr/>
          <p:nvPr/>
        </p:nvSpPr>
        <p:spPr>
          <a:xfrm>
            <a:off x="9755626" y="4937686"/>
            <a:ext cx="1750369" cy="1328093"/>
          </a:xfrm>
          <a:custGeom>
            <a:avLst/>
            <a:gdLst/>
            <a:ahLst/>
            <a:cxnLst/>
            <a:rect l="l" t="t" r="r" b="b"/>
            <a:pathLst>
              <a:path w="5423130" h="4114800">
                <a:moveTo>
                  <a:pt x="0" y="0"/>
                </a:moveTo>
                <a:lnTo>
                  <a:pt x="5423130" y="0"/>
                </a:lnTo>
                <a:lnTo>
                  <a:pt x="5423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3" name="4">
            <a:extLst>
              <a:ext uri="{FF2B5EF4-FFF2-40B4-BE49-F238E27FC236}">
                <a16:creationId xmlns:a16="http://schemas.microsoft.com/office/drawing/2014/main" id="{DA731093-42C2-747D-B5C4-A95652D364C6}"/>
              </a:ext>
            </a:extLst>
          </p:cNvPr>
          <p:cNvSpPr/>
          <p:nvPr/>
        </p:nvSpPr>
        <p:spPr>
          <a:xfrm>
            <a:off x="7417794" y="4707949"/>
            <a:ext cx="1793676" cy="1612066"/>
          </a:xfrm>
          <a:custGeom>
            <a:avLst/>
            <a:gdLst/>
            <a:ahLst/>
            <a:cxnLst/>
            <a:rect l="l" t="t" r="r" b="b"/>
            <a:pathLst>
              <a:path w="4578359" h="4114800">
                <a:moveTo>
                  <a:pt x="0" y="0"/>
                </a:moveTo>
                <a:lnTo>
                  <a:pt x="4578359" y="0"/>
                </a:lnTo>
                <a:lnTo>
                  <a:pt x="45783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1" name="3">
            <a:extLst>
              <a:ext uri="{FF2B5EF4-FFF2-40B4-BE49-F238E27FC236}">
                <a16:creationId xmlns:a16="http://schemas.microsoft.com/office/drawing/2014/main" id="{5CEA7237-AA51-6823-8D7A-E9C571323077}"/>
              </a:ext>
            </a:extLst>
          </p:cNvPr>
          <p:cNvSpPr/>
          <p:nvPr/>
        </p:nvSpPr>
        <p:spPr>
          <a:xfrm>
            <a:off x="5136028" y="4686350"/>
            <a:ext cx="1930317" cy="1633666"/>
          </a:xfrm>
          <a:custGeom>
            <a:avLst/>
            <a:gdLst/>
            <a:ahLst/>
            <a:cxnLst/>
            <a:rect l="l" t="t" r="r" b="b"/>
            <a:pathLst>
              <a:path w="4861989" h="4114800">
                <a:moveTo>
                  <a:pt x="0" y="0"/>
                </a:moveTo>
                <a:lnTo>
                  <a:pt x="4861989" y="0"/>
                </a:lnTo>
                <a:lnTo>
                  <a:pt x="4861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80" name="2">
            <a:extLst>
              <a:ext uri="{FF2B5EF4-FFF2-40B4-BE49-F238E27FC236}">
                <a16:creationId xmlns:a16="http://schemas.microsoft.com/office/drawing/2014/main" id="{19DD9930-1F0C-81EB-5713-A1D8AC07631F}"/>
              </a:ext>
            </a:extLst>
          </p:cNvPr>
          <p:cNvSpPr/>
          <p:nvPr/>
        </p:nvSpPr>
        <p:spPr>
          <a:xfrm>
            <a:off x="2866863" y="4937685"/>
            <a:ext cx="1653961" cy="1034477"/>
          </a:xfrm>
          <a:custGeom>
            <a:avLst/>
            <a:gdLst/>
            <a:ahLst/>
            <a:cxnLst/>
            <a:rect l="l" t="t" r="r" b="b"/>
            <a:pathLst>
              <a:path w="3427326" h="2143636">
                <a:moveTo>
                  <a:pt x="0" y="0"/>
                </a:moveTo>
                <a:lnTo>
                  <a:pt x="3427325" y="0"/>
                </a:lnTo>
                <a:lnTo>
                  <a:pt x="3427325" y="2143636"/>
                </a:lnTo>
                <a:lnTo>
                  <a:pt x="0" y="21436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84" name="1">
            <a:extLst>
              <a:ext uri="{FF2B5EF4-FFF2-40B4-BE49-F238E27FC236}">
                <a16:creationId xmlns:a16="http://schemas.microsoft.com/office/drawing/2014/main" id="{143E0E3E-CFCF-17A3-335F-D3DD8D2E117C}"/>
              </a:ext>
            </a:extLst>
          </p:cNvPr>
          <p:cNvSpPr/>
          <p:nvPr/>
        </p:nvSpPr>
        <p:spPr>
          <a:xfrm>
            <a:off x="455086" y="4707950"/>
            <a:ext cx="1925075" cy="1479902"/>
          </a:xfrm>
          <a:custGeom>
            <a:avLst/>
            <a:gdLst/>
            <a:ahLst/>
            <a:cxnLst/>
            <a:rect l="l" t="t" r="r" b="b"/>
            <a:pathLst>
              <a:path w="5352585" h="4114800">
                <a:moveTo>
                  <a:pt x="0" y="0"/>
                </a:moveTo>
                <a:lnTo>
                  <a:pt x="5352585" y="0"/>
                </a:lnTo>
                <a:lnTo>
                  <a:pt x="53525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13A8E2F-3951-5742-5CDB-F24C8308255E}"/>
              </a:ext>
            </a:extLst>
          </p:cNvPr>
          <p:cNvGrpSpPr/>
          <p:nvPr/>
        </p:nvGrpSpPr>
        <p:grpSpPr>
          <a:xfrm>
            <a:off x="5779857" y="4937521"/>
            <a:ext cx="671622" cy="974499"/>
            <a:chOff x="4021636" y="1672057"/>
            <a:chExt cx="1007564" cy="1461939"/>
          </a:xfrm>
        </p:grpSpPr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CD14D133-0339-0DEF-FDEA-751CE1452ACE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69"/>
              <a:r>
                <a:rPr lang="en-VN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D549A8A3-46B2-C105-3422-20A03C97BEE9}"/>
                </a:ext>
              </a:extLst>
            </p:cNvPr>
            <p:cNvGrpSpPr/>
            <p:nvPr/>
          </p:nvGrpSpPr>
          <p:grpSpPr>
            <a:xfrm>
              <a:off x="4117903" y="1771068"/>
              <a:ext cx="817341" cy="1323612"/>
              <a:chOff x="12027158" y="4383579"/>
              <a:chExt cx="535851" cy="1323612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093CA722-515E-218B-6BE9-AB7483CE2079}"/>
                  </a:ext>
                </a:extLst>
              </p:cNvPr>
              <p:cNvSpPr txBox="1"/>
              <p:nvPr/>
            </p:nvSpPr>
            <p:spPr>
              <a:xfrm>
                <a:off x="12027158" y="4383579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E83CDC3C-9D15-A7B5-93D6-C1A0C7DDBB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97860" y="5059995"/>
                <a:ext cx="39909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EBB45DE-AE1F-DE69-10BB-A2F49367D36D}"/>
              </a:ext>
            </a:extLst>
          </p:cNvPr>
          <p:cNvGrpSpPr/>
          <p:nvPr/>
        </p:nvGrpSpPr>
        <p:grpSpPr>
          <a:xfrm>
            <a:off x="5438985" y="2436487"/>
            <a:ext cx="1726975" cy="974499"/>
            <a:chOff x="3276600" y="3430787"/>
            <a:chExt cx="2590800" cy="1461939"/>
          </a:xfrm>
        </p:grpSpPr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D2503386-E6DD-84A8-8D1C-02EDF68C1E31}"/>
                </a:ext>
              </a:extLst>
            </p:cNvPr>
            <p:cNvSpPr/>
            <p:nvPr/>
          </p:nvSpPr>
          <p:spPr>
            <a:xfrm>
              <a:off x="3276600" y="3430787"/>
              <a:ext cx="2590800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69"/>
              <a:r>
                <a:rPr lang="en-VN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CC96629C-E338-C34D-B0A5-5C43DF9F3289}"/>
                </a:ext>
              </a:extLst>
            </p:cNvPr>
            <p:cNvGrpSpPr/>
            <p:nvPr/>
          </p:nvGrpSpPr>
          <p:grpSpPr>
            <a:xfrm>
              <a:off x="4873633" y="3489507"/>
              <a:ext cx="817341" cy="1323612"/>
              <a:chOff x="12023202" y="4343288"/>
              <a:chExt cx="535851" cy="1323612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FD0BA4D5-D1B7-AC92-F6E9-8E07DA66D39F}"/>
                  </a:ext>
                </a:extLst>
              </p:cNvPr>
              <p:cNvSpPr txBox="1"/>
              <p:nvPr/>
            </p:nvSpPr>
            <p:spPr>
              <a:xfrm>
                <a:off x="12023202" y="4343288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B8985269-3A58-3C76-315C-2EAF114C92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2220" y="5000150"/>
                <a:ext cx="4829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95C30119-5563-2726-4D1E-444ECABEAF5A}"/>
                </a:ext>
              </a:extLst>
            </p:cNvPr>
            <p:cNvSpPr txBox="1"/>
            <p:nvPr/>
          </p:nvSpPr>
          <p:spPr>
            <a:xfrm>
              <a:off x="4342757" y="3783373"/>
              <a:ext cx="525521" cy="6925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69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C8433358-F4A5-00F4-BC21-08C3A1C54517}"/>
                </a:ext>
              </a:extLst>
            </p:cNvPr>
            <p:cNvGrpSpPr/>
            <p:nvPr/>
          </p:nvGrpSpPr>
          <p:grpSpPr>
            <a:xfrm>
              <a:off x="3483084" y="3488097"/>
              <a:ext cx="817341" cy="1323612"/>
              <a:chOff x="12004339" y="4341631"/>
              <a:chExt cx="535851" cy="1323612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A460144-90AC-A13F-5DBE-9A7A3C7F7E72}"/>
                  </a:ext>
                </a:extLst>
              </p:cNvPr>
              <p:cNvSpPr txBox="1"/>
              <p:nvPr/>
            </p:nvSpPr>
            <p:spPr>
              <a:xfrm>
                <a:off x="12004339" y="4341631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35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300ED145-CDC5-97A8-0872-55D9184AC8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2220" y="5000151"/>
                <a:ext cx="48291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318EC60-9DD5-03DA-9704-08A140723527}"/>
              </a:ext>
            </a:extLst>
          </p:cNvPr>
          <p:cNvGrpSpPr/>
          <p:nvPr/>
        </p:nvGrpSpPr>
        <p:grpSpPr>
          <a:xfrm>
            <a:off x="673446" y="2454337"/>
            <a:ext cx="1726975" cy="974499"/>
            <a:chOff x="3276600" y="3430787"/>
            <a:chExt cx="2590800" cy="1461939"/>
          </a:xfrm>
        </p:grpSpPr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FDFC7613-E3EC-41CD-C790-524BA716324C}"/>
                </a:ext>
              </a:extLst>
            </p:cNvPr>
            <p:cNvSpPr/>
            <p:nvPr/>
          </p:nvSpPr>
          <p:spPr>
            <a:xfrm>
              <a:off x="3276600" y="3430787"/>
              <a:ext cx="2590800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69"/>
              <a:r>
                <a:rPr lang="en-VN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B507BE5B-4DE4-E5AB-3B17-42E9C924C313}"/>
                </a:ext>
              </a:extLst>
            </p:cNvPr>
            <p:cNvGrpSpPr/>
            <p:nvPr/>
          </p:nvGrpSpPr>
          <p:grpSpPr>
            <a:xfrm>
              <a:off x="4857674" y="3494270"/>
              <a:ext cx="817341" cy="1323612"/>
              <a:chOff x="12012739" y="4348051"/>
              <a:chExt cx="535851" cy="1323612"/>
            </a:xfrm>
          </p:grpSpPr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F222A2C-CB05-719B-DE74-2B38352E9E3B}"/>
                  </a:ext>
                </a:extLst>
              </p:cNvPr>
              <p:cNvSpPr txBox="1"/>
              <p:nvPr/>
            </p:nvSpPr>
            <p:spPr>
              <a:xfrm>
                <a:off x="12012739" y="4348051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5CC066DE-556C-0481-1445-31F3EE7C6C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000151"/>
                <a:ext cx="4390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5E794A5-59D5-AF44-8C80-C7F60B306ACA}"/>
                </a:ext>
              </a:extLst>
            </p:cNvPr>
            <p:cNvSpPr txBox="1"/>
            <p:nvPr/>
          </p:nvSpPr>
          <p:spPr>
            <a:xfrm>
              <a:off x="4328138" y="3734751"/>
              <a:ext cx="525521" cy="6925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69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870FFE9C-CCB8-66C5-EB10-5EBFB7D0A9B4}"/>
                </a:ext>
              </a:extLst>
            </p:cNvPr>
            <p:cNvGrpSpPr/>
            <p:nvPr/>
          </p:nvGrpSpPr>
          <p:grpSpPr>
            <a:xfrm>
              <a:off x="3486306" y="3507879"/>
              <a:ext cx="817341" cy="1323612"/>
              <a:chOff x="12006451" y="4361413"/>
              <a:chExt cx="535851" cy="1323612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AF138B8D-7362-C4F5-7920-99ED2E8C3803}"/>
                  </a:ext>
                </a:extLst>
              </p:cNvPr>
              <p:cNvSpPr txBox="1"/>
              <p:nvPr/>
            </p:nvSpPr>
            <p:spPr>
              <a:xfrm>
                <a:off x="12006451" y="4361413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23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9B3236CE-B84C-1408-7EA0-7CAFDB18D5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4" y="5000151"/>
                <a:ext cx="4829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47B4F34-D7A4-7DB0-2F52-7F047A4D9914}"/>
              </a:ext>
            </a:extLst>
          </p:cNvPr>
          <p:cNvGrpSpPr/>
          <p:nvPr/>
        </p:nvGrpSpPr>
        <p:grpSpPr>
          <a:xfrm>
            <a:off x="3030069" y="2460643"/>
            <a:ext cx="1726975" cy="974499"/>
            <a:chOff x="3276600" y="3430787"/>
            <a:chExt cx="2590800" cy="1461939"/>
          </a:xfrm>
        </p:grpSpPr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F1377EA6-BF18-BA15-7C89-3E5D8B97F229}"/>
                </a:ext>
              </a:extLst>
            </p:cNvPr>
            <p:cNvSpPr/>
            <p:nvPr/>
          </p:nvSpPr>
          <p:spPr>
            <a:xfrm>
              <a:off x="3276600" y="3430787"/>
              <a:ext cx="2590800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69"/>
              <a:r>
                <a:rPr lang="en-VN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374521A3-4B3D-F0DB-C876-0B78AF8645B0}"/>
                </a:ext>
              </a:extLst>
            </p:cNvPr>
            <p:cNvGrpSpPr/>
            <p:nvPr/>
          </p:nvGrpSpPr>
          <p:grpSpPr>
            <a:xfrm>
              <a:off x="4879667" y="3488959"/>
              <a:ext cx="817341" cy="1323612"/>
              <a:chOff x="12027158" y="4342740"/>
              <a:chExt cx="535851" cy="1323612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64C08CCF-9060-8D03-9179-5C36F51301B5}"/>
                  </a:ext>
                </a:extLst>
              </p:cNvPr>
              <p:cNvSpPr txBox="1"/>
              <p:nvPr/>
            </p:nvSpPr>
            <p:spPr>
              <a:xfrm>
                <a:off x="12027158" y="4342740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DAFD6624-9A2A-660A-A3E8-72D81AE631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000397"/>
                <a:ext cx="439008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E2B8F290-9E1B-6DBD-C77F-63B41F8A1467}"/>
                </a:ext>
              </a:extLst>
            </p:cNvPr>
            <p:cNvSpPr txBox="1"/>
            <p:nvPr/>
          </p:nvSpPr>
          <p:spPr>
            <a:xfrm>
              <a:off x="4371164" y="3725289"/>
              <a:ext cx="525521" cy="6925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69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F06C2AA-5926-1778-2899-8F34FEC5FD6F}"/>
                </a:ext>
              </a:extLst>
            </p:cNvPr>
            <p:cNvGrpSpPr/>
            <p:nvPr/>
          </p:nvGrpSpPr>
          <p:grpSpPr>
            <a:xfrm>
              <a:off x="3502286" y="3500811"/>
              <a:ext cx="817341" cy="1323612"/>
              <a:chOff x="12016928" y="4354345"/>
              <a:chExt cx="535851" cy="132361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BA935244-3EFD-8E12-A3A0-2988F48FFD8E}"/>
                  </a:ext>
                </a:extLst>
              </p:cNvPr>
              <p:cNvSpPr txBox="1"/>
              <p:nvPr/>
            </p:nvSpPr>
            <p:spPr>
              <a:xfrm>
                <a:off x="12016928" y="4354345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15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11C4F4B9-EC8B-29D5-DE86-5519CC23A3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000150"/>
                <a:ext cx="439008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F0E51F9-355F-438E-6B7E-236B5EA65997}"/>
              </a:ext>
            </a:extLst>
          </p:cNvPr>
          <p:cNvGrpSpPr/>
          <p:nvPr/>
        </p:nvGrpSpPr>
        <p:grpSpPr>
          <a:xfrm>
            <a:off x="7700246" y="2426149"/>
            <a:ext cx="1726975" cy="974499"/>
            <a:chOff x="3276600" y="3430787"/>
            <a:chExt cx="2590800" cy="1461939"/>
          </a:xfrm>
        </p:grpSpPr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417BB473-55B1-9B33-440F-39708D655E86}"/>
                </a:ext>
              </a:extLst>
            </p:cNvPr>
            <p:cNvSpPr/>
            <p:nvPr/>
          </p:nvSpPr>
          <p:spPr>
            <a:xfrm>
              <a:off x="3276600" y="3430787"/>
              <a:ext cx="2590800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69"/>
              <a:r>
                <a:rPr lang="en-VN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0ECF4439-DA57-16BB-F441-5815D6B2D036}"/>
                </a:ext>
              </a:extLst>
            </p:cNvPr>
            <p:cNvGrpSpPr/>
            <p:nvPr/>
          </p:nvGrpSpPr>
          <p:grpSpPr>
            <a:xfrm>
              <a:off x="4886429" y="3489750"/>
              <a:ext cx="817341" cy="1323612"/>
              <a:chOff x="12031591" y="4343531"/>
              <a:chExt cx="535851" cy="1323612"/>
            </a:xfrm>
          </p:grpSpPr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C592893-0F9A-B4FE-78E1-29AB00959BBC}"/>
                  </a:ext>
                </a:extLst>
              </p:cNvPr>
              <p:cNvSpPr txBox="1"/>
              <p:nvPr/>
            </p:nvSpPr>
            <p:spPr>
              <a:xfrm>
                <a:off x="12031591" y="4343531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36</a:t>
                </a:r>
              </a:p>
            </p:txBody>
          </p: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BC745ABA-A05F-7003-06FD-E870DC63E0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000150"/>
                <a:ext cx="439008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1ED0A46-76F5-0E5A-CF57-3CA580C229B1}"/>
                </a:ext>
              </a:extLst>
            </p:cNvPr>
            <p:cNvSpPr txBox="1"/>
            <p:nvPr/>
          </p:nvSpPr>
          <p:spPr>
            <a:xfrm>
              <a:off x="4344690" y="3738174"/>
              <a:ext cx="525521" cy="6925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69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7C8DBD2B-6BBC-E83B-B52E-FAE3A476B177}"/>
                </a:ext>
              </a:extLst>
            </p:cNvPr>
            <p:cNvGrpSpPr/>
            <p:nvPr/>
          </p:nvGrpSpPr>
          <p:grpSpPr>
            <a:xfrm>
              <a:off x="3510796" y="3503606"/>
              <a:ext cx="817341" cy="1323612"/>
              <a:chOff x="12022507" y="4357140"/>
              <a:chExt cx="535851" cy="1323612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AB9FFEED-4A53-AFD3-47CA-8B4475323A50}"/>
                  </a:ext>
                </a:extLst>
              </p:cNvPr>
              <p:cNvSpPr txBox="1"/>
              <p:nvPr/>
            </p:nvSpPr>
            <p:spPr>
              <a:xfrm>
                <a:off x="12022507" y="4357140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36</a:t>
                </a:r>
              </a:p>
            </p:txBody>
          </p: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071F6BAB-32B1-D0A6-3063-C950CDCA00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000151"/>
                <a:ext cx="439008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3BE155BF-B9AD-4E56-BBD9-27B37679BC8B}"/>
              </a:ext>
            </a:extLst>
          </p:cNvPr>
          <p:cNvGrpSpPr/>
          <p:nvPr/>
        </p:nvGrpSpPr>
        <p:grpSpPr>
          <a:xfrm>
            <a:off x="10052619" y="2436490"/>
            <a:ext cx="1726975" cy="974500"/>
            <a:chOff x="3276600" y="3430787"/>
            <a:chExt cx="2590800" cy="1461939"/>
          </a:xfrm>
        </p:grpSpPr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6806D401-C1B7-82B1-EEBC-CC67C7AB4395}"/>
                </a:ext>
              </a:extLst>
            </p:cNvPr>
            <p:cNvSpPr/>
            <p:nvPr/>
          </p:nvSpPr>
          <p:spPr>
            <a:xfrm>
              <a:off x="3276600" y="3430787"/>
              <a:ext cx="2590800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69"/>
              <a:r>
                <a:rPr lang="en-VN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EB140A64-2BFD-C3E0-A95F-D10E305CD358}"/>
                </a:ext>
              </a:extLst>
            </p:cNvPr>
            <p:cNvGrpSpPr/>
            <p:nvPr/>
          </p:nvGrpSpPr>
          <p:grpSpPr>
            <a:xfrm>
              <a:off x="4881693" y="3459491"/>
              <a:ext cx="817341" cy="1323612"/>
              <a:chOff x="12028486" y="4313272"/>
              <a:chExt cx="535851" cy="1323612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E39FECC1-2015-40CC-A7D6-7C71AA2F217D}"/>
                  </a:ext>
                </a:extLst>
              </p:cNvPr>
              <p:cNvSpPr txBox="1"/>
              <p:nvPr/>
            </p:nvSpPr>
            <p:spPr>
              <a:xfrm>
                <a:off x="12028486" y="4313272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AB150F3D-4698-B997-3AA4-88193FD22E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93209" y="5000151"/>
                <a:ext cx="39909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72B06360-774B-8F5E-40AA-E97D1B92D4C9}"/>
                </a:ext>
              </a:extLst>
            </p:cNvPr>
            <p:cNvSpPr txBox="1"/>
            <p:nvPr/>
          </p:nvSpPr>
          <p:spPr>
            <a:xfrm>
              <a:off x="4344690" y="3722663"/>
              <a:ext cx="525521" cy="6925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69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346DEBF6-9CAE-6008-DA39-E13693051D00}"/>
                </a:ext>
              </a:extLst>
            </p:cNvPr>
            <p:cNvGrpSpPr/>
            <p:nvPr/>
          </p:nvGrpSpPr>
          <p:grpSpPr>
            <a:xfrm>
              <a:off x="3517890" y="3470445"/>
              <a:ext cx="817341" cy="1323612"/>
              <a:chOff x="12027158" y="4323979"/>
              <a:chExt cx="535851" cy="1323612"/>
            </a:xfrm>
          </p:grpSpPr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4AA9D6C4-93E3-E910-F66D-E2D77A1389D9}"/>
                  </a:ext>
                </a:extLst>
              </p:cNvPr>
              <p:cNvSpPr txBox="1"/>
              <p:nvPr/>
            </p:nvSpPr>
            <p:spPr>
              <a:xfrm>
                <a:off x="12027158" y="4323979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4DAB49C3-7D1A-A8B3-6106-8A8635A933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000151"/>
                <a:ext cx="439008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4CED792B-6D57-D44D-05D7-03674283502E}"/>
              </a:ext>
            </a:extLst>
          </p:cNvPr>
          <p:cNvGrpSpPr/>
          <p:nvPr/>
        </p:nvGrpSpPr>
        <p:grpSpPr>
          <a:xfrm>
            <a:off x="1062807" y="4967674"/>
            <a:ext cx="671622" cy="974499"/>
            <a:chOff x="4021636" y="1672057"/>
            <a:chExt cx="1007564" cy="1461939"/>
          </a:xfrm>
        </p:grpSpPr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FCD3F797-B712-9B93-2A8D-8F485D42C4AB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69"/>
              <a:r>
                <a:rPr lang="en-VN" sz="2667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8BF106CF-AC9A-C632-C329-C98892CB28EC}"/>
                </a:ext>
              </a:extLst>
            </p:cNvPr>
            <p:cNvGrpSpPr/>
            <p:nvPr/>
          </p:nvGrpSpPr>
          <p:grpSpPr>
            <a:xfrm>
              <a:off x="4083097" y="1725833"/>
              <a:ext cx="817341" cy="1323612"/>
              <a:chOff x="12004339" y="4338344"/>
              <a:chExt cx="535851" cy="1323612"/>
            </a:xfrm>
          </p:grpSpPr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F94BE9CA-C8A2-2B29-DC7D-E7458B05302C}"/>
                  </a:ext>
                </a:extLst>
              </p:cNvPr>
              <p:cNvSpPr txBox="1"/>
              <p:nvPr/>
            </p:nvSpPr>
            <p:spPr>
              <a:xfrm>
                <a:off x="12004339" y="4338344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17</a:t>
                </a:r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367FD06B-A620-037D-BDA7-59B35C2AA7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4" y="5000151"/>
                <a:ext cx="4829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A8D98BAB-D128-8F34-4E43-A1C989EFC234}"/>
              </a:ext>
            </a:extLst>
          </p:cNvPr>
          <p:cNvGrpSpPr/>
          <p:nvPr/>
        </p:nvGrpSpPr>
        <p:grpSpPr>
          <a:xfrm>
            <a:off x="3356441" y="4937521"/>
            <a:ext cx="671622" cy="974499"/>
            <a:chOff x="4021636" y="1672057"/>
            <a:chExt cx="1007564" cy="1461939"/>
          </a:xfrm>
        </p:grpSpPr>
        <p:sp>
          <p:nvSpPr>
            <p:cNvPr id="161" name="Rounded Rectangle 160">
              <a:extLst>
                <a:ext uri="{FF2B5EF4-FFF2-40B4-BE49-F238E27FC236}">
                  <a16:creationId xmlns:a16="http://schemas.microsoft.com/office/drawing/2014/main" id="{69BDB6AF-D12C-8F03-45A4-5A15D6D3A2FF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69"/>
              <a:r>
                <a:rPr lang="en-VN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6FF8675-1385-C945-9153-D1568D778070}"/>
                </a:ext>
              </a:extLst>
            </p:cNvPr>
            <p:cNvGrpSpPr/>
            <p:nvPr/>
          </p:nvGrpSpPr>
          <p:grpSpPr>
            <a:xfrm>
              <a:off x="4110809" y="1771068"/>
              <a:ext cx="817341" cy="1323612"/>
              <a:chOff x="12022507" y="4383579"/>
              <a:chExt cx="535851" cy="1323612"/>
            </a:xfrm>
          </p:grpSpPr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AC81555E-A84B-E7AD-F0C1-4A5649DD6B9B}"/>
                  </a:ext>
                </a:extLst>
              </p:cNvPr>
              <p:cNvSpPr txBox="1"/>
              <p:nvPr/>
            </p:nvSpPr>
            <p:spPr>
              <a:xfrm>
                <a:off x="12022507" y="4383579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A164678A-1CE8-C186-0BCB-59B32730C2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93209" y="5045384"/>
                <a:ext cx="39909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80B1DC15-F05A-A4D4-610A-AB1AAC459EB4}"/>
              </a:ext>
            </a:extLst>
          </p:cNvPr>
          <p:cNvGrpSpPr/>
          <p:nvPr/>
        </p:nvGrpSpPr>
        <p:grpSpPr>
          <a:xfrm>
            <a:off x="10393403" y="4921349"/>
            <a:ext cx="671622" cy="974499"/>
            <a:chOff x="4021636" y="1672057"/>
            <a:chExt cx="1007564" cy="1461939"/>
          </a:xfrm>
        </p:grpSpPr>
        <p:sp>
          <p:nvSpPr>
            <p:cNvPr id="166" name="Rounded Rectangle 165">
              <a:extLst>
                <a:ext uri="{FF2B5EF4-FFF2-40B4-BE49-F238E27FC236}">
                  <a16:creationId xmlns:a16="http://schemas.microsoft.com/office/drawing/2014/main" id="{98A7033F-E92D-A3FA-68EF-5EF1D53EE987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69"/>
              <a:r>
                <a:rPr lang="en-VN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67E3D7ED-FA2B-3F1F-0F7D-2FC5BECBD3A6}"/>
                </a:ext>
              </a:extLst>
            </p:cNvPr>
            <p:cNvGrpSpPr/>
            <p:nvPr/>
          </p:nvGrpSpPr>
          <p:grpSpPr>
            <a:xfrm>
              <a:off x="4117903" y="1784416"/>
              <a:ext cx="817341" cy="1323612"/>
              <a:chOff x="12027158" y="4396927"/>
              <a:chExt cx="535851" cy="1323612"/>
            </a:xfrm>
          </p:grpSpPr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241FF960-8ED0-42E5-0A7C-8B4E4C34B8EF}"/>
                  </a:ext>
                </a:extLst>
              </p:cNvPr>
              <p:cNvSpPr txBox="1"/>
              <p:nvPr/>
            </p:nvSpPr>
            <p:spPr>
              <a:xfrm>
                <a:off x="12027158" y="4396927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F25269B8-11CB-1FBA-A043-48DC2336C5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116000" y="5057991"/>
                <a:ext cx="362817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2DE478C8-3074-F4A2-2968-9460EB5A35CC}"/>
              </a:ext>
            </a:extLst>
          </p:cNvPr>
          <p:cNvGrpSpPr/>
          <p:nvPr/>
        </p:nvGrpSpPr>
        <p:grpSpPr>
          <a:xfrm>
            <a:off x="7969986" y="4921349"/>
            <a:ext cx="671622" cy="974499"/>
            <a:chOff x="4021636" y="1672057"/>
            <a:chExt cx="1007564" cy="1461939"/>
          </a:xfrm>
        </p:grpSpPr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8CDDE3AD-1AB9-9363-A0F2-D99D7B49D6D6}"/>
                </a:ext>
              </a:extLst>
            </p:cNvPr>
            <p:cNvSpPr/>
            <p:nvPr/>
          </p:nvSpPr>
          <p:spPr>
            <a:xfrm>
              <a:off x="4021636" y="1672057"/>
              <a:ext cx="1007564" cy="14619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69"/>
              <a:r>
                <a:rPr lang="en-VN" sz="2400" b="1" dirty="0">
                  <a:solidFill>
                    <a:srgbClr val="C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6F2F7C61-6D1D-20B5-2742-73D2F33AAAB6}"/>
                </a:ext>
              </a:extLst>
            </p:cNvPr>
            <p:cNvGrpSpPr/>
            <p:nvPr/>
          </p:nvGrpSpPr>
          <p:grpSpPr>
            <a:xfrm>
              <a:off x="4130000" y="1789381"/>
              <a:ext cx="817341" cy="1323612"/>
              <a:chOff x="12035089" y="4401892"/>
              <a:chExt cx="535851" cy="1323612"/>
            </a:xfrm>
          </p:grpSpPr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41D92549-5FC5-8BBA-0B79-6C7ED42A3DD2}"/>
                  </a:ext>
                </a:extLst>
              </p:cNvPr>
              <p:cNvSpPr txBox="1"/>
              <p:nvPr/>
            </p:nvSpPr>
            <p:spPr>
              <a:xfrm>
                <a:off x="12035089" y="4401892"/>
                <a:ext cx="535851" cy="1323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 defTabSz="609569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4E206743-C2FD-C2A6-D9E5-7DD681480D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101140" y="5058733"/>
                <a:ext cx="39909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05A9656-0A8C-7D15-BA93-BB5FCE66748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159" y="1"/>
            <a:ext cx="740841" cy="827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-0.07099 L -0.18663 -0.53009 " pathEditMode="relative" ptsTypes="AA">
                                      <p:cBhvr>
                                        <p:cTn id="1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3 -0.07006 L 0.21163 -0.52978 " pathEditMode="relative" ptsTypes="AA">
                                      <p:cBhvr>
                                        <p:cTn id="3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-0.08488 L 0.02561 -0.54923 " pathEditMode="relative" ptsTypes="AA">
                                      <p:cBhvr>
                                        <p:cTn id="6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9 -0.03734 L 0.20539 -0.5484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-0.00864 L -0.16337 -0.56481 " pathEditMode="relative" ptsTypes="AA">
                                      <p:cBhvr>
                                        <p:cTn id="10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B1125E-27E1-8148-BA9B-B964C0D24413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D2B6185D-EA0F-CBD5-132D-5F31D6AB1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363AC7-56E6-42B4-1BD1-003B23B39EBD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045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0FD067CE-D9B2-77C8-39E0-9578F8D316D2}"/>
              </a:ext>
            </a:extLst>
          </p:cNvPr>
          <p:cNvSpPr/>
          <p:nvPr/>
        </p:nvSpPr>
        <p:spPr>
          <a:xfrm>
            <a:off x="6096000" y="2870791"/>
            <a:ext cx="6096000" cy="3987209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9" name="Freeform 11">
            <a:extLst>
              <a:ext uri="{FF2B5EF4-FFF2-40B4-BE49-F238E27FC236}">
                <a16:creationId xmlns:a16="http://schemas.microsoft.com/office/drawing/2014/main" id="{BB026C6C-77ED-4BC4-FD40-6EA74F713887}"/>
              </a:ext>
            </a:extLst>
          </p:cNvPr>
          <p:cNvSpPr/>
          <p:nvPr/>
        </p:nvSpPr>
        <p:spPr>
          <a:xfrm>
            <a:off x="1815921" y="2920348"/>
            <a:ext cx="8560157" cy="3892989"/>
          </a:xfrm>
          <a:custGeom>
            <a:avLst/>
            <a:gdLst/>
            <a:ahLst/>
            <a:cxnLst/>
            <a:rect l="l" t="t" r="r" b="b"/>
            <a:pathLst>
              <a:path w="6344370" h="2885293">
                <a:moveTo>
                  <a:pt x="0" y="0"/>
                </a:moveTo>
                <a:lnTo>
                  <a:pt x="6344370" y="0"/>
                </a:lnTo>
                <a:lnTo>
                  <a:pt x="6344370" y="2885293"/>
                </a:lnTo>
                <a:lnTo>
                  <a:pt x="0" y="2885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119" t="-24744" r="-10007" b="-8361"/>
            </a:stretch>
          </a:blipFill>
        </p:spPr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F6A4635-D7FF-7ECE-4132-F5478661AD1A}"/>
              </a:ext>
            </a:extLst>
          </p:cNvPr>
          <p:cNvSpPr txBox="1"/>
          <p:nvPr/>
        </p:nvSpPr>
        <p:spPr>
          <a:xfrm>
            <a:off x="558782" y="1602635"/>
            <a:ext cx="10140153" cy="121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VN" sz="2800" b="1" dirty="0">
                <a:solidFill>
                  <a:srgbClr val="1F497D"/>
                </a:solidFill>
                <a:latin typeface="UTM Avo" panose="02040603050506020204" pitchFamily="18"/>
                <a:cs typeface="Arial" panose="020B0604020202020204" pitchFamily="34" charset="0"/>
              </a:rPr>
              <a:t>Bài tập 3 SGK – tr51</a:t>
            </a:r>
          </a:p>
          <a:p>
            <a:pPr defTabSz="609630">
              <a:lnSpc>
                <a:spcPct val="150000"/>
              </a:lnSpc>
            </a:pPr>
            <a:r>
              <a:rPr lang="en-VN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Tìm các phép tính có kết quả sai và sửa lại cho đúng: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5728DEC-3A2A-B93A-8C76-332ACFAD89C0}"/>
              </a:ext>
            </a:extLst>
          </p:cNvPr>
          <p:cNvGrpSpPr/>
          <p:nvPr/>
        </p:nvGrpSpPr>
        <p:grpSpPr>
          <a:xfrm>
            <a:off x="8332288" y="1605958"/>
            <a:ext cx="3660232" cy="710934"/>
            <a:chOff x="11987221" y="358686"/>
            <a:chExt cx="5856418" cy="1066402"/>
          </a:xfrm>
        </p:grpSpPr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D14BE907-2396-B8AC-BD9B-D708DBA80101}"/>
                </a:ext>
              </a:extLst>
            </p:cNvPr>
            <p:cNvSpPr/>
            <p:nvPr/>
          </p:nvSpPr>
          <p:spPr>
            <a:xfrm>
              <a:off x="11987221" y="358686"/>
              <a:ext cx="5856418" cy="1066402"/>
            </a:xfrm>
            <a:prstGeom prst="roundRect">
              <a:avLst>
                <a:gd name="adj" fmla="val 13604"/>
              </a:avLst>
            </a:prstGeom>
            <a:blipFill>
              <a:blip r:embed="rId4"/>
              <a:stretch>
                <a:fillRect t="-672" r="-30116" b="-298966"/>
              </a:stretch>
            </a:blipFill>
          </p:spPr>
          <p:txBody>
            <a:bodyPr/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7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7A25D0E-4D30-1FB3-E6AA-121F49BDD183}"/>
                </a:ext>
              </a:extLst>
            </p:cNvPr>
            <p:cNvSpPr txBox="1"/>
            <p:nvPr/>
          </p:nvSpPr>
          <p:spPr>
            <a:xfrm>
              <a:off x="12024664" y="461096"/>
              <a:ext cx="5781531" cy="861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HOẠT ĐỘNG NHÓM 4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AF49908-DEAC-1204-25A9-51096CC1A3EA}"/>
              </a:ext>
            </a:extLst>
          </p:cNvPr>
          <p:cNvGrpSpPr/>
          <p:nvPr/>
        </p:nvGrpSpPr>
        <p:grpSpPr>
          <a:xfrm>
            <a:off x="2447029" y="3746157"/>
            <a:ext cx="3438949" cy="1794494"/>
            <a:chOff x="3424952" y="4066092"/>
            <a:chExt cx="5990168" cy="3125758"/>
          </a:xfrm>
        </p:grpSpPr>
        <p:sp>
          <p:nvSpPr>
            <p:cNvPr id="85" name="Freeform 24">
              <a:extLst>
                <a:ext uri="{FF2B5EF4-FFF2-40B4-BE49-F238E27FC236}">
                  <a16:creationId xmlns:a16="http://schemas.microsoft.com/office/drawing/2014/main" id="{3EE974CA-A390-E3BD-5EB7-2264F1B9A963}"/>
                </a:ext>
              </a:extLst>
            </p:cNvPr>
            <p:cNvSpPr/>
            <p:nvPr/>
          </p:nvSpPr>
          <p:spPr>
            <a:xfrm>
              <a:off x="3424952" y="4066092"/>
              <a:ext cx="5990168" cy="2755478"/>
            </a:xfrm>
            <a:custGeom>
              <a:avLst/>
              <a:gdLst/>
              <a:ahLst/>
              <a:cxnLst/>
              <a:rect l="l" t="t" r="r" b="b"/>
              <a:pathLst>
                <a:path w="4737836" h="2179405">
                  <a:moveTo>
                    <a:pt x="0" y="0"/>
                  </a:moveTo>
                  <a:lnTo>
                    <a:pt x="4737837" y="0"/>
                  </a:lnTo>
                  <a:lnTo>
                    <a:pt x="4737837" y="2179405"/>
                  </a:lnTo>
                  <a:lnTo>
                    <a:pt x="0" y="2179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6" name="Freeform 3">
              <a:extLst>
                <a:ext uri="{FF2B5EF4-FFF2-40B4-BE49-F238E27FC236}">
                  <a16:creationId xmlns:a16="http://schemas.microsoft.com/office/drawing/2014/main" id="{53B767AF-7118-E06C-5965-97697094FE98}"/>
                </a:ext>
              </a:extLst>
            </p:cNvPr>
            <p:cNvSpPr/>
            <p:nvPr/>
          </p:nvSpPr>
          <p:spPr>
            <a:xfrm>
              <a:off x="4742777" y="5326267"/>
              <a:ext cx="4224478" cy="1865583"/>
            </a:xfrm>
            <a:custGeom>
              <a:avLst/>
              <a:gdLst/>
              <a:ahLst/>
              <a:cxnLst/>
              <a:rect l="l" t="t" r="r" b="b"/>
              <a:pathLst>
                <a:path w="2661759" h="2661759">
                  <a:moveTo>
                    <a:pt x="0" y="0"/>
                  </a:moveTo>
                  <a:lnTo>
                    <a:pt x="2661760" y="0"/>
                  </a:lnTo>
                  <a:lnTo>
                    <a:pt x="2661760" y="2661760"/>
                  </a:lnTo>
                  <a:lnTo>
                    <a:pt x="0" y="2661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-50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0CBEA6E-BA52-949D-D4E3-598B592C4A59}"/>
                </a:ext>
              </a:extLst>
            </p:cNvPr>
            <p:cNvGrpSpPr/>
            <p:nvPr/>
          </p:nvGrpSpPr>
          <p:grpSpPr>
            <a:xfrm>
              <a:off x="5435667" y="5541761"/>
              <a:ext cx="3049293" cy="1536834"/>
              <a:chOff x="5837993" y="1831297"/>
              <a:chExt cx="3049293" cy="1536834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C185A5E-0CC1-B11E-C7E4-56EDDC28BB8E}"/>
                  </a:ext>
                </a:extLst>
              </p:cNvPr>
              <p:cNvGrpSpPr/>
              <p:nvPr/>
            </p:nvGrpSpPr>
            <p:grpSpPr>
              <a:xfrm>
                <a:off x="5837993" y="1831299"/>
                <a:ext cx="1820146" cy="1536832"/>
                <a:chOff x="1605077" y="5375319"/>
                <a:chExt cx="1820146" cy="1536832"/>
              </a:xfrm>
            </p:grpSpPr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C1CAE9B0-85B8-A72C-9E1C-409019748BD2}"/>
                    </a:ext>
                  </a:extLst>
                </p:cNvPr>
                <p:cNvGrpSpPr/>
                <p:nvPr/>
              </p:nvGrpSpPr>
              <p:grpSpPr>
                <a:xfrm>
                  <a:off x="1605077" y="5375320"/>
                  <a:ext cx="612240" cy="1536831"/>
                  <a:chOff x="12048141" y="4231733"/>
                  <a:chExt cx="531200" cy="1536831"/>
                </a:xfrm>
              </p:grpSpPr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19ACF2FF-87B8-EFDC-2CD8-5E2D36E8DE4F}"/>
                      </a:ext>
                    </a:extLst>
                  </p:cNvPr>
                  <p:cNvSpPr txBox="1"/>
                  <p:nvPr/>
                </p:nvSpPr>
                <p:spPr>
                  <a:xfrm>
                    <a:off x="12049175" y="4231733"/>
                    <a:ext cx="520263" cy="15368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3</a:t>
                    </a:r>
                  </a:p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6</a:t>
                    </a:r>
                  </a:p>
                </p:txBody>
              </p:sp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52D0E19D-74E4-AA59-F745-433AB37284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48141" y="5000150"/>
                    <a:ext cx="531200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</p:grp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079BD93F-EAAF-8263-F902-87494A6D6DB0}"/>
                    </a:ext>
                  </a:extLst>
                </p:cNvPr>
                <p:cNvGrpSpPr/>
                <p:nvPr/>
              </p:nvGrpSpPr>
              <p:grpSpPr>
                <a:xfrm>
                  <a:off x="2812984" y="5375319"/>
                  <a:ext cx="612239" cy="1536831"/>
                  <a:chOff x="12027158" y="4231732"/>
                  <a:chExt cx="531200" cy="1536831"/>
                </a:xfrm>
              </p:grpSpPr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0BA26C2B-7FAB-DD06-8B2D-BC6626AAACF7}"/>
                      </a:ext>
                    </a:extLst>
                  </p:cNvPr>
                  <p:cNvSpPr txBox="1"/>
                  <p:nvPr/>
                </p:nvSpPr>
                <p:spPr>
                  <a:xfrm>
                    <a:off x="12043741" y="4231732"/>
                    <a:ext cx="484283" cy="15368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2</a:t>
                    </a:r>
                  </a:p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6</a:t>
                    </a:r>
                  </a:p>
                </p:txBody>
              </p: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98AE6AE9-F82E-BB38-85A9-8D98C7B861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27158" y="5000151"/>
                    <a:ext cx="531200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</p:grp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F1F38B6C-842E-2A2A-2D3F-87D64C46903A}"/>
                    </a:ext>
                  </a:extLst>
                </p:cNvPr>
                <p:cNvSpPr txBox="1"/>
                <p:nvPr/>
              </p:nvSpPr>
              <p:spPr>
                <a:xfrm>
                  <a:off x="2327432" y="5678557"/>
                  <a:ext cx="398531" cy="8041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609630" eaLnBrk="1" fontAlgn="auto" latinLnBrk="0" hangingPunct="1">
                    <a:lnSpc>
                      <a:spcPct val="100000"/>
                    </a:lnSpc>
                    <a:spcBef>
                      <a:spcPts val="200"/>
                    </a:spcBef>
                    <a:spcAft>
                      <a:spcPts val="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–</a:t>
                  </a:r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765A2F47-65FE-7257-B7E0-193326C2BCDC}"/>
                  </a:ext>
                </a:extLst>
              </p:cNvPr>
              <p:cNvGrpSpPr/>
              <p:nvPr/>
            </p:nvGrpSpPr>
            <p:grpSpPr>
              <a:xfrm>
                <a:off x="7802853" y="1831297"/>
                <a:ext cx="1084433" cy="1536831"/>
                <a:chOff x="5419744" y="5725226"/>
                <a:chExt cx="1084433" cy="1536831"/>
              </a:xfrm>
            </p:grpSpPr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73F24C4-7E04-981B-8D5F-37AA0CB950D1}"/>
                    </a:ext>
                  </a:extLst>
                </p:cNvPr>
                <p:cNvSpPr txBox="1"/>
                <p:nvPr/>
              </p:nvSpPr>
              <p:spPr>
                <a:xfrm>
                  <a:off x="5419744" y="6028465"/>
                  <a:ext cx="350664" cy="8041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609630" eaLnBrk="1" fontAlgn="auto" latinLnBrk="0" hangingPunct="1">
                    <a:lnSpc>
                      <a:spcPct val="100000"/>
                    </a:lnSpc>
                    <a:spcBef>
                      <a:spcPts val="200"/>
                    </a:spcBef>
                    <a:spcAft>
                      <a:spcPts val="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=</a:t>
                  </a:r>
                </a:p>
              </p:txBody>
            </p: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C870DF0D-03A1-6ACB-1A7C-257E0046F072}"/>
                    </a:ext>
                  </a:extLst>
                </p:cNvPr>
                <p:cNvGrpSpPr/>
                <p:nvPr/>
              </p:nvGrpSpPr>
              <p:grpSpPr>
                <a:xfrm>
                  <a:off x="5891938" y="5725226"/>
                  <a:ext cx="612239" cy="1536831"/>
                  <a:chOff x="12029984" y="4214414"/>
                  <a:chExt cx="531200" cy="1536831"/>
                </a:xfrm>
              </p:grpSpPr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130F44C4-6289-CC3E-BECF-8F133D161086}"/>
                      </a:ext>
                    </a:extLst>
                  </p:cNvPr>
                  <p:cNvSpPr txBox="1"/>
                  <p:nvPr/>
                </p:nvSpPr>
                <p:spPr>
                  <a:xfrm>
                    <a:off x="12047852" y="4214414"/>
                    <a:ext cx="484283" cy="15368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1</a:t>
                    </a:r>
                  </a:p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6</a:t>
                    </a:r>
                  </a:p>
                </p:txBody>
              </p: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4EA58A0C-94F4-7DFB-213B-6531DD6F28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29984" y="4982834"/>
                    <a:ext cx="531200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</p:grpSp>
          </p:grp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9334CAA-AAAB-FFED-7C80-7E07DF033870}"/>
              </a:ext>
            </a:extLst>
          </p:cNvPr>
          <p:cNvGrpSpPr/>
          <p:nvPr/>
        </p:nvGrpSpPr>
        <p:grpSpPr>
          <a:xfrm>
            <a:off x="6579786" y="5663573"/>
            <a:ext cx="2564214" cy="1172095"/>
            <a:chOff x="10398415" y="7355813"/>
            <a:chExt cx="5105400" cy="2333664"/>
          </a:xfrm>
        </p:grpSpPr>
        <p:sp>
          <p:nvSpPr>
            <p:cNvPr id="102" name="Freeform 3">
              <a:extLst>
                <a:ext uri="{FF2B5EF4-FFF2-40B4-BE49-F238E27FC236}">
                  <a16:creationId xmlns:a16="http://schemas.microsoft.com/office/drawing/2014/main" id="{61D51FC1-99F4-2316-E7E7-AEC827B60C02}"/>
                </a:ext>
              </a:extLst>
            </p:cNvPr>
            <p:cNvSpPr/>
            <p:nvPr/>
          </p:nvSpPr>
          <p:spPr>
            <a:xfrm>
              <a:off x="10398415" y="7355813"/>
              <a:ext cx="5105400" cy="2333664"/>
            </a:xfrm>
            <a:custGeom>
              <a:avLst/>
              <a:gdLst/>
              <a:ahLst/>
              <a:cxnLst/>
              <a:rect l="l" t="t" r="r" b="b"/>
              <a:pathLst>
                <a:path w="2661759" h="2661759">
                  <a:moveTo>
                    <a:pt x="0" y="0"/>
                  </a:moveTo>
                  <a:lnTo>
                    <a:pt x="2661760" y="0"/>
                  </a:lnTo>
                  <a:lnTo>
                    <a:pt x="2661760" y="2661760"/>
                  </a:lnTo>
                  <a:lnTo>
                    <a:pt x="0" y="2661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-50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9FA3076-D5B8-BAF7-5D3A-5EAF820EE971}"/>
                </a:ext>
              </a:extLst>
            </p:cNvPr>
            <p:cNvGrpSpPr/>
            <p:nvPr/>
          </p:nvGrpSpPr>
          <p:grpSpPr>
            <a:xfrm>
              <a:off x="11437752" y="7736647"/>
              <a:ext cx="3038278" cy="1571994"/>
              <a:chOff x="5847645" y="1837765"/>
              <a:chExt cx="3038278" cy="1571994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9902FEDA-C1AC-3CA3-88DF-9BA132D66A77}"/>
                  </a:ext>
                </a:extLst>
              </p:cNvPr>
              <p:cNvGrpSpPr/>
              <p:nvPr/>
            </p:nvGrpSpPr>
            <p:grpSpPr>
              <a:xfrm>
                <a:off x="5847645" y="1837766"/>
                <a:ext cx="1811090" cy="1571993"/>
                <a:chOff x="1614729" y="5381786"/>
                <a:chExt cx="1811090" cy="1571993"/>
              </a:xfrm>
            </p:grpSpPr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C8AFB1BA-7EDD-EC24-1792-93C9D1E3CA31}"/>
                    </a:ext>
                  </a:extLst>
                </p:cNvPr>
                <p:cNvGrpSpPr/>
                <p:nvPr/>
              </p:nvGrpSpPr>
              <p:grpSpPr>
                <a:xfrm>
                  <a:off x="1614729" y="5381786"/>
                  <a:ext cx="612241" cy="1571993"/>
                  <a:chOff x="12056519" y="4238199"/>
                  <a:chExt cx="531201" cy="1571993"/>
                </a:xfrm>
              </p:grpSpPr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E820C363-77CA-3050-E19E-7492AC5CAF22}"/>
                      </a:ext>
                    </a:extLst>
                  </p:cNvPr>
                  <p:cNvSpPr txBox="1"/>
                  <p:nvPr/>
                </p:nvSpPr>
                <p:spPr>
                  <a:xfrm>
                    <a:off x="12061986" y="4238199"/>
                    <a:ext cx="520263" cy="157199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3</a:t>
                    </a:r>
                  </a:p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8</a:t>
                    </a:r>
                  </a:p>
                </p:txBody>
              </p:sp>
              <p:cxnSp>
                <p:nvCxnSpPr>
                  <p:cNvPr id="116" name="Straight Connector 115">
                    <a:extLst>
                      <a:ext uri="{FF2B5EF4-FFF2-40B4-BE49-F238E27FC236}">
                        <a16:creationId xmlns:a16="http://schemas.microsoft.com/office/drawing/2014/main" id="{FEEEA202-B1E8-975B-D5C4-BA95BFC676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56519" y="5123156"/>
                    <a:ext cx="531201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</p:grp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359B0B68-A176-4211-104D-F3ED165F053D}"/>
                    </a:ext>
                  </a:extLst>
                </p:cNvPr>
                <p:cNvGrpSpPr/>
                <p:nvPr/>
              </p:nvGrpSpPr>
              <p:grpSpPr>
                <a:xfrm>
                  <a:off x="2813580" y="5381786"/>
                  <a:ext cx="612239" cy="1571993"/>
                  <a:chOff x="12027675" y="4238199"/>
                  <a:chExt cx="531200" cy="1571993"/>
                </a:xfrm>
              </p:grpSpPr>
              <p:sp>
                <p:nvSpPr>
                  <p:cNvPr id="113" name="TextBox 112">
                    <a:extLst>
                      <a:ext uri="{FF2B5EF4-FFF2-40B4-BE49-F238E27FC236}">
                        <a16:creationId xmlns:a16="http://schemas.microsoft.com/office/drawing/2014/main" id="{EEB41217-A67A-3E9E-1BB1-35BF6426C9C0}"/>
                      </a:ext>
                    </a:extLst>
                  </p:cNvPr>
                  <p:cNvSpPr txBox="1"/>
                  <p:nvPr/>
                </p:nvSpPr>
                <p:spPr>
                  <a:xfrm>
                    <a:off x="12048963" y="4238199"/>
                    <a:ext cx="484283" cy="157199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3</a:t>
                    </a:r>
                  </a:p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8</a:t>
                    </a:r>
                  </a:p>
                </p:txBody>
              </p:sp>
              <p:cxnSp>
                <p:nvCxnSpPr>
                  <p:cNvPr id="114" name="Straight Connector 113">
                    <a:extLst>
                      <a:ext uri="{FF2B5EF4-FFF2-40B4-BE49-F238E27FC236}">
                        <a16:creationId xmlns:a16="http://schemas.microsoft.com/office/drawing/2014/main" id="{762C83C7-816A-D337-BA86-467D95936F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27675" y="5129478"/>
                    <a:ext cx="531200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</p:grp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174C94E-79A3-A389-4BA8-D838968997C8}"/>
                    </a:ext>
                  </a:extLst>
                </p:cNvPr>
                <p:cNvSpPr txBox="1"/>
                <p:nvPr/>
              </p:nvSpPr>
              <p:spPr>
                <a:xfrm>
                  <a:off x="2334529" y="5734772"/>
                  <a:ext cx="398530" cy="8225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609630" eaLnBrk="1" fontAlgn="auto" latinLnBrk="0" hangingPunct="1">
                    <a:lnSpc>
                      <a:spcPct val="100000"/>
                    </a:lnSpc>
                    <a:spcBef>
                      <a:spcPts val="200"/>
                    </a:spcBef>
                    <a:spcAft>
                      <a:spcPts val="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+</a:t>
                  </a:r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A7F516FF-A60C-DCAB-0336-D0972FC7B326}"/>
                  </a:ext>
                </a:extLst>
              </p:cNvPr>
              <p:cNvGrpSpPr/>
              <p:nvPr/>
            </p:nvGrpSpPr>
            <p:grpSpPr>
              <a:xfrm>
                <a:off x="7790879" y="1837765"/>
                <a:ext cx="1095044" cy="1571993"/>
                <a:chOff x="5407770" y="5731694"/>
                <a:chExt cx="1095044" cy="1571993"/>
              </a:xfrm>
            </p:grpSpPr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FE52811A-6293-4068-17B7-AC415001F5F7}"/>
                    </a:ext>
                  </a:extLst>
                </p:cNvPr>
                <p:cNvSpPr txBox="1"/>
                <p:nvPr/>
              </p:nvSpPr>
              <p:spPr>
                <a:xfrm>
                  <a:off x="5407770" y="6084680"/>
                  <a:ext cx="350664" cy="8225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609630" eaLnBrk="1" fontAlgn="auto" latinLnBrk="0" hangingPunct="1">
                    <a:lnSpc>
                      <a:spcPct val="100000"/>
                    </a:lnSpc>
                    <a:spcBef>
                      <a:spcPts val="200"/>
                    </a:spcBef>
                    <a:spcAft>
                      <a:spcPts val="2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=</a:t>
                  </a:r>
                </a:p>
              </p:txBody>
            </p: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CDB52780-0477-1E49-2FFD-1A68BDFC5E6D}"/>
                    </a:ext>
                  </a:extLst>
                </p:cNvPr>
                <p:cNvGrpSpPr/>
                <p:nvPr/>
              </p:nvGrpSpPr>
              <p:grpSpPr>
                <a:xfrm>
                  <a:off x="5890575" y="5731694"/>
                  <a:ext cx="612239" cy="1571993"/>
                  <a:chOff x="12028801" y="4220882"/>
                  <a:chExt cx="531200" cy="1571993"/>
                </a:xfrm>
              </p:grpSpPr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1975E50F-F200-6C77-3FDC-2871FC21A8F5}"/>
                      </a:ext>
                    </a:extLst>
                  </p:cNvPr>
                  <p:cNvSpPr txBox="1"/>
                  <p:nvPr/>
                </p:nvSpPr>
                <p:spPr>
                  <a:xfrm>
                    <a:off x="12049529" y="4220882"/>
                    <a:ext cx="484283" cy="157199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6</a:t>
                    </a:r>
                  </a:p>
                  <a:p>
                    <a:pPr marL="0" marR="0" lvl="0" indent="0" algn="ctr" defTabSz="609630" eaLnBrk="1" fontAlgn="auto" latinLnBrk="0" hangingPunct="1">
                      <a:lnSpc>
                        <a:spcPct val="100000"/>
                      </a:lnSpc>
                      <a:spcBef>
                        <a:spcPts val="200"/>
                      </a:spcBef>
                      <a:spcAft>
                        <a:spcPts val="2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8</a:t>
                    </a:r>
                  </a:p>
                </p:txBody>
              </p:sp>
              <p:cxnSp>
                <p:nvCxnSpPr>
                  <p:cNvPr id="109" name="Straight Connector 108">
                    <a:extLst>
                      <a:ext uri="{FF2B5EF4-FFF2-40B4-BE49-F238E27FC236}">
                        <a16:creationId xmlns:a16="http://schemas.microsoft.com/office/drawing/2014/main" id="{76F06E10-CDF3-9CAE-B8EF-9712536E6B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28801" y="5112161"/>
                    <a:ext cx="531200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</p:grpSp>
          </p:grpSp>
        </p:grp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81B690B9-AD2A-1ADB-F84E-D4542A1B33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39990" y="4469622"/>
            <a:ext cx="2257651" cy="2656061"/>
          </a:xfrm>
          <a:prstGeom prst="rect">
            <a:avLst/>
          </a:prstGeom>
        </p:spPr>
      </p:pic>
      <p:sp>
        <p:nvSpPr>
          <p:cNvPr id="118" name="Freeform 4">
            <a:extLst>
              <a:ext uri="{FF2B5EF4-FFF2-40B4-BE49-F238E27FC236}">
                <a16:creationId xmlns:a16="http://schemas.microsoft.com/office/drawing/2014/main" id="{FB437258-1B8D-BF7F-F14E-3DDA4EE72A1B}"/>
              </a:ext>
            </a:extLst>
          </p:cNvPr>
          <p:cNvSpPr/>
          <p:nvPr/>
        </p:nvSpPr>
        <p:spPr>
          <a:xfrm>
            <a:off x="10502023" y="5802404"/>
            <a:ext cx="1600421" cy="1010933"/>
          </a:xfrm>
          <a:custGeom>
            <a:avLst/>
            <a:gdLst/>
            <a:ahLst/>
            <a:cxnLst/>
            <a:rect l="l" t="t" r="r" b="b"/>
            <a:pathLst>
              <a:path w="2014165" h="1272281">
                <a:moveTo>
                  <a:pt x="0" y="0"/>
                </a:moveTo>
                <a:lnTo>
                  <a:pt x="2014165" y="0"/>
                </a:lnTo>
                <a:lnTo>
                  <a:pt x="2014165" y="1272281"/>
                </a:lnTo>
                <a:lnTo>
                  <a:pt x="0" y="1272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6460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:a16="http://schemas.microsoft.com/office/drawing/2014/main" id="{79371353-EA8F-717F-86F2-8180BB84EE96}"/>
              </a:ext>
            </a:extLst>
          </p:cNvPr>
          <p:cNvSpPr/>
          <p:nvPr/>
        </p:nvSpPr>
        <p:spPr>
          <a:xfrm>
            <a:off x="2555239" y="3546481"/>
            <a:ext cx="4170780" cy="3311519"/>
          </a:xfrm>
          <a:custGeom>
            <a:avLst/>
            <a:gdLst/>
            <a:ahLst/>
            <a:cxnLst/>
            <a:rect l="l" t="t" r="r" b="b"/>
            <a:pathLst>
              <a:path w="9200353" h="2795756">
                <a:moveTo>
                  <a:pt x="0" y="0"/>
                </a:moveTo>
                <a:lnTo>
                  <a:pt x="9200353" y="0"/>
                </a:lnTo>
                <a:lnTo>
                  <a:pt x="9200353" y="2795755"/>
                </a:lnTo>
                <a:lnTo>
                  <a:pt x="0" y="27957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3856" t="-3373" r="-22184" b="-4337"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AF6A2-A996-EE30-B52C-4A0A644DF437}"/>
              </a:ext>
            </a:extLst>
          </p:cNvPr>
          <p:cNvSpPr txBox="1"/>
          <p:nvPr/>
        </p:nvSpPr>
        <p:spPr>
          <a:xfrm>
            <a:off x="735657" y="1623321"/>
            <a:ext cx="3904972" cy="1220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VN" sz="2800" b="1" dirty="0">
                <a:solidFill>
                  <a:srgbClr val="1F497D"/>
                </a:solidFill>
                <a:latin typeface="UTM Avo" panose="02040603050506020204" pitchFamily="18"/>
                <a:cs typeface="Arial" panose="020B0604020202020204" pitchFamily="34" charset="0"/>
              </a:rPr>
              <a:t>Bài tập 4 SGK – tr51</a:t>
            </a:r>
          </a:p>
          <a:p>
            <a:pPr algn="ctr" defTabSz="609630">
              <a:lnSpc>
                <a:spcPct val="150000"/>
              </a:lnSpc>
            </a:pPr>
            <a:r>
              <a:rPr lang="en-VN" sz="2400" b="1" dirty="0">
                <a:solidFill>
                  <a:srgbClr val="1F497D"/>
                </a:solidFill>
                <a:latin typeface="UTM Avo" panose="02040603050506020204" pitchFamily="18"/>
                <a:cs typeface="Arial" panose="020B0604020202020204" pitchFamily="34" charset="0"/>
              </a:rPr>
              <a:t>Trò chơi “Đố bạn”</a:t>
            </a:r>
            <a:r>
              <a:rPr lang="en-US" sz="2400" b="1" dirty="0">
                <a:solidFill>
                  <a:srgbClr val="1F497D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  <a:endParaRPr lang="en-VN" sz="2400" b="1" dirty="0">
              <a:solidFill>
                <a:srgbClr val="1F497D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90FDB8-BE0C-8FE1-74BF-D02154AEED96}"/>
              </a:ext>
            </a:extLst>
          </p:cNvPr>
          <p:cNvSpPr txBox="1"/>
          <p:nvPr/>
        </p:nvSpPr>
        <p:spPr>
          <a:xfrm>
            <a:off x="845820" y="2964428"/>
            <a:ext cx="1050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VN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Em hãy hai phân số có cùng mẫu số rồi đố bạn trừ hai phân số đó.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F80B10-1F57-06A6-9126-B3B3552B4A02}"/>
              </a:ext>
            </a:extLst>
          </p:cNvPr>
          <p:cNvGrpSpPr/>
          <p:nvPr/>
        </p:nvGrpSpPr>
        <p:grpSpPr>
          <a:xfrm>
            <a:off x="7551373" y="1878213"/>
            <a:ext cx="4300170" cy="710934"/>
            <a:chOff x="11987221" y="358686"/>
            <a:chExt cx="5856418" cy="1066402"/>
          </a:xfrm>
        </p:grpSpPr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3AC08203-8CF4-45D4-372A-499187D37FCE}"/>
                </a:ext>
              </a:extLst>
            </p:cNvPr>
            <p:cNvSpPr/>
            <p:nvPr/>
          </p:nvSpPr>
          <p:spPr>
            <a:xfrm>
              <a:off x="11987221" y="358686"/>
              <a:ext cx="5856418" cy="1066402"/>
            </a:xfrm>
            <a:prstGeom prst="roundRect">
              <a:avLst>
                <a:gd name="adj" fmla="val 13604"/>
              </a:avLst>
            </a:prstGeom>
            <a:blipFill>
              <a:blip r:embed="rId4"/>
              <a:stretch>
                <a:fillRect t="-672" r="-30116" b="-298966"/>
              </a:stretch>
            </a:blipFill>
          </p:spPr>
          <p:txBody>
            <a:bodyPr/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7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61E715-D308-9740-A61C-CC303E8AA2CD}"/>
                </a:ext>
              </a:extLst>
            </p:cNvPr>
            <p:cNvSpPr txBox="1"/>
            <p:nvPr/>
          </p:nvSpPr>
          <p:spPr>
            <a:xfrm>
              <a:off x="12024664" y="461096"/>
              <a:ext cx="5781531" cy="861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HOẠT ĐỘNG CẶP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264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5BF518-0267-C096-AA56-93E79746DFBB}"/>
              </a:ext>
            </a:extLst>
          </p:cNvPr>
          <p:cNvGrpSpPr/>
          <p:nvPr/>
        </p:nvGrpSpPr>
        <p:grpSpPr>
          <a:xfrm>
            <a:off x="4727728" y="3010718"/>
            <a:ext cx="2736543" cy="1674349"/>
            <a:chOff x="309542" y="967667"/>
            <a:chExt cx="2878585" cy="167434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6EE18F05-3AB4-30C7-5AEA-087FACE9C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29743" y="133699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33567B-EC11-4309-1251-9F3CB2A6AB42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8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584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6DAC3F-CCC8-FC43-5C24-D6F5C8339DE6}"/>
              </a:ext>
            </a:extLst>
          </p:cNvPr>
          <p:cNvSpPr/>
          <p:nvPr/>
        </p:nvSpPr>
        <p:spPr>
          <a:xfrm>
            <a:off x="6096000" y="2870791"/>
            <a:ext cx="6096000" cy="3987209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A83FEEB8-89A0-4E24-2842-C130CA267E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798190" y="4443533"/>
            <a:ext cx="4595619" cy="25965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F97924-A030-181A-C933-524624240072}"/>
              </a:ext>
            </a:extLst>
          </p:cNvPr>
          <p:cNvSpPr txBox="1"/>
          <p:nvPr/>
        </p:nvSpPr>
        <p:spPr>
          <a:xfrm>
            <a:off x="4143513" y="1584399"/>
            <a:ext cx="4517113" cy="65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b="1" dirty="0">
                <a:solidFill>
                  <a:srgbClr val="1D497D"/>
                </a:solidFill>
                <a:latin typeface="UTM Avo" panose="02040603050506020204" pitchFamily="18"/>
                <a:cs typeface="Arial" panose="020B0604020202020204" pitchFamily="34" charset="0"/>
              </a:rPr>
              <a:t>Bài tập 5 </a:t>
            </a:r>
            <a:r>
              <a:rPr lang="en-US" sz="2800" b="1" dirty="0">
                <a:solidFill>
                  <a:srgbClr val="1D497D"/>
                </a:solidFill>
                <a:latin typeface="UTM Avo" panose="02040603050506020204" pitchFamily="18"/>
                <a:cs typeface="Arial" panose="020B0604020202020204" pitchFamily="34" charset="0"/>
              </a:rPr>
              <a:t>(</a:t>
            </a:r>
            <a:r>
              <a:rPr lang="en-VN" sz="2800" b="1" dirty="0">
                <a:solidFill>
                  <a:srgbClr val="1D497D"/>
                </a:solidFill>
                <a:latin typeface="UTM Avo" panose="02040603050506020204" pitchFamily="18"/>
                <a:cs typeface="Arial" panose="020B0604020202020204" pitchFamily="34" charset="0"/>
              </a:rPr>
              <a:t>SGK – tr51</a:t>
            </a:r>
            <a:r>
              <a:rPr lang="en-US" sz="2800" b="1" dirty="0">
                <a:solidFill>
                  <a:srgbClr val="1D497D"/>
                </a:solidFill>
                <a:latin typeface="UTM Avo" panose="02040603050506020204" pitchFamily="18"/>
                <a:cs typeface="Arial" panose="020B0604020202020204" pitchFamily="34" charset="0"/>
              </a:rPr>
              <a:t>)</a:t>
            </a:r>
            <a:endParaRPr lang="en-VN" sz="2800" b="1" dirty="0">
              <a:solidFill>
                <a:srgbClr val="1D497D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E40E36-61CC-B556-79B7-5938C9F1B9D5}"/>
              </a:ext>
            </a:extLst>
          </p:cNvPr>
          <p:cNvGrpSpPr/>
          <p:nvPr/>
        </p:nvGrpSpPr>
        <p:grpSpPr>
          <a:xfrm>
            <a:off x="813479" y="2281273"/>
            <a:ext cx="11138376" cy="2059282"/>
            <a:chOff x="1181285" y="1173305"/>
            <a:chExt cx="15709016" cy="308892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9327EE5-BC36-55B1-8499-B9DC532641C5}"/>
                </a:ext>
              </a:extLst>
            </p:cNvPr>
            <p:cNvSpPr txBox="1"/>
            <p:nvPr/>
          </p:nvSpPr>
          <p:spPr>
            <a:xfrm>
              <a:off x="1181285" y="1173305"/>
              <a:ext cx="15709016" cy="3088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609630" eaLnBrk="1" fontAlgn="auto" latinLnBrk="0" hangingPunct="1">
                <a:lnSpc>
                  <a:spcPct val="180000"/>
                </a:lnSpc>
                <a:spcBef>
                  <a:spcPts val="0"/>
                </a:spcBef>
                <a:spcAft>
                  <a:spcPts val="6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Dữ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liệu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máy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xách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tay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chú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Minh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chứa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đầy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	  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dung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lượng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bộ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nhớ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chú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Minh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xóa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bớt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dữ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liệu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      dung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lượng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bộ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nhớ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Hỏi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dữ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liệu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còn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lại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chiếm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bao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nhiêu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phần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dung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lượng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bộ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2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nhớ</a:t>
              </a:r>
              <a:r>
                <a:rPr kumimoji="0" lang="en-US" sz="2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SimSun" panose="02010600030101010101" pitchFamily="2" charset="-122"/>
                  <a:cs typeface="Arial" panose="020B0604020202020204" pitchFamily="34" charset="0"/>
                </a:rPr>
                <a:t>?</a:t>
              </a:r>
              <a:endParaRPr kumimoji="0" lang="en-VN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B6D1F0F-F0CB-7C51-7E70-075A62ED53BA}"/>
                </a:ext>
              </a:extLst>
            </p:cNvPr>
            <p:cNvGrpSpPr/>
            <p:nvPr/>
          </p:nvGrpSpPr>
          <p:grpSpPr>
            <a:xfrm>
              <a:off x="14341885" y="1214868"/>
              <a:ext cx="838198" cy="1323439"/>
              <a:chOff x="11458014" y="4157176"/>
              <a:chExt cx="531200" cy="132343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E7724F1-9DE3-86C1-7CBE-AA24195FD80E}"/>
                  </a:ext>
                </a:extLst>
              </p:cNvPr>
              <p:cNvSpPr txBox="1"/>
              <p:nvPr/>
            </p:nvSpPr>
            <p:spPr>
              <a:xfrm>
                <a:off x="11458014" y="4157176"/>
                <a:ext cx="53120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marL="0" marR="0" lvl="0" indent="0" algn="ctr" defTabSz="609630" eaLnBrk="1" fontAlgn="auto" latinLnBrk="0" hangingPunct="1"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41BDA19-442F-26CB-4BCB-2257879CDD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514571" y="4813688"/>
                <a:ext cx="451107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765118A-6CBD-BC62-74C5-4C63FC715B59}"/>
                </a:ext>
              </a:extLst>
            </p:cNvPr>
            <p:cNvGrpSpPr/>
            <p:nvPr/>
          </p:nvGrpSpPr>
          <p:grpSpPr>
            <a:xfrm>
              <a:off x="11432052" y="2274038"/>
              <a:ext cx="838200" cy="1323440"/>
              <a:chOff x="10329497" y="3920946"/>
              <a:chExt cx="531200" cy="132344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CFDB5B-1551-17FF-B5F9-0098C18F1C36}"/>
                  </a:ext>
                </a:extLst>
              </p:cNvPr>
              <p:cNvSpPr txBox="1"/>
              <p:nvPr/>
            </p:nvSpPr>
            <p:spPr>
              <a:xfrm>
                <a:off x="10329497" y="3920946"/>
                <a:ext cx="531200" cy="1323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ctr" defTabSz="609630" eaLnBrk="1" fontAlgn="auto" latinLnBrk="0" hangingPunct="1"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418BBE2-116E-4025-4EB9-B97D1309F8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5815" y="4568811"/>
                <a:ext cx="451107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</p:grpSp>
    </p:spTree>
    <p:extLst>
      <p:ext uri="{BB962C8B-B14F-4D97-AF65-F5344CB8AC3E}">
        <p14:creationId xmlns:p14="http://schemas.microsoft.com/office/powerpoint/2010/main" val="232552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F80FDD4E-B15E-4EB9-BC92-ABD0ED9503EB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mẫu Toán 4</Template>
  <TotalTime>46</TotalTime>
  <Words>413</Words>
  <Application>Microsoft Office PowerPoint</Application>
  <PresentationFormat>Widescreen</PresentationFormat>
  <Paragraphs>120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UTM Avo</vt:lpstr>
      <vt:lpstr>Calibri Light</vt:lpstr>
      <vt:lpstr>Arial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2023-10-24T04:45:10Z</dcterms:created>
  <dcterms:modified xsi:type="dcterms:W3CDTF">2024-01-04T09:22:32Z</dcterms:modified>
</cp:coreProperties>
</file>