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3.wav" ContentType="audio/x-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351" r:id="rId3"/>
    <p:sldId id="348" r:id="rId4"/>
    <p:sldId id="353" r:id="rId5"/>
    <p:sldId id="349" r:id="rId6"/>
    <p:sldId id="355" r:id="rId7"/>
    <p:sldId id="283" r:id="rId8"/>
    <p:sldId id="320" r:id="rId9"/>
    <p:sldId id="321" r:id="rId10"/>
    <p:sldId id="322" r:id="rId11"/>
    <p:sldId id="352" r:id="rId12"/>
    <p:sldId id="363" r:id="rId13"/>
    <p:sldId id="354" r:id="rId14"/>
    <p:sldId id="362" r:id="rId15"/>
    <p:sldId id="356" r:id="rId16"/>
    <p:sldId id="357" r:id="rId17"/>
    <p:sldId id="358" r:id="rId18"/>
    <p:sldId id="359" r:id="rId19"/>
    <p:sldId id="360" r:id="rId20"/>
    <p:sldId id="361"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C1027-45FD-4683-955F-61C87DC05387}"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0CA51-0CAE-466A-B079-1B15C3D17668}" type="slidenum">
              <a:rPr lang="en-US" smtClean="0"/>
              <a:t>‹#›</a:t>
            </a:fld>
            <a:endParaRPr lang="en-US"/>
          </a:p>
        </p:txBody>
      </p:sp>
    </p:spTree>
    <p:extLst>
      <p:ext uri="{BB962C8B-B14F-4D97-AF65-F5344CB8AC3E}">
        <p14:creationId xmlns:p14="http://schemas.microsoft.com/office/powerpoint/2010/main" val="161878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939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312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9851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1396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711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3798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528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814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796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8322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901FA0-D6AE-47E1-8565-9D3A3C6CD6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CB69B83-748E-45E4-A8C8-7D92D6B548B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9F3A9AF-790F-4B12-812B-9D45E2612A96}"/>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5" name="Footer Placeholder 4">
            <a:extLst>
              <a:ext uri="{FF2B5EF4-FFF2-40B4-BE49-F238E27FC236}">
                <a16:creationId xmlns="" xmlns:a16="http://schemas.microsoft.com/office/drawing/2014/main" id="{EA713989-6D52-4DA7-B6A6-B4831D58D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3A3B5F-97E5-497D-A698-447A4DFC208D}"/>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119705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AC0A03-293C-44B3-B0D2-8FE0E8028A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409416A-81E7-4219-AD6E-1234F745197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1849E6-BE9E-4DF4-AE6C-B76A2F478756}"/>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5" name="Footer Placeholder 4">
            <a:extLst>
              <a:ext uri="{FF2B5EF4-FFF2-40B4-BE49-F238E27FC236}">
                <a16:creationId xmlns="" xmlns:a16="http://schemas.microsoft.com/office/drawing/2014/main" id="{7EEDF21B-95FB-45CE-9CAB-72467B6B6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57894EC-9C69-4D0D-98DA-97D360D9DB05}"/>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867525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DF130-A2C5-4431-819E-AF4D30BBAFD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D32857F-CA2B-452A-B364-7F521BDEA6F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1809F9F-3125-45E3-A48E-BFF7679AD4DE}"/>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5" name="Footer Placeholder 4">
            <a:extLst>
              <a:ext uri="{FF2B5EF4-FFF2-40B4-BE49-F238E27FC236}">
                <a16:creationId xmlns="" xmlns:a16="http://schemas.microsoft.com/office/drawing/2014/main" id="{90E1BBB7-3C50-4C28-A3ED-6D5D63D12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F6C04BF-730C-4575-AEFA-32DD753D57D8}"/>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425981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936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6244" y="742951"/>
            <a:ext cx="12192000" cy="6858027"/>
            <a:chOff x="483" y="1718"/>
            <a:chExt cx="9144000" cy="5143520"/>
          </a:xfrm>
        </p:grpSpPr>
        <p:sp>
          <p:nvSpPr>
            <p:cNvPr id="10" name="Google Shape;10;p2"/>
            <p:cNvSpPr/>
            <p:nvPr/>
          </p:nvSpPr>
          <p:spPr>
            <a:xfrm>
              <a:off x="680547" y="421238"/>
              <a:ext cx="235872" cy="106656"/>
            </a:xfrm>
            <a:custGeom>
              <a:avLst/>
              <a:gdLst/>
              <a:ahLst/>
              <a:cxnLst/>
              <a:rect l="l" t="t" r="r" b="b"/>
              <a:pathLst>
                <a:path w="7371" h="3333" extrusionOk="0">
                  <a:moveTo>
                    <a:pt x="6465" y="0"/>
                  </a:moveTo>
                  <a:cubicBezTo>
                    <a:pt x="6422" y="0"/>
                    <a:pt x="6379" y="4"/>
                    <a:pt x="6335" y="11"/>
                  </a:cubicBezTo>
                  <a:cubicBezTo>
                    <a:pt x="4204" y="356"/>
                    <a:pt x="2263" y="939"/>
                    <a:pt x="596" y="1737"/>
                  </a:cubicBezTo>
                  <a:cubicBezTo>
                    <a:pt x="179" y="1939"/>
                    <a:pt x="1" y="2440"/>
                    <a:pt x="203" y="2856"/>
                  </a:cubicBezTo>
                  <a:cubicBezTo>
                    <a:pt x="346" y="3154"/>
                    <a:pt x="644" y="3332"/>
                    <a:pt x="953" y="3332"/>
                  </a:cubicBezTo>
                  <a:cubicBezTo>
                    <a:pt x="1084" y="3332"/>
                    <a:pt x="1203" y="3309"/>
                    <a:pt x="1322" y="3249"/>
                  </a:cubicBezTo>
                  <a:cubicBezTo>
                    <a:pt x="2846" y="2511"/>
                    <a:pt x="4620" y="1975"/>
                    <a:pt x="6597" y="1666"/>
                  </a:cubicBezTo>
                  <a:cubicBezTo>
                    <a:pt x="7061" y="1582"/>
                    <a:pt x="7371" y="1154"/>
                    <a:pt x="7287" y="701"/>
                  </a:cubicBezTo>
                  <a:cubicBezTo>
                    <a:pt x="7223" y="293"/>
                    <a:pt x="6867" y="0"/>
                    <a:pt x="6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483" y="826102"/>
              <a:ext cx="233184" cy="117856"/>
            </a:xfrm>
            <a:custGeom>
              <a:avLst/>
              <a:gdLst/>
              <a:ahLst/>
              <a:cxnLst/>
              <a:rect l="l" t="t" r="r" b="b"/>
              <a:pathLst>
                <a:path w="7287" h="3683" extrusionOk="0">
                  <a:moveTo>
                    <a:pt x="6336" y="1"/>
                  </a:moveTo>
                  <a:cubicBezTo>
                    <a:pt x="6212" y="1"/>
                    <a:pt x="6085" y="28"/>
                    <a:pt x="5965" y="86"/>
                  </a:cubicBezTo>
                  <a:cubicBezTo>
                    <a:pt x="4382" y="872"/>
                    <a:pt x="2620" y="1527"/>
                    <a:pt x="715" y="2039"/>
                  </a:cubicBezTo>
                  <a:cubicBezTo>
                    <a:pt x="262" y="2158"/>
                    <a:pt x="0" y="2622"/>
                    <a:pt x="119" y="3063"/>
                  </a:cubicBezTo>
                  <a:cubicBezTo>
                    <a:pt x="227" y="3432"/>
                    <a:pt x="560" y="3682"/>
                    <a:pt x="929" y="3682"/>
                  </a:cubicBezTo>
                  <a:cubicBezTo>
                    <a:pt x="1000" y="3682"/>
                    <a:pt x="1072" y="3670"/>
                    <a:pt x="1143" y="3658"/>
                  </a:cubicBezTo>
                  <a:cubicBezTo>
                    <a:pt x="3156" y="3111"/>
                    <a:pt x="5025" y="2420"/>
                    <a:pt x="6704" y="1587"/>
                  </a:cubicBezTo>
                  <a:cubicBezTo>
                    <a:pt x="7120" y="1384"/>
                    <a:pt x="7287" y="884"/>
                    <a:pt x="7085" y="467"/>
                  </a:cubicBezTo>
                  <a:cubicBezTo>
                    <a:pt x="6940" y="171"/>
                    <a:pt x="6645" y="1"/>
                    <a:pt x="6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4627" y="583798"/>
              <a:ext cx="179456" cy="193664"/>
            </a:xfrm>
            <a:custGeom>
              <a:avLst/>
              <a:gdLst/>
              <a:ahLst/>
              <a:cxnLst/>
              <a:rect l="l" t="t" r="r" b="b"/>
              <a:pathLst>
                <a:path w="5608" h="6052" extrusionOk="0">
                  <a:moveTo>
                    <a:pt x="4665" y="0"/>
                  </a:moveTo>
                  <a:cubicBezTo>
                    <a:pt x="4438" y="0"/>
                    <a:pt x="4213" y="93"/>
                    <a:pt x="4048" y="277"/>
                  </a:cubicBezTo>
                  <a:cubicBezTo>
                    <a:pt x="3632" y="753"/>
                    <a:pt x="3227" y="1253"/>
                    <a:pt x="2858" y="1789"/>
                  </a:cubicBezTo>
                  <a:cubicBezTo>
                    <a:pt x="2155" y="2789"/>
                    <a:pt x="1310" y="3741"/>
                    <a:pt x="369" y="4587"/>
                  </a:cubicBezTo>
                  <a:cubicBezTo>
                    <a:pt x="24" y="4896"/>
                    <a:pt x="0" y="5432"/>
                    <a:pt x="310" y="5777"/>
                  </a:cubicBezTo>
                  <a:cubicBezTo>
                    <a:pt x="476" y="5956"/>
                    <a:pt x="703" y="6051"/>
                    <a:pt x="929" y="6051"/>
                  </a:cubicBezTo>
                  <a:cubicBezTo>
                    <a:pt x="1131" y="6051"/>
                    <a:pt x="1334" y="5980"/>
                    <a:pt x="1488" y="5837"/>
                  </a:cubicBezTo>
                  <a:cubicBezTo>
                    <a:pt x="2524" y="4896"/>
                    <a:pt x="3453" y="3860"/>
                    <a:pt x="4227" y="2741"/>
                  </a:cubicBezTo>
                  <a:cubicBezTo>
                    <a:pt x="4560" y="2265"/>
                    <a:pt x="4917" y="1812"/>
                    <a:pt x="5298" y="1396"/>
                  </a:cubicBezTo>
                  <a:cubicBezTo>
                    <a:pt x="5608" y="1050"/>
                    <a:pt x="5572" y="527"/>
                    <a:pt x="5227" y="217"/>
                  </a:cubicBezTo>
                  <a:cubicBezTo>
                    <a:pt x="5065" y="72"/>
                    <a:pt x="4864" y="0"/>
                    <a:pt x="4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44803" y="408214"/>
              <a:ext cx="239296" cy="64448"/>
            </a:xfrm>
            <a:custGeom>
              <a:avLst/>
              <a:gdLst/>
              <a:ahLst/>
              <a:cxnLst/>
              <a:rect l="l" t="t" r="r" b="b"/>
              <a:pathLst>
                <a:path w="7478" h="2014" extrusionOk="0">
                  <a:moveTo>
                    <a:pt x="833" y="1"/>
                  </a:moveTo>
                  <a:cubicBezTo>
                    <a:pt x="381" y="1"/>
                    <a:pt x="0" y="382"/>
                    <a:pt x="0" y="834"/>
                  </a:cubicBezTo>
                  <a:cubicBezTo>
                    <a:pt x="0" y="1299"/>
                    <a:pt x="369" y="1680"/>
                    <a:pt x="833" y="1680"/>
                  </a:cubicBezTo>
                  <a:cubicBezTo>
                    <a:pt x="2560" y="1692"/>
                    <a:pt x="4417" y="1799"/>
                    <a:pt x="6513" y="2013"/>
                  </a:cubicBezTo>
                  <a:lnTo>
                    <a:pt x="6596" y="2013"/>
                  </a:lnTo>
                  <a:cubicBezTo>
                    <a:pt x="7025" y="2013"/>
                    <a:pt x="7382" y="1692"/>
                    <a:pt x="7430" y="1263"/>
                  </a:cubicBezTo>
                  <a:cubicBezTo>
                    <a:pt x="7477" y="811"/>
                    <a:pt x="7144" y="394"/>
                    <a:pt x="6679" y="346"/>
                  </a:cubicBezTo>
                  <a:cubicBezTo>
                    <a:pt x="4524" y="132"/>
                    <a:pt x="2619" y="25"/>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502115" y="375990"/>
              <a:ext cx="207680" cy="162560"/>
            </a:xfrm>
            <a:custGeom>
              <a:avLst/>
              <a:gdLst/>
              <a:ahLst/>
              <a:cxnLst/>
              <a:rect l="l" t="t" r="r" b="b"/>
              <a:pathLst>
                <a:path w="6490" h="5080" extrusionOk="0">
                  <a:moveTo>
                    <a:pt x="5568" y="0"/>
                  </a:moveTo>
                  <a:cubicBezTo>
                    <a:pt x="5349" y="0"/>
                    <a:pt x="5130" y="87"/>
                    <a:pt x="4965" y="258"/>
                  </a:cubicBezTo>
                  <a:cubicBezTo>
                    <a:pt x="4727" y="508"/>
                    <a:pt x="4477" y="758"/>
                    <a:pt x="4227" y="1008"/>
                  </a:cubicBezTo>
                  <a:cubicBezTo>
                    <a:pt x="3203" y="2008"/>
                    <a:pt x="1989" y="2853"/>
                    <a:pt x="608" y="3484"/>
                  </a:cubicBezTo>
                  <a:cubicBezTo>
                    <a:pt x="191" y="3675"/>
                    <a:pt x="0" y="4175"/>
                    <a:pt x="203" y="4592"/>
                  </a:cubicBezTo>
                  <a:cubicBezTo>
                    <a:pt x="346" y="4901"/>
                    <a:pt x="643" y="5080"/>
                    <a:pt x="965" y="5080"/>
                  </a:cubicBezTo>
                  <a:cubicBezTo>
                    <a:pt x="1072" y="5080"/>
                    <a:pt x="1191" y="5056"/>
                    <a:pt x="1310" y="5008"/>
                  </a:cubicBezTo>
                  <a:cubicBezTo>
                    <a:pt x="2870" y="4282"/>
                    <a:pt x="4239" y="3342"/>
                    <a:pt x="5406" y="2187"/>
                  </a:cubicBezTo>
                  <a:cubicBezTo>
                    <a:pt x="5668" y="1937"/>
                    <a:pt x="5918" y="1675"/>
                    <a:pt x="6168" y="1413"/>
                  </a:cubicBezTo>
                  <a:cubicBezTo>
                    <a:pt x="6489" y="1079"/>
                    <a:pt x="6477" y="556"/>
                    <a:pt x="6144" y="234"/>
                  </a:cubicBezTo>
                  <a:cubicBezTo>
                    <a:pt x="5982" y="78"/>
                    <a:pt x="5775" y="0"/>
                    <a:pt x="5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410563" y="442966"/>
              <a:ext cx="239680" cy="83008"/>
            </a:xfrm>
            <a:custGeom>
              <a:avLst/>
              <a:gdLst/>
              <a:ahLst/>
              <a:cxnLst/>
              <a:rect l="l" t="t" r="r" b="b"/>
              <a:pathLst>
                <a:path w="7490" h="2594" extrusionOk="0">
                  <a:moveTo>
                    <a:pt x="882" y="0"/>
                  </a:moveTo>
                  <a:cubicBezTo>
                    <a:pt x="480" y="0"/>
                    <a:pt x="124" y="293"/>
                    <a:pt x="60" y="713"/>
                  </a:cubicBezTo>
                  <a:cubicBezTo>
                    <a:pt x="0" y="1165"/>
                    <a:pt x="310" y="1594"/>
                    <a:pt x="762" y="1665"/>
                  </a:cubicBezTo>
                  <a:cubicBezTo>
                    <a:pt x="2679" y="1951"/>
                    <a:pt x="4620" y="2272"/>
                    <a:pt x="6453" y="2582"/>
                  </a:cubicBezTo>
                  <a:cubicBezTo>
                    <a:pt x="6501" y="2594"/>
                    <a:pt x="6548" y="2594"/>
                    <a:pt x="6596" y="2594"/>
                  </a:cubicBezTo>
                  <a:cubicBezTo>
                    <a:pt x="6989" y="2594"/>
                    <a:pt x="7346" y="2308"/>
                    <a:pt x="7418" y="1903"/>
                  </a:cubicBezTo>
                  <a:cubicBezTo>
                    <a:pt x="7489" y="1439"/>
                    <a:pt x="7191" y="1010"/>
                    <a:pt x="6727" y="939"/>
                  </a:cubicBezTo>
                  <a:cubicBezTo>
                    <a:pt x="4894" y="629"/>
                    <a:pt x="2941" y="296"/>
                    <a:pt x="1012" y="10"/>
                  </a:cubicBezTo>
                  <a:cubicBezTo>
                    <a:pt x="968" y="3"/>
                    <a:pt x="925" y="0"/>
                    <a:pt x="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768067" y="74710"/>
              <a:ext cx="153184" cy="213152"/>
            </a:xfrm>
            <a:custGeom>
              <a:avLst/>
              <a:gdLst/>
              <a:ahLst/>
              <a:cxnLst/>
              <a:rect l="l" t="t" r="r" b="b"/>
              <a:pathLst>
                <a:path w="4787" h="6661" extrusionOk="0">
                  <a:moveTo>
                    <a:pt x="3826" y="1"/>
                  </a:moveTo>
                  <a:cubicBezTo>
                    <a:pt x="3509" y="1"/>
                    <a:pt x="3211" y="180"/>
                    <a:pt x="3072" y="493"/>
                  </a:cubicBezTo>
                  <a:cubicBezTo>
                    <a:pt x="2334" y="2136"/>
                    <a:pt x="1393" y="3767"/>
                    <a:pt x="274" y="5339"/>
                  </a:cubicBezTo>
                  <a:cubicBezTo>
                    <a:pt x="0" y="5720"/>
                    <a:pt x="83" y="6244"/>
                    <a:pt x="464" y="6506"/>
                  </a:cubicBezTo>
                  <a:cubicBezTo>
                    <a:pt x="607" y="6613"/>
                    <a:pt x="786" y="6661"/>
                    <a:pt x="953" y="6661"/>
                  </a:cubicBezTo>
                  <a:cubicBezTo>
                    <a:pt x="1214" y="6661"/>
                    <a:pt x="1464" y="6542"/>
                    <a:pt x="1631" y="6303"/>
                  </a:cubicBezTo>
                  <a:cubicBezTo>
                    <a:pt x="2822" y="4648"/>
                    <a:pt x="3810" y="2922"/>
                    <a:pt x="4596" y="1184"/>
                  </a:cubicBezTo>
                  <a:cubicBezTo>
                    <a:pt x="4786" y="755"/>
                    <a:pt x="4596" y="267"/>
                    <a:pt x="4179" y="76"/>
                  </a:cubicBezTo>
                  <a:cubicBezTo>
                    <a:pt x="4063" y="25"/>
                    <a:pt x="3943" y="1"/>
                    <a:pt x="3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143971" y="534102"/>
              <a:ext cx="240064" cy="62368"/>
            </a:xfrm>
            <a:custGeom>
              <a:avLst/>
              <a:gdLst/>
              <a:ahLst/>
              <a:cxnLst/>
              <a:rect l="l" t="t" r="r" b="b"/>
              <a:pathLst>
                <a:path w="7502" h="1949" extrusionOk="0">
                  <a:moveTo>
                    <a:pt x="6600" y="1"/>
                  </a:moveTo>
                  <a:cubicBezTo>
                    <a:pt x="6564" y="1"/>
                    <a:pt x="6527" y="3"/>
                    <a:pt x="6489" y="8"/>
                  </a:cubicBezTo>
                  <a:cubicBezTo>
                    <a:pt x="5179" y="187"/>
                    <a:pt x="3720" y="277"/>
                    <a:pt x="2141" y="277"/>
                  </a:cubicBezTo>
                  <a:cubicBezTo>
                    <a:pt x="1725" y="277"/>
                    <a:pt x="1301" y="270"/>
                    <a:pt x="870" y="258"/>
                  </a:cubicBezTo>
                  <a:cubicBezTo>
                    <a:pt x="855" y="257"/>
                    <a:pt x="841" y="257"/>
                    <a:pt x="827" y="257"/>
                  </a:cubicBezTo>
                  <a:cubicBezTo>
                    <a:pt x="382" y="257"/>
                    <a:pt x="24" y="617"/>
                    <a:pt x="12" y="1068"/>
                  </a:cubicBezTo>
                  <a:cubicBezTo>
                    <a:pt x="1" y="1532"/>
                    <a:pt x="358" y="1913"/>
                    <a:pt x="822" y="1925"/>
                  </a:cubicBezTo>
                  <a:cubicBezTo>
                    <a:pt x="1275" y="1949"/>
                    <a:pt x="1715" y="1949"/>
                    <a:pt x="2144" y="1949"/>
                  </a:cubicBezTo>
                  <a:cubicBezTo>
                    <a:pt x="3787" y="1949"/>
                    <a:pt x="5323" y="1853"/>
                    <a:pt x="6716" y="1663"/>
                  </a:cubicBezTo>
                  <a:cubicBezTo>
                    <a:pt x="7180" y="1603"/>
                    <a:pt x="7502" y="1187"/>
                    <a:pt x="7430" y="722"/>
                  </a:cubicBezTo>
                  <a:cubicBezTo>
                    <a:pt x="7375" y="306"/>
                    <a:pt x="7018" y="1"/>
                    <a:pt x="6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75171" y="502774"/>
              <a:ext cx="240064" cy="79232"/>
            </a:xfrm>
            <a:custGeom>
              <a:avLst/>
              <a:gdLst/>
              <a:ahLst/>
              <a:cxnLst/>
              <a:rect l="l" t="t" r="r" b="b"/>
              <a:pathLst>
                <a:path w="7502" h="2476" extrusionOk="0">
                  <a:moveTo>
                    <a:pt x="894" y="0"/>
                  </a:moveTo>
                  <a:cubicBezTo>
                    <a:pt x="492" y="0"/>
                    <a:pt x="136" y="292"/>
                    <a:pt x="72" y="701"/>
                  </a:cubicBezTo>
                  <a:cubicBezTo>
                    <a:pt x="0" y="1165"/>
                    <a:pt x="310" y="1594"/>
                    <a:pt x="762" y="1666"/>
                  </a:cubicBezTo>
                  <a:cubicBezTo>
                    <a:pt x="3001" y="2011"/>
                    <a:pt x="4834" y="2273"/>
                    <a:pt x="6513" y="2463"/>
                  </a:cubicBezTo>
                  <a:cubicBezTo>
                    <a:pt x="6549" y="2463"/>
                    <a:pt x="6584" y="2475"/>
                    <a:pt x="6620" y="2475"/>
                  </a:cubicBezTo>
                  <a:cubicBezTo>
                    <a:pt x="7037" y="2475"/>
                    <a:pt x="7394" y="2154"/>
                    <a:pt x="7442" y="1725"/>
                  </a:cubicBezTo>
                  <a:cubicBezTo>
                    <a:pt x="7501" y="1273"/>
                    <a:pt x="7168" y="856"/>
                    <a:pt x="6715" y="796"/>
                  </a:cubicBezTo>
                  <a:cubicBezTo>
                    <a:pt x="5049" y="606"/>
                    <a:pt x="3239" y="356"/>
                    <a:pt x="1024" y="11"/>
                  </a:cubicBezTo>
                  <a:cubicBezTo>
                    <a:pt x="981" y="4"/>
                    <a:pt x="937" y="0"/>
                    <a:pt x="8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010627" y="1718"/>
              <a:ext cx="161568" cy="158880"/>
            </a:xfrm>
            <a:custGeom>
              <a:avLst/>
              <a:gdLst/>
              <a:ahLst/>
              <a:cxnLst/>
              <a:rect l="l" t="t" r="r" b="b"/>
              <a:pathLst>
                <a:path w="5049" h="4965" extrusionOk="0">
                  <a:moveTo>
                    <a:pt x="0" y="0"/>
                  </a:moveTo>
                  <a:cubicBezTo>
                    <a:pt x="24" y="48"/>
                    <a:pt x="60" y="83"/>
                    <a:pt x="107" y="119"/>
                  </a:cubicBezTo>
                  <a:cubicBezTo>
                    <a:pt x="1262" y="1203"/>
                    <a:pt x="2334" y="2643"/>
                    <a:pt x="3358" y="4524"/>
                  </a:cubicBezTo>
                  <a:cubicBezTo>
                    <a:pt x="3500" y="4798"/>
                    <a:pt x="3786" y="4965"/>
                    <a:pt x="4084" y="4965"/>
                  </a:cubicBezTo>
                  <a:cubicBezTo>
                    <a:pt x="4227" y="4965"/>
                    <a:pt x="4358" y="4929"/>
                    <a:pt x="4489" y="4858"/>
                  </a:cubicBezTo>
                  <a:cubicBezTo>
                    <a:pt x="4893" y="4643"/>
                    <a:pt x="5048" y="4131"/>
                    <a:pt x="4822" y="3727"/>
                  </a:cubicBezTo>
                  <a:cubicBezTo>
                    <a:pt x="4024" y="2250"/>
                    <a:pt x="3191" y="1024"/>
                    <a:pt x="23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36003" y="63766"/>
              <a:ext cx="187488" cy="186752"/>
            </a:xfrm>
            <a:custGeom>
              <a:avLst/>
              <a:gdLst/>
              <a:ahLst/>
              <a:cxnLst/>
              <a:rect l="l" t="t" r="r" b="b"/>
              <a:pathLst>
                <a:path w="5859" h="5836" extrusionOk="0">
                  <a:moveTo>
                    <a:pt x="4928" y="1"/>
                  </a:moveTo>
                  <a:cubicBezTo>
                    <a:pt x="4725" y="1"/>
                    <a:pt x="4522" y="76"/>
                    <a:pt x="4359" y="228"/>
                  </a:cubicBezTo>
                  <a:cubicBezTo>
                    <a:pt x="3049" y="1442"/>
                    <a:pt x="1715" y="2823"/>
                    <a:pt x="298" y="4443"/>
                  </a:cubicBezTo>
                  <a:cubicBezTo>
                    <a:pt x="1" y="4788"/>
                    <a:pt x="37" y="5324"/>
                    <a:pt x="382" y="5621"/>
                  </a:cubicBezTo>
                  <a:cubicBezTo>
                    <a:pt x="537" y="5764"/>
                    <a:pt x="739" y="5836"/>
                    <a:pt x="930" y="5836"/>
                  </a:cubicBezTo>
                  <a:cubicBezTo>
                    <a:pt x="1168" y="5836"/>
                    <a:pt x="1394" y="5741"/>
                    <a:pt x="1561" y="5550"/>
                  </a:cubicBezTo>
                  <a:cubicBezTo>
                    <a:pt x="2942" y="3966"/>
                    <a:pt x="4228" y="2633"/>
                    <a:pt x="5502" y="1454"/>
                  </a:cubicBezTo>
                  <a:cubicBezTo>
                    <a:pt x="5835" y="1133"/>
                    <a:pt x="5859" y="609"/>
                    <a:pt x="5549" y="276"/>
                  </a:cubicBezTo>
                  <a:cubicBezTo>
                    <a:pt x="5380" y="94"/>
                    <a:pt x="5154" y="1"/>
                    <a:pt x="49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86627" y="275734"/>
              <a:ext cx="121568" cy="228160"/>
            </a:xfrm>
            <a:custGeom>
              <a:avLst/>
              <a:gdLst/>
              <a:ahLst/>
              <a:cxnLst/>
              <a:rect l="l" t="t" r="r" b="b"/>
              <a:pathLst>
                <a:path w="3799" h="7130" extrusionOk="0">
                  <a:moveTo>
                    <a:pt x="950" y="1"/>
                  </a:moveTo>
                  <a:cubicBezTo>
                    <a:pt x="848" y="1"/>
                    <a:pt x="745" y="19"/>
                    <a:pt x="644" y="57"/>
                  </a:cubicBezTo>
                  <a:cubicBezTo>
                    <a:pt x="215" y="212"/>
                    <a:pt x="1" y="700"/>
                    <a:pt x="167" y="1129"/>
                  </a:cubicBezTo>
                  <a:cubicBezTo>
                    <a:pt x="834" y="2891"/>
                    <a:pt x="1477" y="4772"/>
                    <a:pt x="2060" y="6558"/>
                  </a:cubicBezTo>
                  <a:cubicBezTo>
                    <a:pt x="2180" y="6903"/>
                    <a:pt x="2513" y="7129"/>
                    <a:pt x="2858" y="7129"/>
                  </a:cubicBezTo>
                  <a:cubicBezTo>
                    <a:pt x="2942" y="7129"/>
                    <a:pt x="3037" y="7117"/>
                    <a:pt x="3120" y="7082"/>
                  </a:cubicBezTo>
                  <a:cubicBezTo>
                    <a:pt x="3561" y="6939"/>
                    <a:pt x="3799" y="6463"/>
                    <a:pt x="3656" y="6022"/>
                  </a:cubicBezTo>
                  <a:cubicBezTo>
                    <a:pt x="3061" y="4236"/>
                    <a:pt x="2406" y="2319"/>
                    <a:pt x="1727" y="533"/>
                  </a:cubicBezTo>
                  <a:cubicBezTo>
                    <a:pt x="1599" y="203"/>
                    <a:pt x="1287" y="1"/>
                    <a:pt x="9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07043" y="625750"/>
              <a:ext cx="127648" cy="225984"/>
            </a:xfrm>
            <a:custGeom>
              <a:avLst/>
              <a:gdLst/>
              <a:ahLst/>
              <a:cxnLst/>
              <a:rect l="l" t="t" r="r" b="b"/>
              <a:pathLst>
                <a:path w="3989" h="7062" extrusionOk="0">
                  <a:moveTo>
                    <a:pt x="945" y="0"/>
                  </a:moveTo>
                  <a:cubicBezTo>
                    <a:pt x="852" y="0"/>
                    <a:pt x="758" y="16"/>
                    <a:pt x="667" y="49"/>
                  </a:cubicBezTo>
                  <a:cubicBezTo>
                    <a:pt x="226" y="204"/>
                    <a:pt x="0" y="680"/>
                    <a:pt x="155" y="1109"/>
                  </a:cubicBezTo>
                  <a:cubicBezTo>
                    <a:pt x="917" y="3299"/>
                    <a:pt x="1596" y="5026"/>
                    <a:pt x="2274" y="6562"/>
                  </a:cubicBezTo>
                  <a:cubicBezTo>
                    <a:pt x="2417" y="6871"/>
                    <a:pt x="2715" y="7062"/>
                    <a:pt x="3036" y="7062"/>
                  </a:cubicBezTo>
                  <a:cubicBezTo>
                    <a:pt x="3155" y="7062"/>
                    <a:pt x="3274" y="7038"/>
                    <a:pt x="3381" y="6990"/>
                  </a:cubicBezTo>
                  <a:cubicBezTo>
                    <a:pt x="3798" y="6800"/>
                    <a:pt x="3989" y="6300"/>
                    <a:pt x="3798" y="5883"/>
                  </a:cubicBezTo>
                  <a:cubicBezTo>
                    <a:pt x="3143" y="4395"/>
                    <a:pt x="2477" y="2704"/>
                    <a:pt x="1726" y="561"/>
                  </a:cubicBezTo>
                  <a:cubicBezTo>
                    <a:pt x="1614" y="214"/>
                    <a:pt x="128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805891" y="339734"/>
              <a:ext cx="172992" cy="199584"/>
            </a:xfrm>
            <a:custGeom>
              <a:avLst/>
              <a:gdLst/>
              <a:ahLst/>
              <a:cxnLst/>
              <a:rect l="l" t="t" r="r" b="b"/>
              <a:pathLst>
                <a:path w="5406" h="6237" extrusionOk="0">
                  <a:moveTo>
                    <a:pt x="4463" y="0"/>
                  </a:moveTo>
                  <a:cubicBezTo>
                    <a:pt x="4212" y="0"/>
                    <a:pt x="3965" y="111"/>
                    <a:pt x="3799" y="319"/>
                  </a:cubicBezTo>
                  <a:cubicBezTo>
                    <a:pt x="3072" y="1260"/>
                    <a:pt x="2334" y="2248"/>
                    <a:pt x="1524" y="3332"/>
                  </a:cubicBezTo>
                  <a:cubicBezTo>
                    <a:pt x="1132" y="3867"/>
                    <a:pt x="727" y="4379"/>
                    <a:pt x="310" y="4856"/>
                  </a:cubicBezTo>
                  <a:cubicBezTo>
                    <a:pt x="0" y="5201"/>
                    <a:pt x="36" y="5737"/>
                    <a:pt x="381" y="6034"/>
                  </a:cubicBezTo>
                  <a:cubicBezTo>
                    <a:pt x="548" y="6177"/>
                    <a:pt x="739" y="6237"/>
                    <a:pt x="941" y="6237"/>
                  </a:cubicBezTo>
                  <a:cubicBezTo>
                    <a:pt x="1167" y="6237"/>
                    <a:pt x="1405" y="6141"/>
                    <a:pt x="1572" y="5951"/>
                  </a:cubicBezTo>
                  <a:cubicBezTo>
                    <a:pt x="2013" y="5439"/>
                    <a:pt x="2453" y="4891"/>
                    <a:pt x="2870" y="4332"/>
                  </a:cubicBezTo>
                  <a:cubicBezTo>
                    <a:pt x="3668" y="3248"/>
                    <a:pt x="4406" y="2272"/>
                    <a:pt x="5120" y="1355"/>
                  </a:cubicBezTo>
                  <a:cubicBezTo>
                    <a:pt x="5406" y="986"/>
                    <a:pt x="5346" y="462"/>
                    <a:pt x="4977" y="176"/>
                  </a:cubicBezTo>
                  <a:cubicBezTo>
                    <a:pt x="4823" y="57"/>
                    <a:pt x="4642" y="0"/>
                    <a:pt x="4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499171" y="607350"/>
              <a:ext cx="228640" cy="126656"/>
            </a:xfrm>
            <a:custGeom>
              <a:avLst/>
              <a:gdLst/>
              <a:ahLst/>
              <a:cxnLst/>
              <a:rect l="l" t="t" r="r" b="b"/>
              <a:pathLst>
                <a:path w="7145" h="3958" extrusionOk="0">
                  <a:moveTo>
                    <a:pt x="6200" y="1"/>
                  </a:moveTo>
                  <a:cubicBezTo>
                    <a:pt x="6043" y="1"/>
                    <a:pt x="5883" y="44"/>
                    <a:pt x="5740" y="136"/>
                  </a:cubicBezTo>
                  <a:cubicBezTo>
                    <a:pt x="4156" y="1160"/>
                    <a:pt x="2466" y="1898"/>
                    <a:pt x="727" y="2315"/>
                  </a:cubicBezTo>
                  <a:cubicBezTo>
                    <a:pt x="287" y="2422"/>
                    <a:pt x="1" y="2874"/>
                    <a:pt x="108" y="3315"/>
                  </a:cubicBezTo>
                  <a:cubicBezTo>
                    <a:pt x="203" y="3708"/>
                    <a:pt x="549" y="3958"/>
                    <a:pt x="930" y="3958"/>
                  </a:cubicBezTo>
                  <a:cubicBezTo>
                    <a:pt x="989" y="3958"/>
                    <a:pt x="1061" y="3958"/>
                    <a:pt x="1120" y="3934"/>
                  </a:cubicBezTo>
                  <a:cubicBezTo>
                    <a:pt x="3049" y="3482"/>
                    <a:pt x="4906" y="2672"/>
                    <a:pt x="6645" y="1541"/>
                  </a:cubicBezTo>
                  <a:cubicBezTo>
                    <a:pt x="7038" y="1279"/>
                    <a:pt x="7145" y="767"/>
                    <a:pt x="6895" y="374"/>
                  </a:cubicBezTo>
                  <a:cubicBezTo>
                    <a:pt x="6736" y="132"/>
                    <a:pt x="6472" y="1"/>
                    <a:pt x="6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142179" y="626838"/>
              <a:ext cx="232064" cy="115936"/>
            </a:xfrm>
            <a:custGeom>
              <a:avLst/>
              <a:gdLst/>
              <a:ahLst/>
              <a:cxnLst/>
              <a:rect l="l" t="t" r="r" b="b"/>
              <a:pathLst>
                <a:path w="7252" h="3623" extrusionOk="0">
                  <a:moveTo>
                    <a:pt x="960" y="0"/>
                  </a:moveTo>
                  <a:cubicBezTo>
                    <a:pt x="679" y="0"/>
                    <a:pt x="403" y="143"/>
                    <a:pt x="239" y="408"/>
                  </a:cubicBezTo>
                  <a:cubicBezTo>
                    <a:pt x="1" y="801"/>
                    <a:pt x="132" y="1313"/>
                    <a:pt x="525" y="1551"/>
                  </a:cubicBezTo>
                  <a:cubicBezTo>
                    <a:pt x="2275" y="2622"/>
                    <a:pt x="4192" y="3313"/>
                    <a:pt x="6228" y="3611"/>
                  </a:cubicBezTo>
                  <a:cubicBezTo>
                    <a:pt x="6275" y="3623"/>
                    <a:pt x="6311" y="3623"/>
                    <a:pt x="6347" y="3623"/>
                  </a:cubicBezTo>
                  <a:cubicBezTo>
                    <a:pt x="6764" y="3623"/>
                    <a:pt x="7121" y="3325"/>
                    <a:pt x="7180" y="2908"/>
                  </a:cubicBezTo>
                  <a:cubicBezTo>
                    <a:pt x="7252" y="2456"/>
                    <a:pt x="6930" y="2027"/>
                    <a:pt x="6478" y="1956"/>
                  </a:cubicBezTo>
                  <a:cubicBezTo>
                    <a:pt x="4656" y="1694"/>
                    <a:pt x="2954" y="1075"/>
                    <a:pt x="1394" y="122"/>
                  </a:cubicBezTo>
                  <a:cubicBezTo>
                    <a:pt x="1258" y="40"/>
                    <a:pt x="1108" y="0"/>
                    <a:pt x="9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912067" y="1718"/>
              <a:ext cx="82336" cy="204992"/>
            </a:xfrm>
            <a:custGeom>
              <a:avLst/>
              <a:gdLst/>
              <a:ahLst/>
              <a:cxnLst/>
              <a:rect l="l" t="t" r="r" b="b"/>
              <a:pathLst>
                <a:path w="2573" h="6406" extrusionOk="0">
                  <a:moveTo>
                    <a:pt x="834" y="0"/>
                  </a:moveTo>
                  <a:cubicBezTo>
                    <a:pt x="334" y="1691"/>
                    <a:pt x="60" y="3560"/>
                    <a:pt x="12" y="5548"/>
                  </a:cubicBezTo>
                  <a:cubicBezTo>
                    <a:pt x="0" y="6013"/>
                    <a:pt x="369" y="6394"/>
                    <a:pt x="822" y="6406"/>
                  </a:cubicBezTo>
                  <a:lnTo>
                    <a:pt x="846" y="6406"/>
                  </a:lnTo>
                  <a:cubicBezTo>
                    <a:pt x="1298" y="6406"/>
                    <a:pt x="1679" y="6048"/>
                    <a:pt x="1679" y="5596"/>
                  </a:cubicBezTo>
                  <a:cubicBezTo>
                    <a:pt x="1739" y="3619"/>
                    <a:pt x="2024" y="1786"/>
                    <a:pt x="2536" y="155"/>
                  </a:cubicBezTo>
                  <a:cubicBezTo>
                    <a:pt x="2548" y="95"/>
                    <a:pt x="2560" y="48"/>
                    <a:pt x="2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063299" y="1352054"/>
              <a:ext cx="81184" cy="150816"/>
            </a:xfrm>
            <a:custGeom>
              <a:avLst/>
              <a:gdLst/>
              <a:ahLst/>
              <a:cxnLst/>
              <a:rect l="l" t="t" r="r" b="b"/>
              <a:pathLst>
                <a:path w="2537" h="4713" extrusionOk="0">
                  <a:moveTo>
                    <a:pt x="943" y="1"/>
                  </a:moveTo>
                  <a:cubicBezTo>
                    <a:pt x="766" y="1"/>
                    <a:pt x="589" y="58"/>
                    <a:pt x="442" y="176"/>
                  </a:cubicBezTo>
                  <a:cubicBezTo>
                    <a:pt x="72" y="462"/>
                    <a:pt x="1" y="986"/>
                    <a:pt x="287" y="1355"/>
                  </a:cubicBezTo>
                  <a:cubicBezTo>
                    <a:pt x="1275" y="2629"/>
                    <a:pt x="2037" y="3831"/>
                    <a:pt x="2537" y="4713"/>
                  </a:cubicBezTo>
                  <a:lnTo>
                    <a:pt x="2537" y="1581"/>
                  </a:lnTo>
                  <a:cubicBezTo>
                    <a:pt x="2251" y="1176"/>
                    <a:pt x="1942" y="760"/>
                    <a:pt x="1608" y="331"/>
                  </a:cubicBezTo>
                  <a:cubicBezTo>
                    <a:pt x="1441" y="115"/>
                    <a:pt x="1192" y="1"/>
                    <a:pt x="9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930339" y="336054"/>
              <a:ext cx="138336" cy="219648"/>
            </a:xfrm>
            <a:custGeom>
              <a:avLst/>
              <a:gdLst/>
              <a:ahLst/>
              <a:cxnLst/>
              <a:rect l="l" t="t" r="r" b="b"/>
              <a:pathLst>
                <a:path w="4323" h="6864" extrusionOk="0">
                  <a:moveTo>
                    <a:pt x="924" y="1"/>
                  </a:moveTo>
                  <a:cubicBezTo>
                    <a:pt x="851" y="1"/>
                    <a:pt x="777" y="10"/>
                    <a:pt x="703" y="29"/>
                  </a:cubicBezTo>
                  <a:cubicBezTo>
                    <a:pt x="263" y="149"/>
                    <a:pt x="1" y="613"/>
                    <a:pt x="120" y="1053"/>
                  </a:cubicBezTo>
                  <a:cubicBezTo>
                    <a:pt x="668" y="3066"/>
                    <a:pt x="1537" y="4911"/>
                    <a:pt x="2704" y="6518"/>
                  </a:cubicBezTo>
                  <a:cubicBezTo>
                    <a:pt x="2858" y="6745"/>
                    <a:pt x="3120" y="6864"/>
                    <a:pt x="3382" y="6864"/>
                  </a:cubicBezTo>
                  <a:cubicBezTo>
                    <a:pt x="3549" y="6864"/>
                    <a:pt x="3716" y="6816"/>
                    <a:pt x="3870" y="6709"/>
                  </a:cubicBezTo>
                  <a:cubicBezTo>
                    <a:pt x="4240" y="6435"/>
                    <a:pt x="4323" y="5911"/>
                    <a:pt x="4049" y="5542"/>
                  </a:cubicBezTo>
                  <a:cubicBezTo>
                    <a:pt x="3001" y="4090"/>
                    <a:pt x="2227" y="2435"/>
                    <a:pt x="1727" y="613"/>
                  </a:cubicBezTo>
                  <a:cubicBezTo>
                    <a:pt x="1628" y="244"/>
                    <a:pt x="1295" y="1"/>
                    <a:pt x="9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770691" y="1137846"/>
              <a:ext cx="223680" cy="136800"/>
            </a:xfrm>
            <a:custGeom>
              <a:avLst/>
              <a:gdLst/>
              <a:ahLst/>
              <a:cxnLst/>
              <a:rect l="l" t="t" r="r" b="b"/>
              <a:pathLst>
                <a:path w="6990" h="4275" extrusionOk="0">
                  <a:moveTo>
                    <a:pt x="945" y="0"/>
                  </a:moveTo>
                  <a:cubicBezTo>
                    <a:pt x="571" y="0"/>
                    <a:pt x="221" y="247"/>
                    <a:pt x="120" y="631"/>
                  </a:cubicBezTo>
                  <a:cubicBezTo>
                    <a:pt x="1" y="1072"/>
                    <a:pt x="275" y="1536"/>
                    <a:pt x="715" y="1643"/>
                  </a:cubicBezTo>
                  <a:cubicBezTo>
                    <a:pt x="2358" y="2072"/>
                    <a:pt x="3978" y="2905"/>
                    <a:pt x="5537" y="4096"/>
                  </a:cubicBezTo>
                  <a:cubicBezTo>
                    <a:pt x="5692" y="4215"/>
                    <a:pt x="5871" y="4275"/>
                    <a:pt x="6049" y="4275"/>
                  </a:cubicBezTo>
                  <a:cubicBezTo>
                    <a:pt x="6299" y="4275"/>
                    <a:pt x="6549" y="4156"/>
                    <a:pt x="6704" y="3941"/>
                  </a:cubicBezTo>
                  <a:cubicBezTo>
                    <a:pt x="6990" y="3572"/>
                    <a:pt x="6919" y="3048"/>
                    <a:pt x="6561" y="2775"/>
                  </a:cubicBezTo>
                  <a:cubicBezTo>
                    <a:pt x="4823" y="1441"/>
                    <a:pt x="3001" y="512"/>
                    <a:pt x="1144" y="24"/>
                  </a:cubicBezTo>
                  <a:cubicBezTo>
                    <a:pt x="1078" y="8"/>
                    <a:pt x="1011"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463235" y="959478"/>
              <a:ext cx="192832" cy="180288"/>
            </a:xfrm>
            <a:custGeom>
              <a:avLst/>
              <a:gdLst/>
              <a:ahLst/>
              <a:cxnLst/>
              <a:rect l="l" t="t" r="r" b="b"/>
              <a:pathLst>
                <a:path w="6026" h="5634" extrusionOk="0">
                  <a:moveTo>
                    <a:pt x="946" y="0"/>
                  </a:moveTo>
                  <a:cubicBezTo>
                    <a:pt x="780" y="0"/>
                    <a:pt x="613" y="51"/>
                    <a:pt x="465" y="157"/>
                  </a:cubicBezTo>
                  <a:cubicBezTo>
                    <a:pt x="84" y="419"/>
                    <a:pt x="1" y="943"/>
                    <a:pt x="263" y="1324"/>
                  </a:cubicBezTo>
                  <a:cubicBezTo>
                    <a:pt x="1596" y="3193"/>
                    <a:pt x="3025" y="4562"/>
                    <a:pt x="4644" y="5515"/>
                  </a:cubicBezTo>
                  <a:cubicBezTo>
                    <a:pt x="4775" y="5598"/>
                    <a:pt x="4930" y="5634"/>
                    <a:pt x="5073" y="5634"/>
                  </a:cubicBezTo>
                  <a:cubicBezTo>
                    <a:pt x="5358" y="5634"/>
                    <a:pt x="5632" y="5479"/>
                    <a:pt x="5787" y="5217"/>
                  </a:cubicBezTo>
                  <a:cubicBezTo>
                    <a:pt x="6025" y="4824"/>
                    <a:pt x="5894" y="4312"/>
                    <a:pt x="5489" y="4074"/>
                  </a:cubicBezTo>
                  <a:cubicBezTo>
                    <a:pt x="4084" y="3241"/>
                    <a:pt x="2822" y="2026"/>
                    <a:pt x="1632" y="359"/>
                  </a:cubicBezTo>
                  <a:cubicBezTo>
                    <a:pt x="1464" y="126"/>
                    <a:pt x="1207" y="0"/>
                    <a:pt x="9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531715" y="4975094"/>
              <a:ext cx="174144" cy="170144"/>
            </a:xfrm>
            <a:custGeom>
              <a:avLst/>
              <a:gdLst/>
              <a:ahLst/>
              <a:cxnLst/>
              <a:rect l="l" t="t" r="r" b="b"/>
              <a:pathLst>
                <a:path w="5442" h="5317" extrusionOk="0">
                  <a:moveTo>
                    <a:pt x="953" y="1"/>
                  </a:moveTo>
                  <a:cubicBezTo>
                    <a:pt x="687" y="1"/>
                    <a:pt x="424" y="127"/>
                    <a:pt x="262" y="363"/>
                  </a:cubicBezTo>
                  <a:cubicBezTo>
                    <a:pt x="0" y="744"/>
                    <a:pt x="95" y="1256"/>
                    <a:pt x="465" y="1530"/>
                  </a:cubicBezTo>
                  <a:cubicBezTo>
                    <a:pt x="1346" y="2125"/>
                    <a:pt x="2012" y="2875"/>
                    <a:pt x="2524" y="3816"/>
                  </a:cubicBezTo>
                  <a:cubicBezTo>
                    <a:pt x="2810" y="4340"/>
                    <a:pt x="3155" y="4840"/>
                    <a:pt x="3548" y="5316"/>
                  </a:cubicBezTo>
                  <a:lnTo>
                    <a:pt x="5429" y="5316"/>
                  </a:lnTo>
                  <a:cubicBezTo>
                    <a:pt x="5441" y="5090"/>
                    <a:pt x="5370" y="4852"/>
                    <a:pt x="5203" y="4673"/>
                  </a:cubicBezTo>
                  <a:cubicBezTo>
                    <a:pt x="4727" y="4161"/>
                    <a:pt x="4310" y="3602"/>
                    <a:pt x="3989" y="3006"/>
                  </a:cubicBezTo>
                  <a:cubicBezTo>
                    <a:pt x="3370" y="1863"/>
                    <a:pt x="2501" y="899"/>
                    <a:pt x="1429" y="149"/>
                  </a:cubicBezTo>
                  <a:cubicBezTo>
                    <a:pt x="1284" y="49"/>
                    <a:pt x="1118" y="1"/>
                    <a:pt x="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3011" y="3420118"/>
              <a:ext cx="185568" cy="187008"/>
            </a:xfrm>
            <a:custGeom>
              <a:avLst/>
              <a:gdLst/>
              <a:ahLst/>
              <a:cxnLst/>
              <a:rect l="l" t="t" r="r" b="b"/>
              <a:pathLst>
                <a:path w="5799" h="5844" extrusionOk="0">
                  <a:moveTo>
                    <a:pt x="955" y="1"/>
                  </a:moveTo>
                  <a:cubicBezTo>
                    <a:pt x="672" y="1"/>
                    <a:pt x="394" y="146"/>
                    <a:pt x="239" y="402"/>
                  </a:cubicBezTo>
                  <a:cubicBezTo>
                    <a:pt x="1" y="795"/>
                    <a:pt x="131" y="1319"/>
                    <a:pt x="524" y="1557"/>
                  </a:cubicBezTo>
                  <a:cubicBezTo>
                    <a:pt x="2036" y="2474"/>
                    <a:pt x="3275" y="3808"/>
                    <a:pt x="4096" y="5391"/>
                  </a:cubicBezTo>
                  <a:cubicBezTo>
                    <a:pt x="4251" y="5677"/>
                    <a:pt x="4537" y="5844"/>
                    <a:pt x="4846" y="5844"/>
                  </a:cubicBezTo>
                  <a:cubicBezTo>
                    <a:pt x="4965" y="5844"/>
                    <a:pt x="5096" y="5820"/>
                    <a:pt x="5227" y="5748"/>
                  </a:cubicBezTo>
                  <a:cubicBezTo>
                    <a:pt x="5632" y="5546"/>
                    <a:pt x="5799" y="5034"/>
                    <a:pt x="5585" y="4629"/>
                  </a:cubicBezTo>
                  <a:cubicBezTo>
                    <a:pt x="4620" y="2760"/>
                    <a:pt x="3168" y="1200"/>
                    <a:pt x="1394" y="129"/>
                  </a:cubicBezTo>
                  <a:cubicBezTo>
                    <a:pt x="1257" y="42"/>
                    <a:pt x="1105" y="1"/>
                    <a:pt x="9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62275" y="3732054"/>
              <a:ext cx="102144" cy="231680"/>
            </a:xfrm>
            <a:custGeom>
              <a:avLst/>
              <a:gdLst/>
              <a:ahLst/>
              <a:cxnLst/>
              <a:rect l="l" t="t" r="r" b="b"/>
              <a:pathLst>
                <a:path w="3192" h="7240" extrusionOk="0">
                  <a:moveTo>
                    <a:pt x="2347" y="1"/>
                  </a:moveTo>
                  <a:cubicBezTo>
                    <a:pt x="1893" y="1"/>
                    <a:pt x="1524" y="354"/>
                    <a:pt x="1500" y="810"/>
                  </a:cubicBezTo>
                  <a:cubicBezTo>
                    <a:pt x="1453" y="2549"/>
                    <a:pt x="1012" y="4299"/>
                    <a:pt x="191" y="6037"/>
                  </a:cubicBezTo>
                  <a:cubicBezTo>
                    <a:pt x="0" y="6466"/>
                    <a:pt x="179" y="6954"/>
                    <a:pt x="595" y="7156"/>
                  </a:cubicBezTo>
                  <a:cubicBezTo>
                    <a:pt x="715" y="7204"/>
                    <a:pt x="834" y="7240"/>
                    <a:pt x="953" y="7240"/>
                  </a:cubicBezTo>
                  <a:cubicBezTo>
                    <a:pt x="1262" y="7240"/>
                    <a:pt x="1572" y="7061"/>
                    <a:pt x="1715" y="6752"/>
                  </a:cubicBezTo>
                  <a:cubicBezTo>
                    <a:pt x="2620" y="4811"/>
                    <a:pt x="3120" y="2823"/>
                    <a:pt x="3179" y="858"/>
                  </a:cubicBezTo>
                  <a:cubicBezTo>
                    <a:pt x="3191" y="406"/>
                    <a:pt x="2834" y="13"/>
                    <a:pt x="2370" y="1"/>
                  </a:cubicBezTo>
                  <a:cubicBezTo>
                    <a:pt x="2362" y="1"/>
                    <a:pt x="2354" y="1"/>
                    <a:pt x="2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07811" y="4919926"/>
              <a:ext cx="239296" cy="57664"/>
            </a:xfrm>
            <a:custGeom>
              <a:avLst/>
              <a:gdLst/>
              <a:ahLst/>
              <a:cxnLst/>
              <a:rect l="l" t="t" r="r" b="b"/>
              <a:pathLst>
                <a:path w="7478" h="1802" extrusionOk="0">
                  <a:moveTo>
                    <a:pt x="6647" y="1"/>
                  </a:moveTo>
                  <a:cubicBezTo>
                    <a:pt x="6626" y="1"/>
                    <a:pt x="6605" y="2"/>
                    <a:pt x="6585" y="3"/>
                  </a:cubicBezTo>
                  <a:cubicBezTo>
                    <a:pt x="5489" y="51"/>
                    <a:pt x="4060" y="123"/>
                    <a:pt x="2667" y="123"/>
                  </a:cubicBezTo>
                  <a:cubicBezTo>
                    <a:pt x="2036" y="123"/>
                    <a:pt x="1453" y="111"/>
                    <a:pt x="893" y="87"/>
                  </a:cubicBezTo>
                  <a:cubicBezTo>
                    <a:pt x="872" y="85"/>
                    <a:pt x="852" y="84"/>
                    <a:pt x="831" y="84"/>
                  </a:cubicBezTo>
                  <a:cubicBezTo>
                    <a:pt x="394" y="84"/>
                    <a:pt x="35" y="441"/>
                    <a:pt x="12" y="873"/>
                  </a:cubicBezTo>
                  <a:cubicBezTo>
                    <a:pt x="0" y="1337"/>
                    <a:pt x="346" y="1730"/>
                    <a:pt x="810" y="1754"/>
                  </a:cubicBezTo>
                  <a:cubicBezTo>
                    <a:pt x="1393" y="1777"/>
                    <a:pt x="2001" y="1801"/>
                    <a:pt x="2667" y="1801"/>
                  </a:cubicBezTo>
                  <a:cubicBezTo>
                    <a:pt x="4096" y="1789"/>
                    <a:pt x="5549" y="1730"/>
                    <a:pt x="6668" y="1670"/>
                  </a:cubicBezTo>
                  <a:cubicBezTo>
                    <a:pt x="7132" y="1647"/>
                    <a:pt x="7477" y="1254"/>
                    <a:pt x="7454" y="789"/>
                  </a:cubicBezTo>
                  <a:cubicBezTo>
                    <a:pt x="7431" y="346"/>
                    <a:pt x="7072" y="1"/>
                    <a:pt x="6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83" y="3508182"/>
              <a:ext cx="94880" cy="119520"/>
            </a:xfrm>
            <a:custGeom>
              <a:avLst/>
              <a:gdLst/>
              <a:ahLst/>
              <a:cxnLst/>
              <a:rect l="l" t="t" r="r" b="b"/>
              <a:pathLst>
                <a:path w="2965" h="3735" extrusionOk="0">
                  <a:moveTo>
                    <a:pt x="2031" y="0"/>
                  </a:moveTo>
                  <a:cubicBezTo>
                    <a:pt x="1812" y="0"/>
                    <a:pt x="1594" y="87"/>
                    <a:pt x="1429" y="258"/>
                  </a:cubicBezTo>
                  <a:cubicBezTo>
                    <a:pt x="893" y="829"/>
                    <a:pt x="405" y="1449"/>
                    <a:pt x="0" y="2103"/>
                  </a:cubicBezTo>
                  <a:lnTo>
                    <a:pt x="0" y="3568"/>
                  </a:lnTo>
                  <a:cubicBezTo>
                    <a:pt x="24" y="3580"/>
                    <a:pt x="48" y="3604"/>
                    <a:pt x="83" y="3615"/>
                  </a:cubicBezTo>
                  <a:cubicBezTo>
                    <a:pt x="214" y="3699"/>
                    <a:pt x="357" y="3735"/>
                    <a:pt x="500" y="3735"/>
                  </a:cubicBezTo>
                  <a:cubicBezTo>
                    <a:pt x="786" y="3735"/>
                    <a:pt x="1072" y="3580"/>
                    <a:pt x="1226" y="3306"/>
                  </a:cubicBezTo>
                  <a:cubicBezTo>
                    <a:pt x="1607" y="2627"/>
                    <a:pt x="2084" y="1996"/>
                    <a:pt x="2643" y="1413"/>
                  </a:cubicBezTo>
                  <a:cubicBezTo>
                    <a:pt x="2965" y="1079"/>
                    <a:pt x="2953" y="544"/>
                    <a:pt x="2607" y="234"/>
                  </a:cubicBezTo>
                  <a:cubicBezTo>
                    <a:pt x="2445" y="78"/>
                    <a:pt x="2238" y="0"/>
                    <a:pt x="20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176995" y="4909366"/>
              <a:ext cx="240064" cy="60608"/>
            </a:xfrm>
            <a:custGeom>
              <a:avLst/>
              <a:gdLst/>
              <a:ahLst/>
              <a:cxnLst/>
              <a:rect l="l" t="t" r="r" b="b"/>
              <a:pathLst>
                <a:path w="7502" h="1894" extrusionOk="0">
                  <a:moveTo>
                    <a:pt x="2715" y="0"/>
                  </a:moveTo>
                  <a:cubicBezTo>
                    <a:pt x="2132" y="0"/>
                    <a:pt x="1513" y="12"/>
                    <a:pt x="822" y="36"/>
                  </a:cubicBezTo>
                  <a:cubicBezTo>
                    <a:pt x="370" y="48"/>
                    <a:pt x="1" y="441"/>
                    <a:pt x="12" y="905"/>
                  </a:cubicBezTo>
                  <a:cubicBezTo>
                    <a:pt x="36" y="1350"/>
                    <a:pt x="405" y="1715"/>
                    <a:pt x="860" y="1715"/>
                  </a:cubicBezTo>
                  <a:cubicBezTo>
                    <a:pt x="867" y="1715"/>
                    <a:pt x="874" y="1715"/>
                    <a:pt x="882" y="1715"/>
                  </a:cubicBezTo>
                  <a:cubicBezTo>
                    <a:pt x="1548" y="1691"/>
                    <a:pt x="2156" y="1679"/>
                    <a:pt x="2715" y="1679"/>
                  </a:cubicBezTo>
                  <a:cubicBezTo>
                    <a:pt x="4168" y="1679"/>
                    <a:pt x="5418" y="1750"/>
                    <a:pt x="6513" y="1881"/>
                  </a:cubicBezTo>
                  <a:cubicBezTo>
                    <a:pt x="6549" y="1893"/>
                    <a:pt x="6585" y="1893"/>
                    <a:pt x="6620" y="1893"/>
                  </a:cubicBezTo>
                  <a:cubicBezTo>
                    <a:pt x="7037" y="1893"/>
                    <a:pt x="7394" y="1584"/>
                    <a:pt x="7442" y="1167"/>
                  </a:cubicBezTo>
                  <a:cubicBezTo>
                    <a:pt x="7501" y="703"/>
                    <a:pt x="7180" y="286"/>
                    <a:pt x="6728" y="226"/>
                  </a:cubicBezTo>
                  <a:cubicBezTo>
                    <a:pt x="5549" y="83"/>
                    <a:pt x="4239" y="0"/>
                    <a:pt x="2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93091" y="4761110"/>
              <a:ext cx="192448" cy="179136"/>
            </a:xfrm>
            <a:custGeom>
              <a:avLst/>
              <a:gdLst/>
              <a:ahLst/>
              <a:cxnLst/>
              <a:rect l="l" t="t" r="r" b="b"/>
              <a:pathLst>
                <a:path w="6014" h="5598" extrusionOk="0">
                  <a:moveTo>
                    <a:pt x="950" y="1"/>
                  </a:moveTo>
                  <a:cubicBezTo>
                    <a:pt x="797" y="1"/>
                    <a:pt x="641" y="43"/>
                    <a:pt x="501" y="133"/>
                  </a:cubicBezTo>
                  <a:cubicBezTo>
                    <a:pt x="108" y="383"/>
                    <a:pt x="1" y="906"/>
                    <a:pt x="251" y="1287"/>
                  </a:cubicBezTo>
                  <a:cubicBezTo>
                    <a:pt x="668" y="1930"/>
                    <a:pt x="1144" y="2585"/>
                    <a:pt x="1668" y="3240"/>
                  </a:cubicBezTo>
                  <a:cubicBezTo>
                    <a:pt x="2442" y="4204"/>
                    <a:pt x="3466" y="4966"/>
                    <a:pt x="4716" y="5526"/>
                  </a:cubicBezTo>
                  <a:cubicBezTo>
                    <a:pt x="4823" y="5574"/>
                    <a:pt x="4942" y="5597"/>
                    <a:pt x="5061" y="5597"/>
                  </a:cubicBezTo>
                  <a:cubicBezTo>
                    <a:pt x="5382" y="5597"/>
                    <a:pt x="5680" y="5407"/>
                    <a:pt x="5823" y="5097"/>
                  </a:cubicBezTo>
                  <a:cubicBezTo>
                    <a:pt x="6013" y="4669"/>
                    <a:pt x="5823" y="4181"/>
                    <a:pt x="5394" y="3990"/>
                  </a:cubicBezTo>
                  <a:cubicBezTo>
                    <a:pt x="4382" y="3538"/>
                    <a:pt x="3585" y="2954"/>
                    <a:pt x="2965" y="2180"/>
                  </a:cubicBezTo>
                  <a:cubicBezTo>
                    <a:pt x="2477" y="1585"/>
                    <a:pt x="2037" y="978"/>
                    <a:pt x="1656" y="383"/>
                  </a:cubicBezTo>
                  <a:cubicBezTo>
                    <a:pt x="1495" y="138"/>
                    <a:pt x="1226" y="1"/>
                    <a:pt x="9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4323" y="4069526"/>
              <a:ext cx="146336" cy="217312"/>
            </a:xfrm>
            <a:custGeom>
              <a:avLst/>
              <a:gdLst/>
              <a:ahLst/>
              <a:cxnLst/>
              <a:rect l="l" t="t" r="r" b="b"/>
              <a:pathLst>
                <a:path w="4573" h="6791" extrusionOk="0">
                  <a:moveTo>
                    <a:pt x="3612" y="1"/>
                  </a:moveTo>
                  <a:cubicBezTo>
                    <a:pt x="3325" y="1"/>
                    <a:pt x="3042" y="149"/>
                    <a:pt x="2882" y="420"/>
                  </a:cubicBezTo>
                  <a:cubicBezTo>
                    <a:pt x="1775" y="2349"/>
                    <a:pt x="894" y="4052"/>
                    <a:pt x="191" y="5612"/>
                  </a:cubicBezTo>
                  <a:cubicBezTo>
                    <a:pt x="1" y="6040"/>
                    <a:pt x="180" y="6528"/>
                    <a:pt x="608" y="6719"/>
                  </a:cubicBezTo>
                  <a:cubicBezTo>
                    <a:pt x="715" y="6778"/>
                    <a:pt x="834" y="6790"/>
                    <a:pt x="953" y="6790"/>
                  </a:cubicBezTo>
                  <a:cubicBezTo>
                    <a:pt x="1263" y="6790"/>
                    <a:pt x="1573" y="6612"/>
                    <a:pt x="1715" y="6302"/>
                  </a:cubicBezTo>
                  <a:cubicBezTo>
                    <a:pt x="2394" y="4790"/>
                    <a:pt x="3251" y="3135"/>
                    <a:pt x="4335" y="1254"/>
                  </a:cubicBezTo>
                  <a:cubicBezTo>
                    <a:pt x="4573" y="861"/>
                    <a:pt x="4430" y="349"/>
                    <a:pt x="4025" y="111"/>
                  </a:cubicBezTo>
                  <a:cubicBezTo>
                    <a:pt x="3896" y="36"/>
                    <a:pt x="3754" y="1"/>
                    <a:pt x="3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18819" y="4408150"/>
              <a:ext cx="66304" cy="237216"/>
            </a:xfrm>
            <a:custGeom>
              <a:avLst/>
              <a:gdLst/>
              <a:ahLst/>
              <a:cxnLst/>
              <a:rect l="l" t="t" r="r" b="b"/>
              <a:pathLst>
                <a:path w="2072" h="7413" extrusionOk="0">
                  <a:moveTo>
                    <a:pt x="1163" y="1"/>
                  </a:moveTo>
                  <a:cubicBezTo>
                    <a:pt x="773" y="1"/>
                    <a:pt x="418" y="278"/>
                    <a:pt x="345" y="673"/>
                  </a:cubicBezTo>
                  <a:cubicBezTo>
                    <a:pt x="107" y="1816"/>
                    <a:pt x="0" y="2935"/>
                    <a:pt x="0" y="4007"/>
                  </a:cubicBezTo>
                  <a:cubicBezTo>
                    <a:pt x="0" y="4924"/>
                    <a:pt x="83" y="5840"/>
                    <a:pt x="250" y="6733"/>
                  </a:cubicBezTo>
                  <a:cubicBezTo>
                    <a:pt x="333" y="7126"/>
                    <a:pt x="679" y="7412"/>
                    <a:pt x="1072" y="7412"/>
                  </a:cubicBezTo>
                  <a:cubicBezTo>
                    <a:pt x="1131" y="7412"/>
                    <a:pt x="1179" y="7400"/>
                    <a:pt x="1238" y="7388"/>
                  </a:cubicBezTo>
                  <a:cubicBezTo>
                    <a:pt x="1691" y="7305"/>
                    <a:pt x="1988" y="6864"/>
                    <a:pt x="1893" y="6412"/>
                  </a:cubicBezTo>
                  <a:cubicBezTo>
                    <a:pt x="1738" y="5626"/>
                    <a:pt x="1667" y="4817"/>
                    <a:pt x="1667" y="4007"/>
                  </a:cubicBezTo>
                  <a:cubicBezTo>
                    <a:pt x="1667" y="3042"/>
                    <a:pt x="1774" y="2042"/>
                    <a:pt x="1988" y="1007"/>
                  </a:cubicBezTo>
                  <a:cubicBezTo>
                    <a:pt x="2072" y="554"/>
                    <a:pt x="1786" y="114"/>
                    <a:pt x="1334" y="18"/>
                  </a:cubicBezTo>
                  <a:cubicBezTo>
                    <a:pt x="1277" y="6"/>
                    <a:pt x="1220" y="1"/>
                    <a:pt x="11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87907" y="3370102"/>
              <a:ext cx="237408" cy="90336"/>
            </a:xfrm>
            <a:custGeom>
              <a:avLst/>
              <a:gdLst/>
              <a:ahLst/>
              <a:cxnLst/>
              <a:rect l="l" t="t" r="r" b="b"/>
              <a:pathLst>
                <a:path w="7419" h="2823" extrusionOk="0">
                  <a:moveTo>
                    <a:pt x="6323" y="1"/>
                  </a:moveTo>
                  <a:cubicBezTo>
                    <a:pt x="4573" y="1"/>
                    <a:pt x="2787" y="346"/>
                    <a:pt x="1025" y="1049"/>
                  </a:cubicBezTo>
                  <a:cubicBezTo>
                    <a:pt x="894" y="1108"/>
                    <a:pt x="763" y="1156"/>
                    <a:pt x="632" y="1215"/>
                  </a:cubicBezTo>
                  <a:cubicBezTo>
                    <a:pt x="203" y="1394"/>
                    <a:pt x="1" y="1882"/>
                    <a:pt x="179" y="2311"/>
                  </a:cubicBezTo>
                  <a:cubicBezTo>
                    <a:pt x="322" y="2632"/>
                    <a:pt x="632" y="2823"/>
                    <a:pt x="953" y="2823"/>
                  </a:cubicBezTo>
                  <a:cubicBezTo>
                    <a:pt x="1061" y="2823"/>
                    <a:pt x="1168" y="2799"/>
                    <a:pt x="1275" y="2751"/>
                  </a:cubicBezTo>
                  <a:cubicBezTo>
                    <a:pt x="1394" y="2704"/>
                    <a:pt x="1513" y="2656"/>
                    <a:pt x="1632" y="2608"/>
                  </a:cubicBezTo>
                  <a:cubicBezTo>
                    <a:pt x="3228" y="1977"/>
                    <a:pt x="4835" y="1667"/>
                    <a:pt x="6378" y="1667"/>
                  </a:cubicBezTo>
                  <a:cubicBezTo>
                    <a:pt x="6435" y="1667"/>
                    <a:pt x="6492" y="1667"/>
                    <a:pt x="6549" y="1668"/>
                  </a:cubicBezTo>
                  <a:cubicBezTo>
                    <a:pt x="6563" y="1669"/>
                    <a:pt x="6577" y="1669"/>
                    <a:pt x="6591" y="1669"/>
                  </a:cubicBezTo>
                  <a:cubicBezTo>
                    <a:pt x="7036" y="1669"/>
                    <a:pt x="7395" y="1297"/>
                    <a:pt x="7407" y="858"/>
                  </a:cubicBezTo>
                  <a:cubicBezTo>
                    <a:pt x="7418" y="394"/>
                    <a:pt x="7049" y="13"/>
                    <a:pt x="65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2"/>
          <p:cNvSpPr txBox="1">
            <a:spLocks noGrp="1"/>
          </p:cNvSpPr>
          <p:nvPr>
            <p:ph type="ctrTitle"/>
          </p:nvPr>
        </p:nvSpPr>
        <p:spPr>
          <a:xfrm>
            <a:off x="972572" y="1103700"/>
            <a:ext cx="5994000" cy="2736800"/>
          </a:xfrm>
          <a:prstGeom prst="rect">
            <a:avLst/>
          </a:prstGeom>
        </p:spPr>
        <p:txBody>
          <a:bodyPr spcFirstLastPara="1" wrap="square" lIns="0" tIns="0" rIns="0" bIns="0" anchor="b" anchorCtr="0">
            <a:noAutofit/>
          </a:bodyPr>
          <a:lstStyle>
            <a:lvl1pPr lvl="0">
              <a:lnSpc>
                <a:spcPct val="80000"/>
              </a:lnSpc>
              <a:spcBef>
                <a:spcPts val="0"/>
              </a:spcBef>
              <a:spcAft>
                <a:spcPts val="0"/>
              </a:spcAft>
              <a:buSzPts val="7000"/>
              <a:buNone/>
              <a:defRPr sz="93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95469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50" name="Google Shape;50;p3"/>
          <p:cNvSpPr txBox="1">
            <a:spLocks noGrp="1"/>
          </p:cNvSpPr>
          <p:nvPr>
            <p:ph type="title" hasCustomPrompt="1"/>
          </p:nvPr>
        </p:nvSpPr>
        <p:spPr>
          <a:xfrm>
            <a:off x="3117700" y="2194147"/>
            <a:ext cx="5956400" cy="1574800"/>
          </a:xfrm>
          <a:prstGeom prst="rect">
            <a:avLst/>
          </a:prstGeom>
        </p:spPr>
        <p:txBody>
          <a:bodyPr spcFirstLastPara="1" wrap="square" lIns="91425" tIns="457200" rIns="91425" bIns="0" anchor="b" anchorCtr="0">
            <a:noAutofit/>
          </a:bodyPr>
          <a:lstStyle>
            <a:lvl1pPr lvl="0" algn="ctr" rtl="0">
              <a:lnSpc>
                <a:spcPct val="80000"/>
              </a:lnSpc>
              <a:spcBef>
                <a:spcPts val="0"/>
              </a:spcBef>
              <a:spcAft>
                <a:spcPts val="0"/>
              </a:spcAft>
              <a:buSzPts val="10000"/>
              <a:buNone/>
              <a:defRPr sz="13333"/>
            </a:lvl1pPr>
            <a:lvl2pPr lvl="1" algn="ctr" rtl="0">
              <a:spcBef>
                <a:spcPts val="0"/>
              </a:spcBef>
              <a:spcAft>
                <a:spcPts val="0"/>
              </a:spcAft>
              <a:buSzPts val="8500"/>
              <a:buNone/>
              <a:defRPr sz="11333"/>
            </a:lvl2pPr>
            <a:lvl3pPr lvl="2" algn="ctr" rtl="0">
              <a:spcBef>
                <a:spcPts val="0"/>
              </a:spcBef>
              <a:spcAft>
                <a:spcPts val="0"/>
              </a:spcAft>
              <a:buSzPts val="8500"/>
              <a:buNone/>
              <a:defRPr sz="11333"/>
            </a:lvl3pPr>
            <a:lvl4pPr lvl="3" algn="ctr" rtl="0">
              <a:spcBef>
                <a:spcPts val="0"/>
              </a:spcBef>
              <a:spcAft>
                <a:spcPts val="0"/>
              </a:spcAft>
              <a:buSzPts val="8500"/>
              <a:buNone/>
              <a:defRPr sz="11333"/>
            </a:lvl4pPr>
            <a:lvl5pPr lvl="4" algn="ctr" rtl="0">
              <a:spcBef>
                <a:spcPts val="0"/>
              </a:spcBef>
              <a:spcAft>
                <a:spcPts val="0"/>
              </a:spcAft>
              <a:buSzPts val="8500"/>
              <a:buNone/>
              <a:defRPr sz="11333"/>
            </a:lvl5pPr>
            <a:lvl6pPr lvl="5" algn="ctr" rtl="0">
              <a:spcBef>
                <a:spcPts val="0"/>
              </a:spcBef>
              <a:spcAft>
                <a:spcPts val="0"/>
              </a:spcAft>
              <a:buSzPts val="8500"/>
              <a:buNone/>
              <a:defRPr sz="11333"/>
            </a:lvl6pPr>
            <a:lvl7pPr lvl="6" algn="ctr" rtl="0">
              <a:spcBef>
                <a:spcPts val="0"/>
              </a:spcBef>
              <a:spcAft>
                <a:spcPts val="0"/>
              </a:spcAft>
              <a:buSzPts val="8500"/>
              <a:buNone/>
              <a:defRPr sz="11333"/>
            </a:lvl7pPr>
            <a:lvl8pPr lvl="7" algn="ctr" rtl="0">
              <a:spcBef>
                <a:spcPts val="0"/>
              </a:spcBef>
              <a:spcAft>
                <a:spcPts val="0"/>
              </a:spcAft>
              <a:buSzPts val="8500"/>
              <a:buNone/>
              <a:defRPr sz="11333"/>
            </a:lvl8pPr>
            <a:lvl9pPr lvl="8" algn="ctr" rtl="0">
              <a:spcBef>
                <a:spcPts val="0"/>
              </a:spcBef>
              <a:spcAft>
                <a:spcPts val="0"/>
              </a:spcAft>
              <a:buSzPts val="8500"/>
              <a:buNone/>
              <a:defRPr sz="11333"/>
            </a:lvl9pPr>
          </a:lstStyle>
          <a:p>
            <a:r>
              <a:rPr dirty="0"/>
              <a:t>xx%</a:t>
            </a:r>
          </a:p>
        </p:txBody>
      </p:sp>
      <p:sp>
        <p:nvSpPr>
          <p:cNvPr id="51" name="Google Shape;51;p3"/>
          <p:cNvSpPr txBox="1">
            <a:spLocks noGrp="1"/>
          </p:cNvSpPr>
          <p:nvPr>
            <p:ph type="title" idx="2"/>
          </p:nvPr>
        </p:nvSpPr>
        <p:spPr>
          <a:xfrm>
            <a:off x="3117900" y="3819747"/>
            <a:ext cx="5956400" cy="5968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Clr>
                <a:schemeClr val="lt1"/>
              </a:buClr>
              <a:buSzPts val="5000"/>
              <a:buNone/>
              <a:defRPr sz="6667">
                <a:solidFill>
                  <a:schemeClr val="lt1"/>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52" name="Google Shape;52;p3"/>
          <p:cNvSpPr txBox="1">
            <a:spLocks noGrp="1"/>
          </p:cNvSpPr>
          <p:nvPr>
            <p:ph type="subTitle" idx="1"/>
          </p:nvPr>
        </p:nvSpPr>
        <p:spPr>
          <a:xfrm>
            <a:off x="3937300" y="4581747"/>
            <a:ext cx="43180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Fira Sans"/>
              <a:buNone/>
              <a:defRPr>
                <a:latin typeface="Fira Sans"/>
                <a:ea typeface="Fira Sans"/>
                <a:cs typeface="Fira Sans"/>
                <a:sym typeface="Fira Sans"/>
              </a:defRPr>
            </a:lvl1pPr>
            <a:lvl2pPr lvl="1"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2pPr>
            <a:lvl3pPr lvl="2"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3pPr>
            <a:lvl4pPr lvl="3"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4pPr>
            <a:lvl5pPr lvl="4"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5pPr>
            <a:lvl6pPr lvl="5"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6pPr>
            <a:lvl7pPr lvl="6"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7pPr>
            <a:lvl8pPr lvl="7" algn="ctr" rtl="0">
              <a:lnSpc>
                <a:spcPct val="100000"/>
              </a:lnSpc>
              <a:spcBef>
                <a:spcPts val="2133"/>
              </a:spcBef>
              <a:spcAft>
                <a:spcPts val="0"/>
              </a:spcAft>
              <a:buClr>
                <a:srgbClr val="2F2D4F"/>
              </a:buClr>
              <a:buSzPts val="1400"/>
              <a:buFont typeface="Fira Sans"/>
              <a:buNone/>
              <a:defRPr>
                <a:solidFill>
                  <a:srgbClr val="2F2D4F"/>
                </a:solidFill>
                <a:latin typeface="Fira Sans"/>
                <a:ea typeface="Fira Sans"/>
                <a:cs typeface="Fira Sans"/>
                <a:sym typeface="Fira Sans"/>
              </a:defRPr>
            </a:lvl8pPr>
            <a:lvl9pPr lvl="8" algn="ctr" rtl="0">
              <a:lnSpc>
                <a:spcPct val="100000"/>
              </a:lnSpc>
              <a:spcBef>
                <a:spcPts val="2133"/>
              </a:spcBef>
              <a:spcAft>
                <a:spcPts val="2133"/>
              </a:spcAft>
              <a:buClr>
                <a:srgbClr val="2F2D4F"/>
              </a:buClr>
              <a:buSzPts val="1400"/>
              <a:buFont typeface="Fira Sans"/>
              <a:buNone/>
              <a:defRPr>
                <a:solidFill>
                  <a:srgbClr val="2F2D4F"/>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615539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9"/>
        <p:cNvGrpSpPr/>
        <p:nvPr/>
      </p:nvGrpSpPr>
      <p:grpSpPr>
        <a:xfrm>
          <a:off x="0" y="0"/>
          <a:ext cx="0" cy="0"/>
          <a:chOff x="0" y="0"/>
          <a:chExt cx="0" cy="0"/>
        </a:xfrm>
      </p:grpSpPr>
      <p:sp>
        <p:nvSpPr>
          <p:cNvPr id="180" name="Google Shape;180;p9"/>
          <p:cNvSpPr txBox="1">
            <a:spLocks noGrp="1"/>
          </p:cNvSpPr>
          <p:nvPr>
            <p:ph type="title"/>
          </p:nvPr>
        </p:nvSpPr>
        <p:spPr>
          <a:xfrm>
            <a:off x="7467600" y="1511300"/>
            <a:ext cx="3817200" cy="34036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SzPts val="5000"/>
              <a:buNone/>
              <a:defRPr sz="6667"/>
            </a:lvl1pPr>
            <a:lvl2pPr lvl="1" algn="r">
              <a:lnSpc>
                <a:spcPct val="80000"/>
              </a:lnSpc>
              <a:spcBef>
                <a:spcPts val="0"/>
              </a:spcBef>
              <a:spcAft>
                <a:spcPts val="0"/>
              </a:spcAft>
              <a:buSzPts val="4200"/>
              <a:buNone/>
              <a:defRPr sz="5600"/>
            </a:lvl2pPr>
            <a:lvl3pPr lvl="2" algn="r">
              <a:lnSpc>
                <a:spcPct val="80000"/>
              </a:lnSpc>
              <a:spcBef>
                <a:spcPts val="0"/>
              </a:spcBef>
              <a:spcAft>
                <a:spcPts val="0"/>
              </a:spcAft>
              <a:buSzPts val="4200"/>
              <a:buNone/>
              <a:defRPr sz="5600"/>
            </a:lvl3pPr>
            <a:lvl4pPr lvl="3" algn="r">
              <a:lnSpc>
                <a:spcPct val="80000"/>
              </a:lnSpc>
              <a:spcBef>
                <a:spcPts val="0"/>
              </a:spcBef>
              <a:spcAft>
                <a:spcPts val="0"/>
              </a:spcAft>
              <a:buSzPts val="4200"/>
              <a:buNone/>
              <a:defRPr sz="5600"/>
            </a:lvl4pPr>
            <a:lvl5pPr lvl="4" algn="r">
              <a:lnSpc>
                <a:spcPct val="80000"/>
              </a:lnSpc>
              <a:spcBef>
                <a:spcPts val="0"/>
              </a:spcBef>
              <a:spcAft>
                <a:spcPts val="0"/>
              </a:spcAft>
              <a:buSzPts val="4200"/>
              <a:buNone/>
              <a:defRPr sz="5600"/>
            </a:lvl5pPr>
            <a:lvl6pPr lvl="5" algn="r">
              <a:lnSpc>
                <a:spcPct val="80000"/>
              </a:lnSpc>
              <a:spcBef>
                <a:spcPts val="0"/>
              </a:spcBef>
              <a:spcAft>
                <a:spcPts val="0"/>
              </a:spcAft>
              <a:buSzPts val="4200"/>
              <a:buNone/>
              <a:defRPr sz="5600"/>
            </a:lvl6pPr>
            <a:lvl7pPr lvl="6" algn="r">
              <a:lnSpc>
                <a:spcPct val="80000"/>
              </a:lnSpc>
              <a:spcBef>
                <a:spcPts val="0"/>
              </a:spcBef>
              <a:spcAft>
                <a:spcPts val="0"/>
              </a:spcAft>
              <a:buSzPts val="4200"/>
              <a:buNone/>
              <a:defRPr sz="5600"/>
            </a:lvl7pPr>
            <a:lvl8pPr lvl="7" algn="r">
              <a:lnSpc>
                <a:spcPct val="80000"/>
              </a:lnSpc>
              <a:spcBef>
                <a:spcPts val="0"/>
              </a:spcBef>
              <a:spcAft>
                <a:spcPts val="0"/>
              </a:spcAft>
              <a:buSzPts val="4200"/>
              <a:buNone/>
              <a:defRPr sz="5600"/>
            </a:lvl8pPr>
            <a:lvl9pPr lvl="8" algn="r">
              <a:lnSpc>
                <a:spcPct val="80000"/>
              </a:lnSpc>
              <a:spcBef>
                <a:spcPts val="0"/>
              </a:spcBef>
              <a:spcAft>
                <a:spcPts val="0"/>
              </a:spcAft>
              <a:buSzPts val="4200"/>
              <a:buNone/>
              <a:defRPr sz="5600"/>
            </a:lvl9pPr>
          </a:lstStyle>
          <a:p>
            <a:endParaRPr/>
          </a:p>
        </p:txBody>
      </p:sp>
    </p:spTree>
    <p:extLst>
      <p:ext uri="{BB962C8B-B14F-4D97-AF65-F5344CB8AC3E}">
        <p14:creationId xmlns:p14="http://schemas.microsoft.com/office/powerpoint/2010/main" val="266987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2127600" y="593367"/>
            <a:ext cx="7936800" cy="108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000"/>
              <a:buNone/>
              <a:defRPr sz="6667"/>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grpSp>
        <p:nvGrpSpPr>
          <p:cNvPr id="294" name="Google Shape;294;p15"/>
          <p:cNvGrpSpPr/>
          <p:nvPr/>
        </p:nvGrpSpPr>
        <p:grpSpPr>
          <a:xfrm flipH="1">
            <a:off x="11" y="3"/>
            <a:ext cx="2273835" cy="2366848"/>
            <a:chOff x="7438633" y="2"/>
            <a:chExt cx="1705376" cy="1775136"/>
          </a:xfrm>
        </p:grpSpPr>
        <p:sp>
          <p:nvSpPr>
            <p:cNvPr id="295" name="Google Shape;295;p15"/>
            <p:cNvSpPr/>
            <p:nvPr/>
          </p:nvSpPr>
          <p:spPr>
            <a:xfrm rot="10800000">
              <a:off x="7438633" y="2"/>
              <a:ext cx="174144" cy="170144"/>
            </a:xfrm>
            <a:custGeom>
              <a:avLst/>
              <a:gdLst/>
              <a:ahLst/>
              <a:cxnLst/>
              <a:rect l="l" t="t" r="r" b="b"/>
              <a:pathLst>
                <a:path w="5442" h="5317" extrusionOk="0">
                  <a:moveTo>
                    <a:pt x="953" y="1"/>
                  </a:moveTo>
                  <a:cubicBezTo>
                    <a:pt x="687" y="1"/>
                    <a:pt x="424" y="127"/>
                    <a:pt x="262" y="363"/>
                  </a:cubicBezTo>
                  <a:cubicBezTo>
                    <a:pt x="0" y="744"/>
                    <a:pt x="95" y="1256"/>
                    <a:pt x="465" y="1530"/>
                  </a:cubicBezTo>
                  <a:cubicBezTo>
                    <a:pt x="1346" y="2125"/>
                    <a:pt x="2012" y="2875"/>
                    <a:pt x="2524" y="3816"/>
                  </a:cubicBezTo>
                  <a:cubicBezTo>
                    <a:pt x="2810" y="4340"/>
                    <a:pt x="3155" y="4840"/>
                    <a:pt x="3548" y="5316"/>
                  </a:cubicBezTo>
                  <a:lnTo>
                    <a:pt x="5429" y="5316"/>
                  </a:lnTo>
                  <a:cubicBezTo>
                    <a:pt x="5441" y="5090"/>
                    <a:pt x="5370" y="4852"/>
                    <a:pt x="5203" y="4673"/>
                  </a:cubicBezTo>
                  <a:cubicBezTo>
                    <a:pt x="4727" y="4161"/>
                    <a:pt x="4310" y="3602"/>
                    <a:pt x="3989" y="3006"/>
                  </a:cubicBezTo>
                  <a:cubicBezTo>
                    <a:pt x="3370" y="1863"/>
                    <a:pt x="2501" y="899"/>
                    <a:pt x="1429" y="149"/>
                  </a:cubicBezTo>
                  <a:cubicBezTo>
                    <a:pt x="1284" y="49"/>
                    <a:pt x="1118" y="1"/>
                    <a:pt x="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5"/>
            <p:cNvSpPr/>
            <p:nvPr/>
          </p:nvSpPr>
          <p:spPr>
            <a:xfrm rot="10800000">
              <a:off x="8415913" y="1538114"/>
              <a:ext cx="185568" cy="187008"/>
            </a:xfrm>
            <a:custGeom>
              <a:avLst/>
              <a:gdLst/>
              <a:ahLst/>
              <a:cxnLst/>
              <a:rect l="l" t="t" r="r" b="b"/>
              <a:pathLst>
                <a:path w="5799" h="5844" extrusionOk="0">
                  <a:moveTo>
                    <a:pt x="955" y="1"/>
                  </a:moveTo>
                  <a:cubicBezTo>
                    <a:pt x="672" y="1"/>
                    <a:pt x="394" y="146"/>
                    <a:pt x="239" y="402"/>
                  </a:cubicBezTo>
                  <a:cubicBezTo>
                    <a:pt x="1" y="795"/>
                    <a:pt x="131" y="1319"/>
                    <a:pt x="524" y="1557"/>
                  </a:cubicBezTo>
                  <a:cubicBezTo>
                    <a:pt x="2036" y="2474"/>
                    <a:pt x="3275" y="3808"/>
                    <a:pt x="4096" y="5391"/>
                  </a:cubicBezTo>
                  <a:cubicBezTo>
                    <a:pt x="4251" y="5677"/>
                    <a:pt x="4537" y="5844"/>
                    <a:pt x="4846" y="5844"/>
                  </a:cubicBezTo>
                  <a:cubicBezTo>
                    <a:pt x="4965" y="5844"/>
                    <a:pt x="5096" y="5820"/>
                    <a:pt x="5227" y="5748"/>
                  </a:cubicBezTo>
                  <a:cubicBezTo>
                    <a:pt x="5632" y="5546"/>
                    <a:pt x="5799" y="5034"/>
                    <a:pt x="5585" y="4629"/>
                  </a:cubicBezTo>
                  <a:cubicBezTo>
                    <a:pt x="4620" y="2760"/>
                    <a:pt x="3168" y="1200"/>
                    <a:pt x="1394" y="129"/>
                  </a:cubicBezTo>
                  <a:cubicBezTo>
                    <a:pt x="1257" y="42"/>
                    <a:pt x="1105" y="1"/>
                    <a:pt x="9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5"/>
            <p:cNvSpPr/>
            <p:nvPr/>
          </p:nvSpPr>
          <p:spPr>
            <a:xfrm rot="10800000">
              <a:off x="8380073" y="1181506"/>
              <a:ext cx="102144" cy="231680"/>
            </a:xfrm>
            <a:custGeom>
              <a:avLst/>
              <a:gdLst/>
              <a:ahLst/>
              <a:cxnLst/>
              <a:rect l="l" t="t" r="r" b="b"/>
              <a:pathLst>
                <a:path w="3192" h="7240" extrusionOk="0">
                  <a:moveTo>
                    <a:pt x="2347" y="1"/>
                  </a:moveTo>
                  <a:cubicBezTo>
                    <a:pt x="1893" y="1"/>
                    <a:pt x="1524" y="354"/>
                    <a:pt x="1500" y="810"/>
                  </a:cubicBezTo>
                  <a:cubicBezTo>
                    <a:pt x="1453" y="2549"/>
                    <a:pt x="1012" y="4299"/>
                    <a:pt x="191" y="6037"/>
                  </a:cubicBezTo>
                  <a:cubicBezTo>
                    <a:pt x="0" y="6466"/>
                    <a:pt x="179" y="6954"/>
                    <a:pt x="595" y="7156"/>
                  </a:cubicBezTo>
                  <a:cubicBezTo>
                    <a:pt x="715" y="7204"/>
                    <a:pt x="834" y="7240"/>
                    <a:pt x="953" y="7240"/>
                  </a:cubicBezTo>
                  <a:cubicBezTo>
                    <a:pt x="1262" y="7240"/>
                    <a:pt x="1572" y="7061"/>
                    <a:pt x="1715" y="6752"/>
                  </a:cubicBezTo>
                  <a:cubicBezTo>
                    <a:pt x="2620" y="4811"/>
                    <a:pt x="3120" y="2823"/>
                    <a:pt x="3179" y="858"/>
                  </a:cubicBezTo>
                  <a:cubicBezTo>
                    <a:pt x="3191" y="406"/>
                    <a:pt x="2834" y="13"/>
                    <a:pt x="2370" y="1"/>
                  </a:cubicBezTo>
                  <a:cubicBezTo>
                    <a:pt x="2362" y="1"/>
                    <a:pt x="2354" y="1"/>
                    <a:pt x="2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rot="10800000">
              <a:off x="8097385" y="167650"/>
              <a:ext cx="239296" cy="57664"/>
            </a:xfrm>
            <a:custGeom>
              <a:avLst/>
              <a:gdLst/>
              <a:ahLst/>
              <a:cxnLst/>
              <a:rect l="l" t="t" r="r" b="b"/>
              <a:pathLst>
                <a:path w="7478" h="1802" extrusionOk="0">
                  <a:moveTo>
                    <a:pt x="6647" y="1"/>
                  </a:moveTo>
                  <a:cubicBezTo>
                    <a:pt x="6626" y="1"/>
                    <a:pt x="6605" y="2"/>
                    <a:pt x="6585" y="3"/>
                  </a:cubicBezTo>
                  <a:cubicBezTo>
                    <a:pt x="5489" y="51"/>
                    <a:pt x="4060" y="123"/>
                    <a:pt x="2667" y="123"/>
                  </a:cubicBezTo>
                  <a:cubicBezTo>
                    <a:pt x="2036" y="123"/>
                    <a:pt x="1453" y="111"/>
                    <a:pt x="893" y="87"/>
                  </a:cubicBezTo>
                  <a:cubicBezTo>
                    <a:pt x="872" y="85"/>
                    <a:pt x="852" y="84"/>
                    <a:pt x="831" y="84"/>
                  </a:cubicBezTo>
                  <a:cubicBezTo>
                    <a:pt x="394" y="84"/>
                    <a:pt x="35" y="441"/>
                    <a:pt x="12" y="873"/>
                  </a:cubicBezTo>
                  <a:cubicBezTo>
                    <a:pt x="0" y="1337"/>
                    <a:pt x="346" y="1730"/>
                    <a:pt x="810" y="1754"/>
                  </a:cubicBezTo>
                  <a:cubicBezTo>
                    <a:pt x="1393" y="1777"/>
                    <a:pt x="2001" y="1801"/>
                    <a:pt x="2667" y="1801"/>
                  </a:cubicBezTo>
                  <a:cubicBezTo>
                    <a:pt x="4096" y="1789"/>
                    <a:pt x="5549" y="1730"/>
                    <a:pt x="6668" y="1670"/>
                  </a:cubicBezTo>
                  <a:cubicBezTo>
                    <a:pt x="7132" y="1647"/>
                    <a:pt x="7477" y="1254"/>
                    <a:pt x="7454" y="789"/>
                  </a:cubicBezTo>
                  <a:cubicBezTo>
                    <a:pt x="7431" y="346"/>
                    <a:pt x="7072" y="1"/>
                    <a:pt x="6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5"/>
            <p:cNvSpPr/>
            <p:nvPr/>
          </p:nvSpPr>
          <p:spPr>
            <a:xfrm rot="10800000">
              <a:off x="9049129" y="1517538"/>
              <a:ext cx="94880" cy="119520"/>
            </a:xfrm>
            <a:custGeom>
              <a:avLst/>
              <a:gdLst/>
              <a:ahLst/>
              <a:cxnLst/>
              <a:rect l="l" t="t" r="r" b="b"/>
              <a:pathLst>
                <a:path w="2965" h="3735" extrusionOk="0">
                  <a:moveTo>
                    <a:pt x="2031" y="0"/>
                  </a:moveTo>
                  <a:cubicBezTo>
                    <a:pt x="1812" y="0"/>
                    <a:pt x="1594" y="87"/>
                    <a:pt x="1429" y="258"/>
                  </a:cubicBezTo>
                  <a:cubicBezTo>
                    <a:pt x="893" y="829"/>
                    <a:pt x="405" y="1449"/>
                    <a:pt x="0" y="2103"/>
                  </a:cubicBezTo>
                  <a:lnTo>
                    <a:pt x="0" y="3568"/>
                  </a:lnTo>
                  <a:cubicBezTo>
                    <a:pt x="24" y="3580"/>
                    <a:pt x="48" y="3604"/>
                    <a:pt x="83" y="3615"/>
                  </a:cubicBezTo>
                  <a:cubicBezTo>
                    <a:pt x="214" y="3699"/>
                    <a:pt x="357" y="3735"/>
                    <a:pt x="500" y="3735"/>
                  </a:cubicBezTo>
                  <a:cubicBezTo>
                    <a:pt x="786" y="3735"/>
                    <a:pt x="1072" y="3580"/>
                    <a:pt x="1226" y="3306"/>
                  </a:cubicBezTo>
                  <a:cubicBezTo>
                    <a:pt x="1607" y="2627"/>
                    <a:pt x="2084" y="1996"/>
                    <a:pt x="2643" y="1413"/>
                  </a:cubicBezTo>
                  <a:cubicBezTo>
                    <a:pt x="2965" y="1079"/>
                    <a:pt x="2953" y="544"/>
                    <a:pt x="2607" y="234"/>
                  </a:cubicBezTo>
                  <a:cubicBezTo>
                    <a:pt x="2445" y="78"/>
                    <a:pt x="2238" y="0"/>
                    <a:pt x="20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5"/>
            <p:cNvSpPr/>
            <p:nvPr/>
          </p:nvSpPr>
          <p:spPr>
            <a:xfrm rot="10800000">
              <a:off x="7727433" y="175266"/>
              <a:ext cx="240064" cy="60608"/>
            </a:xfrm>
            <a:custGeom>
              <a:avLst/>
              <a:gdLst/>
              <a:ahLst/>
              <a:cxnLst/>
              <a:rect l="l" t="t" r="r" b="b"/>
              <a:pathLst>
                <a:path w="7502" h="1894" extrusionOk="0">
                  <a:moveTo>
                    <a:pt x="2715" y="0"/>
                  </a:moveTo>
                  <a:cubicBezTo>
                    <a:pt x="2132" y="0"/>
                    <a:pt x="1513" y="12"/>
                    <a:pt x="822" y="36"/>
                  </a:cubicBezTo>
                  <a:cubicBezTo>
                    <a:pt x="370" y="48"/>
                    <a:pt x="1" y="441"/>
                    <a:pt x="12" y="905"/>
                  </a:cubicBezTo>
                  <a:cubicBezTo>
                    <a:pt x="36" y="1350"/>
                    <a:pt x="405" y="1715"/>
                    <a:pt x="860" y="1715"/>
                  </a:cubicBezTo>
                  <a:cubicBezTo>
                    <a:pt x="867" y="1715"/>
                    <a:pt x="874" y="1715"/>
                    <a:pt x="882" y="1715"/>
                  </a:cubicBezTo>
                  <a:cubicBezTo>
                    <a:pt x="1548" y="1691"/>
                    <a:pt x="2156" y="1679"/>
                    <a:pt x="2715" y="1679"/>
                  </a:cubicBezTo>
                  <a:cubicBezTo>
                    <a:pt x="4168" y="1679"/>
                    <a:pt x="5418" y="1750"/>
                    <a:pt x="6513" y="1881"/>
                  </a:cubicBezTo>
                  <a:cubicBezTo>
                    <a:pt x="6549" y="1893"/>
                    <a:pt x="6585" y="1893"/>
                    <a:pt x="6620" y="1893"/>
                  </a:cubicBezTo>
                  <a:cubicBezTo>
                    <a:pt x="7037" y="1893"/>
                    <a:pt x="7394" y="1584"/>
                    <a:pt x="7442" y="1167"/>
                  </a:cubicBezTo>
                  <a:cubicBezTo>
                    <a:pt x="7501" y="703"/>
                    <a:pt x="7180" y="286"/>
                    <a:pt x="6728" y="226"/>
                  </a:cubicBezTo>
                  <a:cubicBezTo>
                    <a:pt x="5549" y="83"/>
                    <a:pt x="4239" y="0"/>
                    <a:pt x="2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5"/>
            <p:cNvSpPr/>
            <p:nvPr/>
          </p:nvSpPr>
          <p:spPr>
            <a:xfrm rot="10800000">
              <a:off x="8458953" y="204994"/>
              <a:ext cx="192448" cy="179136"/>
            </a:xfrm>
            <a:custGeom>
              <a:avLst/>
              <a:gdLst/>
              <a:ahLst/>
              <a:cxnLst/>
              <a:rect l="l" t="t" r="r" b="b"/>
              <a:pathLst>
                <a:path w="6014" h="5598" extrusionOk="0">
                  <a:moveTo>
                    <a:pt x="950" y="1"/>
                  </a:moveTo>
                  <a:cubicBezTo>
                    <a:pt x="797" y="1"/>
                    <a:pt x="641" y="43"/>
                    <a:pt x="501" y="133"/>
                  </a:cubicBezTo>
                  <a:cubicBezTo>
                    <a:pt x="108" y="383"/>
                    <a:pt x="1" y="906"/>
                    <a:pt x="251" y="1287"/>
                  </a:cubicBezTo>
                  <a:cubicBezTo>
                    <a:pt x="668" y="1930"/>
                    <a:pt x="1144" y="2585"/>
                    <a:pt x="1668" y="3240"/>
                  </a:cubicBezTo>
                  <a:cubicBezTo>
                    <a:pt x="2442" y="4204"/>
                    <a:pt x="3466" y="4966"/>
                    <a:pt x="4716" y="5526"/>
                  </a:cubicBezTo>
                  <a:cubicBezTo>
                    <a:pt x="4823" y="5574"/>
                    <a:pt x="4942" y="5597"/>
                    <a:pt x="5061" y="5597"/>
                  </a:cubicBezTo>
                  <a:cubicBezTo>
                    <a:pt x="5382" y="5597"/>
                    <a:pt x="5680" y="5407"/>
                    <a:pt x="5823" y="5097"/>
                  </a:cubicBezTo>
                  <a:cubicBezTo>
                    <a:pt x="6013" y="4669"/>
                    <a:pt x="5823" y="4181"/>
                    <a:pt x="5394" y="3990"/>
                  </a:cubicBezTo>
                  <a:cubicBezTo>
                    <a:pt x="4382" y="3538"/>
                    <a:pt x="3585" y="2954"/>
                    <a:pt x="2965" y="2180"/>
                  </a:cubicBezTo>
                  <a:cubicBezTo>
                    <a:pt x="2477" y="1585"/>
                    <a:pt x="2037" y="978"/>
                    <a:pt x="1656" y="383"/>
                  </a:cubicBezTo>
                  <a:cubicBezTo>
                    <a:pt x="1495" y="138"/>
                    <a:pt x="1226" y="1"/>
                    <a:pt x="9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5"/>
            <p:cNvSpPr/>
            <p:nvPr/>
          </p:nvSpPr>
          <p:spPr>
            <a:xfrm rot="10800000">
              <a:off x="8513833" y="858402"/>
              <a:ext cx="146336" cy="217312"/>
            </a:xfrm>
            <a:custGeom>
              <a:avLst/>
              <a:gdLst/>
              <a:ahLst/>
              <a:cxnLst/>
              <a:rect l="l" t="t" r="r" b="b"/>
              <a:pathLst>
                <a:path w="4573" h="6791" extrusionOk="0">
                  <a:moveTo>
                    <a:pt x="3612" y="1"/>
                  </a:moveTo>
                  <a:cubicBezTo>
                    <a:pt x="3325" y="1"/>
                    <a:pt x="3042" y="149"/>
                    <a:pt x="2882" y="420"/>
                  </a:cubicBezTo>
                  <a:cubicBezTo>
                    <a:pt x="1775" y="2349"/>
                    <a:pt x="894" y="4052"/>
                    <a:pt x="191" y="5612"/>
                  </a:cubicBezTo>
                  <a:cubicBezTo>
                    <a:pt x="1" y="6040"/>
                    <a:pt x="180" y="6528"/>
                    <a:pt x="608" y="6719"/>
                  </a:cubicBezTo>
                  <a:cubicBezTo>
                    <a:pt x="715" y="6778"/>
                    <a:pt x="834" y="6790"/>
                    <a:pt x="953" y="6790"/>
                  </a:cubicBezTo>
                  <a:cubicBezTo>
                    <a:pt x="1263" y="6790"/>
                    <a:pt x="1573" y="6612"/>
                    <a:pt x="1715" y="6302"/>
                  </a:cubicBezTo>
                  <a:cubicBezTo>
                    <a:pt x="2394" y="4790"/>
                    <a:pt x="3251" y="3135"/>
                    <a:pt x="4335" y="1254"/>
                  </a:cubicBezTo>
                  <a:cubicBezTo>
                    <a:pt x="4573" y="861"/>
                    <a:pt x="4430" y="349"/>
                    <a:pt x="4025" y="111"/>
                  </a:cubicBezTo>
                  <a:cubicBezTo>
                    <a:pt x="3896" y="36"/>
                    <a:pt x="3754" y="1"/>
                    <a:pt x="3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5"/>
            <p:cNvSpPr/>
            <p:nvPr/>
          </p:nvSpPr>
          <p:spPr>
            <a:xfrm rot="10800000">
              <a:off x="8659369" y="499874"/>
              <a:ext cx="66304" cy="237216"/>
            </a:xfrm>
            <a:custGeom>
              <a:avLst/>
              <a:gdLst/>
              <a:ahLst/>
              <a:cxnLst/>
              <a:rect l="l" t="t" r="r" b="b"/>
              <a:pathLst>
                <a:path w="2072" h="7413" extrusionOk="0">
                  <a:moveTo>
                    <a:pt x="1163" y="1"/>
                  </a:moveTo>
                  <a:cubicBezTo>
                    <a:pt x="773" y="1"/>
                    <a:pt x="418" y="278"/>
                    <a:pt x="345" y="673"/>
                  </a:cubicBezTo>
                  <a:cubicBezTo>
                    <a:pt x="107" y="1816"/>
                    <a:pt x="0" y="2935"/>
                    <a:pt x="0" y="4007"/>
                  </a:cubicBezTo>
                  <a:cubicBezTo>
                    <a:pt x="0" y="4924"/>
                    <a:pt x="83" y="5840"/>
                    <a:pt x="250" y="6733"/>
                  </a:cubicBezTo>
                  <a:cubicBezTo>
                    <a:pt x="333" y="7126"/>
                    <a:pt x="679" y="7412"/>
                    <a:pt x="1072" y="7412"/>
                  </a:cubicBezTo>
                  <a:cubicBezTo>
                    <a:pt x="1131" y="7412"/>
                    <a:pt x="1179" y="7400"/>
                    <a:pt x="1238" y="7388"/>
                  </a:cubicBezTo>
                  <a:cubicBezTo>
                    <a:pt x="1691" y="7305"/>
                    <a:pt x="1988" y="6864"/>
                    <a:pt x="1893" y="6412"/>
                  </a:cubicBezTo>
                  <a:cubicBezTo>
                    <a:pt x="1738" y="5626"/>
                    <a:pt x="1667" y="4817"/>
                    <a:pt x="1667" y="4007"/>
                  </a:cubicBezTo>
                  <a:cubicBezTo>
                    <a:pt x="1667" y="3042"/>
                    <a:pt x="1774" y="2042"/>
                    <a:pt x="1988" y="1007"/>
                  </a:cubicBezTo>
                  <a:cubicBezTo>
                    <a:pt x="2072" y="554"/>
                    <a:pt x="1786" y="114"/>
                    <a:pt x="1334" y="18"/>
                  </a:cubicBezTo>
                  <a:cubicBezTo>
                    <a:pt x="1277" y="6"/>
                    <a:pt x="1220" y="1"/>
                    <a:pt x="11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5"/>
            <p:cNvSpPr/>
            <p:nvPr/>
          </p:nvSpPr>
          <p:spPr>
            <a:xfrm rot="10800000">
              <a:off x="8719177" y="1684802"/>
              <a:ext cx="237408" cy="90336"/>
            </a:xfrm>
            <a:custGeom>
              <a:avLst/>
              <a:gdLst/>
              <a:ahLst/>
              <a:cxnLst/>
              <a:rect l="l" t="t" r="r" b="b"/>
              <a:pathLst>
                <a:path w="7419" h="2823" extrusionOk="0">
                  <a:moveTo>
                    <a:pt x="6323" y="1"/>
                  </a:moveTo>
                  <a:cubicBezTo>
                    <a:pt x="4573" y="1"/>
                    <a:pt x="2787" y="346"/>
                    <a:pt x="1025" y="1049"/>
                  </a:cubicBezTo>
                  <a:cubicBezTo>
                    <a:pt x="894" y="1108"/>
                    <a:pt x="763" y="1156"/>
                    <a:pt x="632" y="1215"/>
                  </a:cubicBezTo>
                  <a:cubicBezTo>
                    <a:pt x="203" y="1394"/>
                    <a:pt x="1" y="1882"/>
                    <a:pt x="179" y="2311"/>
                  </a:cubicBezTo>
                  <a:cubicBezTo>
                    <a:pt x="322" y="2632"/>
                    <a:pt x="632" y="2823"/>
                    <a:pt x="953" y="2823"/>
                  </a:cubicBezTo>
                  <a:cubicBezTo>
                    <a:pt x="1061" y="2823"/>
                    <a:pt x="1168" y="2799"/>
                    <a:pt x="1275" y="2751"/>
                  </a:cubicBezTo>
                  <a:cubicBezTo>
                    <a:pt x="1394" y="2704"/>
                    <a:pt x="1513" y="2656"/>
                    <a:pt x="1632" y="2608"/>
                  </a:cubicBezTo>
                  <a:cubicBezTo>
                    <a:pt x="3228" y="1977"/>
                    <a:pt x="4835" y="1667"/>
                    <a:pt x="6378" y="1667"/>
                  </a:cubicBezTo>
                  <a:cubicBezTo>
                    <a:pt x="6435" y="1667"/>
                    <a:pt x="6492" y="1667"/>
                    <a:pt x="6549" y="1668"/>
                  </a:cubicBezTo>
                  <a:cubicBezTo>
                    <a:pt x="6563" y="1669"/>
                    <a:pt x="6577" y="1669"/>
                    <a:pt x="6591" y="1669"/>
                  </a:cubicBezTo>
                  <a:cubicBezTo>
                    <a:pt x="7036" y="1669"/>
                    <a:pt x="7395" y="1297"/>
                    <a:pt x="7407" y="858"/>
                  </a:cubicBezTo>
                  <a:cubicBezTo>
                    <a:pt x="7418" y="394"/>
                    <a:pt x="7049" y="13"/>
                    <a:pt x="65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741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7"/>
        <p:cNvGrpSpPr/>
        <p:nvPr/>
      </p:nvGrpSpPr>
      <p:grpSpPr>
        <a:xfrm>
          <a:off x="0" y="0"/>
          <a:ext cx="0" cy="0"/>
          <a:chOff x="0" y="0"/>
          <a:chExt cx="0" cy="0"/>
        </a:xfrm>
      </p:grpSpPr>
      <p:sp>
        <p:nvSpPr>
          <p:cNvPr id="648" name="Google Shape;648;p28"/>
          <p:cNvSpPr/>
          <p:nvPr/>
        </p:nvSpPr>
        <p:spPr>
          <a:xfrm rot="10800000" flipH="1">
            <a:off x="818496" y="6222249"/>
            <a:ext cx="314496" cy="142208"/>
          </a:xfrm>
          <a:custGeom>
            <a:avLst/>
            <a:gdLst/>
            <a:ahLst/>
            <a:cxnLst/>
            <a:rect l="l" t="t" r="r" b="b"/>
            <a:pathLst>
              <a:path w="7371" h="3333" extrusionOk="0">
                <a:moveTo>
                  <a:pt x="6465" y="0"/>
                </a:moveTo>
                <a:cubicBezTo>
                  <a:pt x="6422" y="0"/>
                  <a:pt x="6379" y="4"/>
                  <a:pt x="6335" y="11"/>
                </a:cubicBezTo>
                <a:cubicBezTo>
                  <a:pt x="4204" y="356"/>
                  <a:pt x="2263" y="939"/>
                  <a:pt x="596" y="1737"/>
                </a:cubicBezTo>
                <a:cubicBezTo>
                  <a:pt x="179" y="1939"/>
                  <a:pt x="1" y="2440"/>
                  <a:pt x="203" y="2856"/>
                </a:cubicBezTo>
                <a:cubicBezTo>
                  <a:pt x="346" y="3154"/>
                  <a:pt x="644" y="3332"/>
                  <a:pt x="953" y="3332"/>
                </a:cubicBezTo>
                <a:cubicBezTo>
                  <a:pt x="1084" y="3332"/>
                  <a:pt x="1203" y="3309"/>
                  <a:pt x="1322" y="3249"/>
                </a:cubicBezTo>
                <a:cubicBezTo>
                  <a:pt x="2846" y="2511"/>
                  <a:pt x="4620" y="1975"/>
                  <a:pt x="6597" y="1666"/>
                </a:cubicBezTo>
                <a:cubicBezTo>
                  <a:pt x="7061" y="1582"/>
                  <a:pt x="7371" y="1154"/>
                  <a:pt x="7287" y="701"/>
                </a:cubicBezTo>
                <a:cubicBezTo>
                  <a:pt x="7223" y="293"/>
                  <a:pt x="6867" y="0"/>
                  <a:pt x="64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rot="10800000" flipH="1">
            <a:off x="29077" y="5667498"/>
            <a:ext cx="310912" cy="157141"/>
          </a:xfrm>
          <a:custGeom>
            <a:avLst/>
            <a:gdLst/>
            <a:ahLst/>
            <a:cxnLst/>
            <a:rect l="l" t="t" r="r" b="b"/>
            <a:pathLst>
              <a:path w="7287" h="3683" extrusionOk="0">
                <a:moveTo>
                  <a:pt x="6336" y="1"/>
                </a:moveTo>
                <a:cubicBezTo>
                  <a:pt x="6212" y="1"/>
                  <a:pt x="6085" y="28"/>
                  <a:pt x="5965" y="86"/>
                </a:cubicBezTo>
                <a:cubicBezTo>
                  <a:pt x="4382" y="872"/>
                  <a:pt x="2620" y="1527"/>
                  <a:pt x="715" y="2039"/>
                </a:cubicBezTo>
                <a:cubicBezTo>
                  <a:pt x="262" y="2158"/>
                  <a:pt x="0" y="2622"/>
                  <a:pt x="119" y="3063"/>
                </a:cubicBezTo>
                <a:cubicBezTo>
                  <a:pt x="227" y="3432"/>
                  <a:pt x="560" y="3682"/>
                  <a:pt x="929" y="3682"/>
                </a:cubicBezTo>
                <a:cubicBezTo>
                  <a:pt x="1000" y="3682"/>
                  <a:pt x="1072" y="3670"/>
                  <a:pt x="1143" y="3658"/>
                </a:cubicBezTo>
                <a:cubicBezTo>
                  <a:pt x="3156" y="3111"/>
                  <a:pt x="5025" y="2420"/>
                  <a:pt x="6704" y="1587"/>
                </a:cubicBezTo>
                <a:cubicBezTo>
                  <a:pt x="7120" y="1384"/>
                  <a:pt x="7287" y="884"/>
                  <a:pt x="7085" y="467"/>
                </a:cubicBezTo>
                <a:cubicBezTo>
                  <a:pt x="6940" y="171"/>
                  <a:pt x="6645" y="1"/>
                  <a:pt x="633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rot="10800000" flipH="1">
            <a:off x="463936" y="5889492"/>
            <a:ext cx="239275" cy="258219"/>
          </a:xfrm>
          <a:custGeom>
            <a:avLst/>
            <a:gdLst/>
            <a:ahLst/>
            <a:cxnLst/>
            <a:rect l="l" t="t" r="r" b="b"/>
            <a:pathLst>
              <a:path w="5608" h="6052" extrusionOk="0">
                <a:moveTo>
                  <a:pt x="4665" y="0"/>
                </a:moveTo>
                <a:cubicBezTo>
                  <a:pt x="4438" y="0"/>
                  <a:pt x="4213" y="93"/>
                  <a:pt x="4048" y="277"/>
                </a:cubicBezTo>
                <a:cubicBezTo>
                  <a:pt x="3632" y="753"/>
                  <a:pt x="3227" y="1253"/>
                  <a:pt x="2858" y="1789"/>
                </a:cubicBezTo>
                <a:cubicBezTo>
                  <a:pt x="2155" y="2789"/>
                  <a:pt x="1310" y="3741"/>
                  <a:pt x="369" y="4587"/>
                </a:cubicBezTo>
                <a:cubicBezTo>
                  <a:pt x="24" y="4896"/>
                  <a:pt x="0" y="5432"/>
                  <a:pt x="310" y="5777"/>
                </a:cubicBezTo>
                <a:cubicBezTo>
                  <a:pt x="476" y="5956"/>
                  <a:pt x="703" y="6051"/>
                  <a:pt x="929" y="6051"/>
                </a:cubicBezTo>
                <a:cubicBezTo>
                  <a:pt x="1131" y="6051"/>
                  <a:pt x="1334" y="5980"/>
                  <a:pt x="1488" y="5837"/>
                </a:cubicBezTo>
                <a:cubicBezTo>
                  <a:pt x="2524" y="4896"/>
                  <a:pt x="3453" y="3860"/>
                  <a:pt x="4227" y="2741"/>
                </a:cubicBezTo>
                <a:cubicBezTo>
                  <a:pt x="4560" y="2265"/>
                  <a:pt x="4917" y="1812"/>
                  <a:pt x="5298" y="1396"/>
                </a:cubicBezTo>
                <a:cubicBezTo>
                  <a:pt x="5608" y="1050"/>
                  <a:pt x="5572" y="527"/>
                  <a:pt x="5227" y="217"/>
                </a:cubicBezTo>
                <a:cubicBezTo>
                  <a:pt x="5065" y="72"/>
                  <a:pt x="4864" y="0"/>
                  <a:pt x="46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rot="10800000" flipH="1">
            <a:off x="1304171" y="6295892"/>
            <a:ext cx="319061" cy="85931"/>
          </a:xfrm>
          <a:custGeom>
            <a:avLst/>
            <a:gdLst/>
            <a:ahLst/>
            <a:cxnLst/>
            <a:rect l="l" t="t" r="r" b="b"/>
            <a:pathLst>
              <a:path w="7478" h="2014" extrusionOk="0">
                <a:moveTo>
                  <a:pt x="833" y="1"/>
                </a:moveTo>
                <a:cubicBezTo>
                  <a:pt x="381" y="1"/>
                  <a:pt x="0" y="382"/>
                  <a:pt x="0" y="834"/>
                </a:cubicBezTo>
                <a:cubicBezTo>
                  <a:pt x="0" y="1299"/>
                  <a:pt x="369" y="1680"/>
                  <a:pt x="833" y="1680"/>
                </a:cubicBezTo>
                <a:cubicBezTo>
                  <a:pt x="2560" y="1692"/>
                  <a:pt x="4417" y="1799"/>
                  <a:pt x="6513" y="2013"/>
                </a:cubicBezTo>
                <a:lnTo>
                  <a:pt x="6596" y="2013"/>
                </a:lnTo>
                <a:cubicBezTo>
                  <a:pt x="7025" y="2013"/>
                  <a:pt x="7382" y="1692"/>
                  <a:pt x="7430" y="1263"/>
                </a:cubicBezTo>
                <a:cubicBezTo>
                  <a:pt x="7477" y="811"/>
                  <a:pt x="7144" y="394"/>
                  <a:pt x="6679" y="346"/>
                </a:cubicBezTo>
                <a:cubicBezTo>
                  <a:pt x="4524" y="132"/>
                  <a:pt x="2619" y="25"/>
                  <a:pt x="8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rot="10800000" flipH="1">
            <a:off x="3247253" y="6208041"/>
            <a:ext cx="276907" cy="216747"/>
          </a:xfrm>
          <a:custGeom>
            <a:avLst/>
            <a:gdLst/>
            <a:ahLst/>
            <a:cxnLst/>
            <a:rect l="l" t="t" r="r" b="b"/>
            <a:pathLst>
              <a:path w="6490" h="5080" extrusionOk="0">
                <a:moveTo>
                  <a:pt x="5568" y="0"/>
                </a:moveTo>
                <a:cubicBezTo>
                  <a:pt x="5349" y="0"/>
                  <a:pt x="5130" y="87"/>
                  <a:pt x="4965" y="258"/>
                </a:cubicBezTo>
                <a:cubicBezTo>
                  <a:pt x="4727" y="508"/>
                  <a:pt x="4477" y="758"/>
                  <a:pt x="4227" y="1008"/>
                </a:cubicBezTo>
                <a:cubicBezTo>
                  <a:pt x="3203" y="2008"/>
                  <a:pt x="1989" y="2853"/>
                  <a:pt x="608" y="3484"/>
                </a:cubicBezTo>
                <a:cubicBezTo>
                  <a:pt x="191" y="3675"/>
                  <a:pt x="0" y="4175"/>
                  <a:pt x="203" y="4592"/>
                </a:cubicBezTo>
                <a:cubicBezTo>
                  <a:pt x="346" y="4901"/>
                  <a:pt x="643" y="5080"/>
                  <a:pt x="965" y="5080"/>
                </a:cubicBezTo>
                <a:cubicBezTo>
                  <a:pt x="1072" y="5080"/>
                  <a:pt x="1191" y="5056"/>
                  <a:pt x="1310" y="5008"/>
                </a:cubicBezTo>
                <a:cubicBezTo>
                  <a:pt x="2870" y="4282"/>
                  <a:pt x="4239" y="3342"/>
                  <a:pt x="5406" y="2187"/>
                </a:cubicBezTo>
                <a:cubicBezTo>
                  <a:pt x="5668" y="1937"/>
                  <a:pt x="5918" y="1675"/>
                  <a:pt x="6168" y="1413"/>
                </a:cubicBezTo>
                <a:cubicBezTo>
                  <a:pt x="6489" y="1079"/>
                  <a:pt x="6477" y="556"/>
                  <a:pt x="6144" y="234"/>
                </a:cubicBezTo>
                <a:cubicBezTo>
                  <a:pt x="5982" y="78"/>
                  <a:pt x="5775" y="0"/>
                  <a:pt x="55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rot="10800000" flipH="1">
            <a:off x="1791851" y="6224810"/>
            <a:ext cx="319573" cy="110677"/>
          </a:xfrm>
          <a:custGeom>
            <a:avLst/>
            <a:gdLst/>
            <a:ahLst/>
            <a:cxnLst/>
            <a:rect l="l" t="t" r="r" b="b"/>
            <a:pathLst>
              <a:path w="7490" h="2594" extrusionOk="0">
                <a:moveTo>
                  <a:pt x="882" y="0"/>
                </a:moveTo>
                <a:cubicBezTo>
                  <a:pt x="480" y="0"/>
                  <a:pt x="124" y="293"/>
                  <a:pt x="60" y="713"/>
                </a:cubicBezTo>
                <a:cubicBezTo>
                  <a:pt x="0" y="1165"/>
                  <a:pt x="310" y="1594"/>
                  <a:pt x="762" y="1665"/>
                </a:cubicBezTo>
                <a:cubicBezTo>
                  <a:pt x="2679" y="1951"/>
                  <a:pt x="4620" y="2272"/>
                  <a:pt x="6453" y="2582"/>
                </a:cubicBezTo>
                <a:cubicBezTo>
                  <a:pt x="6501" y="2594"/>
                  <a:pt x="6548" y="2594"/>
                  <a:pt x="6596" y="2594"/>
                </a:cubicBezTo>
                <a:cubicBezTo>
                  <a:pt x="6989" y="2594"/>
                  <a:pt x="7346" y="2308"/>
                  <a:pt x="7418" y="1903"/>
                </a:cubicBezTo>
                <a:cubicBezTo>
                  <a:pt x="7489" y="1439"/>
                  <a:pt x="7191" y="1010"/>
                  <a:pt x="6727" y="939"/>
                </a:cubicBezTo>
                <a:cubicBezTo>
                  <a:pt x="4894" y="629"/>
                  <a:pt x="2941" y="296"/>
                  <a:pt x="1012" y="10"/>
                </a:cubicBezTo>
                <a:cubicBezTo>
                  <a:pt x="968" y="3"/>
                  <a:pt x="925" y="0"/>
                  <a:pt x="88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rot="10800000" flipH="1">
            <a:off x="3601856" y="6542292"/>
            <a:ext cx="204245" cy="284203"/>
          </a:xfrm>
          <a:custGeom>
            <a:avLst/>
            <a:gdLst/>
            <a:ahLst/>
            <a:cxnLst/>
            <a:rect l="l" t="t" r="r" b="b"/>
            <a:pathLst>
              <a:path w="4787" h="6661" extrusionOk="0">
                <a:moveTo>
                  <a:pt x="3826" y="1"/>
                </a:moveTo>
                <a:cubicBezTo>
                  <a:pt x="3509" y="1"/>
                  <a:pt x="3211" y="180"/>
                  <a:pt x="3072" y="493"/>
                </a:cubicBezTo>
                <a:cubicBezTo>
                  <a:pt x="2334" y="2136"/>
                  <a:pt x="1393" y="3767"/>
                  <a:pt x="274" y="5339"/>
                </a:cubicBezTo>
                <a:cubicBezTo>
                  <a:pt x="0" y="5720"/>
                  <a:pt x="83" y="6244"/>
                  <a:pt x="464" y="6506"/>
                </a:cubicBezTo>
                <a:cubicBezTo>
                  <a:pt x="607" y="6613"/>
                  <a:pt x="786" y="6661"/>
                  <a:pt x="953" y="6661"/>
                </a:cubicBezTo>
                <a:cubicBezTo>
                  <a:pt x="1214" y="6661"/>
                  <a:pt x="1464" y="6542"/>
                  <a:pt x="1631" y="6303"/>
                </a:cubicBezTo>
                <a:cubicBezTo>
                  <a:pt x="2822" y="4648"/>
                  <a:pt x="3810" y="2922"/>
                  <a:pt x="4596" y="1184"/>
                </a:cubicBezTo>
                <a:cubicBezTo>
                  <a:pt x="4786" y="755"/>
                  <a:pt x="4596" y="267"/>
                  <a:pt x="4179" y="76"/>
                </a:cubicBezTo>
                <a:cubicBezTo>
                  <a:pt x="4063" y="25"/>
                  <a:pt x="3943" y="1"/>
                  <a:pt x="382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rot="10800000" flipH="1">
            <a:off x="2769728" y="6130815"/>
            <a:ext cx="320085" cy="83157"/>
          </a:xfrm>
          <a:custGeom>
            <a:avLst/>
            <a:gdLst/>
            <a:ahLst/>
            <a:cxnLst/>
            <a:rect l="l" t="t" r="r" b="b"/>
            <a:pathLst>
              <a:path w="7502" h="1949" extrusionOk="0">
                <a:moveTo>
                  <a:pt x="6600" y="1"/>
                </a:moveTo>
                <a:cubicBezTo>
                  <a:pt x="6564" y="1"/>
                  <a:pt x="6527" y="3"/>
                  <a:pt x="6489" y="8"/>
                </a:cubicBezTo>
                <a:cubicBezTo>
                  <a:pt x="5179" y="187"/>
                  <a:pt x="3720" y="277"/>
                  <a:pt x="2141" y="277"/>
                </a:cubicBezTo>
                <a:cubicBezTo>
                  <a:pt x="1725" y="277"/>
                  <a:pt x="1301" y="270"/>
                  <a:pt x="870" y="258"/>
                </a:cubicBezTo>
                <a:cubicBezTo>
                  <a:pt x="855" y="257"/>
                  <a:pt x="841" y="257"/>
                  <a:pt x="827" y="257"/>
                </a:cubicBezTo>
                <a:cubicBezTo>
                  <a:pt x="382" y="257"/>
                  <a:pt x="24" y="617"/>
                  <a:pt x="12" y="1068"/>
                </a:cubicBezTo>
                <a:cubicBezTo>
                  <a:pt x="1" y="1532"/>
                  <a:pt x="358" y="1913"/>
                  <a:pt x="822" y="1925"/>
                </a:cubicBezTo>
                <a:cubicBezTo>
                  <a:pt x="1275" y="1949"/>
                  <a:pt x="1715" y="1949"/>
                  <a:pt x="2144" y="1949"/>
                </a:cubicBezTo>
                <a:cubicBezTo>
                  <a:pt x="3787" y="1949"/>
                  <a:pt x="5323" y="1853"/>
                  <a:pt x="6716" y="1663"/>
                </a:cubicBezTo>
                <a:cubicBezTo>
                  <a:pt x="7180" y="1603"/>
                  <a:pt x="7502" y="1187"/>
                  <a:pt x="7430" y="722"/>
                </a:cubicBezTo>
                <a:cubicBezTo>
                  <a:pt x="7375" y="306"/>
                  <a:pt x="7018" y="1"/>
                  <a:pt x="660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rot="10800000" flipH="1">
            <a:off x="2277995" y="6150100"/>
            <a:ext cx="320085" cy="105643"/>
          </a:xfrm>
          <a:custGeom>
            <a:avLst/>
            <a:gdLst/>
            <a:ahLst/>
            <a:cxnLst/>
            <a:rect l="l" t="t" r="r" b="b"/>
            <a:pathLst>
              <a:path w="7502" h="2476" extrusionOk="0">
                <a:moveTo>
                  <a:pt x="894" y="0"/>
                </a:moveTo>
                <a:cubicBezTo>
                  <a:pt x="492" y="0"/>
                  <a:pt x="136" y="292"/>
                  <a:pt x="72" y="701"/>
                </a:cubicBezTo>
                <a:cubicBezTo>
                  <a:pt x="0" y="1165"/>
                  <a:pt x="310" y="1594"/>
                  <a:pt x="762" y="1666"/>
                </a:cubicBezTo>
                <a:cubicBezTo>
                  <a:pt x="3001" y="2011"/>
                  <a:pt x="4834" y="2273"/>
                  <a:pt x="6513" y="2463"/>
                </a:cubicBezTo>
                <a:cubicBezTo>
                  <a:pt x="6549" y="2463"/>
                  <a:pt x="6584" y="2475"/>
                  <a:pt x="6620" y="2475"/>
                </a:cubicBezTo>
                <a:cubicBezTo>
                  <a:pt x="7037" y="2475"/>
                  <a:pt x="7394" y="2154"/>
                  <a:pt x="7442" y="1725"/>
                </a:cubicBezTo>
                <a:cubicBezTo>
                  <a:pt x="7501" y="1273"/>
                  <a:pt x="7168" y="856"/>
                  <a:pt x="6715" y="796"/>
                </a:cubicBezTo>
                <a:cubicBezTo>
                  <a:pt x="5049" y="606"/>
                  <a:pt x="3239" y="356"/>
                  <a:pt x="1024" y="11"/>
                </a:cubicBezTo>
                <a:cubicBezTo>
                  <a:pt x="981" y="4"/>
                  <a:pt x="937" y="0"/>
                  <a:pt x="89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p:nvPr/>
        </p:nvSpPr>
        <p:spPr>
          <a:xfrm rot="10800000" flipH="1">
            <a:off x="10680836" y="6648477"/>
            <a:ext cx="215424" cy="211840"/>
          </a:xfrm>
          <a:custGeom>
            <a:avLst/>
            <a:gdLst/>
            <a:ahLst/>
            <a:cxnLst/>
            <a:rect l="l" t="t" r="r" b="b"/>
            <a:pathLst>
              <a:path w="5049" h="4965" extrusionOk="0">
                <a:moveTo>
                  <a:pt x="0" y="0"/>
                </a:moveTo>
                <a:cubicBezTo>
                  <a:pt x="24" y="48"/>
                  <a:pt x="60" y="83"/>
                  <a:pt x="107" y="119"/>
                </a:cubicBezTo>
                <a:cubicBezTo>
                  <a:pt x="1262" y="1203"/>
                  <a:pt x="2334" y="2643"/>
                  <a:pt x="3358" y="4524"/>
                </a:cubicBezTo>
                <a:cubicBezTo>
                  <a:pt x="3500" y="4798"/>
                  <a:pt x="3786" y="4965"/>
                  <a:pt x="4084" y="4965"/>
                </a:cubicBezTo>
                <a:cubicBezTo>
                  <a:pt x="4227" y="4965"/>
                  <a:pt x="4358" y="4929"/>
                  <a:pt x="4489" y="4858"/>
                </a:cubicBezTo>
                <a:cubicBezTo>
                  <a:pt x="4893" y="4643"/>
                  <a:pt x="5048" y="4131"/>
                  <a:pt x="4822" y="3727"/>
                </a:cubicBezTo>
                <a:cubicBezTo>
                  <a:pt x="4024" y="2250"/>
                  <a:pt x="3191" y="1024"/>
                  <a:pt x="231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8"/>
          <p:cNvSpPr/>
          <p:nvPr/>
        </p:nvSpPr>
        <p:spPr>
          <a:xfrm rot="10800000" flipH="1">
            <a:off x="9381337" y="6528584"/>
            <a:ext cx="249984" cy="249003"/>
          </a:xfrm>
          <a:custGeom>
            <a:avLst/>
            <a:gdLst/>
            <a:ahLst/>
            <a:cxnLst/>
            <a:rect l="l" t="t" r="r" b="b"/>
            <a:pathLst>
              <a:path w="5859" h="5836" extrusionOk="0">
                <a:moveTo>
                  <a:pt x="4928" y="1"/>
                </a:moveTo>
                <a:cubicBezTo>
                  <a:pt x="4725" y="1"/>
                  <a:pt x="4522" y="76"/>
                  <a:pt x="4359" y="228"/>
                </a:cubicBezTo>
                <a:cubicBezTo>
                  <a:pt x="3049" y="1442"/>
                  <a:pt x="1715" y="2823"/>
                  <a:pt x="298" y="4443"/>
                </a:cubicBezTo>
                <a:cubicBezTo>
                  <a:pt x="1" y="4788"/>
                  <a:pt x="37" y="5324"/>
                  <a:pt x="382" y="5621"/>
                </a:cubicBezTo>
                <a:cubicBezTo>
                  <a:pt x="537" y="5764"/>
                  <a:pt x="739" y="5836"/>
                  <a:pt x="930" y="5836"/>
                </a:cubicBezTo>
                <a:cubicBezTo>
                  <a:pt x="1168" y="5836"/>
                  <a:pt x="1394" y="5741"/>
                  <a:pt x="1561" y="5550"/>
                </a:cubicBezTo>
                <a:cubicBezTo>
                  <a:pt x="2942" y="3966"/>
                  <a:pt x="4228" y="2633"/>
                  <a:pt x="5502" y="1454"/>
                </a:cubicBezTo>
                <a:cubicBezTo>
                  <a:pt x="5835" y="1133"/>
                  <a:pt x="5859" y="609"/>
                  <a:pt x="5549" y="276"/>
                </a:cubicBezTo>
                <a:cubicBezTo>
                  <a:pt x="5380" y="94"/>
                  <a:pt x="5154" y="1"/>
                  <a:pt x="492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8"/>
          <p:cNvSpPr/>
          <p:nvPr/>
        </p:nvSpPr>
        <p:spPr>
          <a:xfrm rot="10800000" flipH="1">
            <a:off x="10915503" y="6190750"/>
            <a:ext cx="162091" cy="304213"/>
          </a:xfrm>
          <a:custGeom>
            <a:avLst/>
            <a:gdLst/>
            <a:ahLst/>
            <a:cxnLst/>
            <a:rect l="l" t="t" r="r" b="b"/>
            <a:pathLst>
              <a:path w="3799" h="7130" extrusionOk="0">
                <a:moveTo>
                  <a:pt x="950" y="1"/>
                </a:moveTo>
                <a:cubicBezTo>
                  <a:pt x="848" y="1"/>
                  <a:pt x="745" y="19"/>
                  <a:pt x="644" y="57"/>
                </a:cubicBezTo>
                <a:cubicBezTo>
                  <a:pt x="215" y="212"/>
                  <a:pt x="1" y="700"/>
                  <a:pt x="167" y="1129"/>
                </a:cubicBezTo>
                <a:cubicBezTo>
                  <a:pt x="834" y="2891"/>
                  <a:pt x="1477" y="4772"/>
                  <a:pt x="2060" y="6558"/>
                </a:cubicBezTo>
                <a:cubicBezTo>
                  <a:pt x="2180" y="6903"/>
                  <a:pt x="2513" y="7129"/>
                  <a:pt x="2858" y="7129"/>
                </a:cubicBezTo>
                <a:cubicBezTo>
                  <a:pt x="2942" y="7129"/>
                  <a:pt x="3037" y="7117"/>
                  <a:pt x="3120" y="7082"/>
                </a:cubicBezTo>
                <a:cubicBezTo>
                  <a:pt x="3561" y="6939"/>
                  <a:pt x="3799" y="6463"/>
                  <a:pt x="3656" y="6022"/>
                </a:cubicBezTo>
                <a:cubicBezTo>
                  <a:pt x="3061" y="4236"/>
                  <a:pt x="2406" y="2319"/>
                  <a:pt x="1727" y="533"/>
                </a:cubicBezTo>
                <a:cubicBezTo>
                  <a:pt x="1599" y="203"/>
                  <a:pt x="1287" y="1"/>
                  <a:pt x="95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8"/>
          <p:cNvSpPr/>
          <p:nvPr/>
        </p:nvSpPr>
        <p:spPr>
          <a:xfrm rot="10800000" flipH="1">
            <a:off x="11076058" y="5726963"/>
            <a:ext cx="170197" cy="301312"/>
          </a:xfrm>
          <a:custGeom>
            <a:avLst/>
            <a:gdLst/>
            <a:ahLst/>
            <a:cxnLst/>
            <a:rect l="l" t="t" r="r" b="b"/>
            <a:pathLst>
              <a:path w="3989" h="7062" extrusionOk="0">
                <a:moveTo>
                  <a:pt x="945" y="0"/>
                </a:moveTo>
                <a:cubicBezTo>
                  <a:pt x="852" y="0"/>
                  <a:pt x="758" y="16"/>
                  <a:pt x="667" y="49"/>
                </a:cubicBezTo>
                <a:cubicBezTo>
                  <a:pt x="226" y="204"/>
                  <a:pt x="0" y="680"/>
                  <a:pt x="155" y="1109"/>
                </a:cubicBezTo>
                <a:cubicBezTo>
                  <a:pt x="917" y="3299"/>
                  <a:pt x="1596" y="5026"/>
                  <a:pt x="2274" y="6562"/>
                </a:cubicBezTo>
                <a:cubicBezTo>
                  <a:pt x="2417" y="6871"/>
                  <a:pt x="2715" y="7062"/>
                  <a:pt x="3036" y="7062"/>
                </a:cubicBezTo>
                <a:cubicBezTo>
                  <a:pt x="3155" y="7062"/>
                  <a:pt x="3274" y="7038"/>
                  <a:pt x="3381" y="6990"/>
                </a:cubicBezTo>
                <a:cubicBezTo>
                  <a:pt x="3798" y="6800"/>
                  <a:pt x="3989" y="6300"/>
                  <a:pt x="3798" y="5883"/>
                </a:cubicBezTo>
                <a:cubicBezTo>
                  <a:pt x="3143" y="4395"/>
                  <a:pt x="2477" y="2704"/>
                  <a:pt x="1726" y="561"/>
                </a:cubicBezTo>
                <a:cubicBezTo>
                  <a:pt x="1614" y="214"/>
                  <a:pt x="1288" y="0"/>
                  <a:pt x="9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8"/>
          <p:cNvSpPr/>
          <p:nvPr/>
        </p:nvSpPr>
        <p:spPr>
          <a:xfrm rot="10800000" flipH="1">
            <a:off x="9074521" y="6143517"/>
            <a:ext cx="230656" cy="266112"/>
          </a:xfrm>
          <a:custGeom>
            <a:avLst/>
            <a:gdLst/>
            <a:ahLst/>
            <a:cxnLst/>
            <a:rect l="l" t="t" r="r" b="b"/>
            <a:pathLst>
              <a:path w="5406" h="6237" extrusionOk="0">
                <a:moveTo>
                  <a:pt x="4463" y="0"/>
                </a:moveTo>
                <a:cubicBezTo>
                  <a:pt x="4212" y="0"/>
                  <a:pt x="3965" y="111"/>
                  <a:pt x="3799" y="319"/>
                </a:cubicBezTo>
                <a:cubicBezTo>
                  <a:pt x="3072" y="1260"/>
                  <a:pt x="2334" y="2248"/>
                  <a:pt x="1524" y="3332"/>
                </a:cubicBezTo>
                <a:cubicBezTo>
                  <a:pt x="1132" y="3867"/>
                  <a:pt x="727" y="4379"/>
                  <a:pt x="310" y="4856"/>
                </a:cubicBezTo>
                <a:cubicBezTo>
                  <a:pt x="0" y="5201"/>
                  <a:pt x="36" y="5737"/>
                  <a:pt x="381" y="6034"/>
                </a:cubicBezTo>
                <a:cubicBezTo>
                  <a:pt x="548" y="6177"/>
                  <a:pt x="739" y="6237"/>
                  <a:pt x="941" y="6237"/>
                </a:cubicBezTo>
                <a:cubicBezTo>
                  <a:pt x="1167" y="6237"/>
                  <a:pt x="1405" y="6141"/>
                  <a:pt x="1572" y="5951"/>
                </a:cubicBezTo>
                <a:cubicBezTo>
                  <a:pt x="2013" y="5439"/>
                  <a:pt x="2453" y="4891"/>
                  <a:pt x="2870" y="4332"/>
                </a:cubicBezTo>
                <a:cubicBezTo>
                  <a:pt x="3668" y="3248"/>
                  <a:pt x="4406" y="2272"/>
                  <a:pt x="5120" y="1355"/>
                </a:cubicBezTo>
                <a:cubicBezTo>
                  <a:pt x="5406" y="986"/>
                  <a:pt x="5346" y="462"/>
                  <a:pt x="4977" y="176"/>
                </a:cubicBezTo>
                <a:cubicBezTo>
                  <a:pt x="4823" y="57"/>
                  <a:pt x="4642" y="0"/>
                  <a:pt x="44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28"/>
          <p:cNvSpPr/>
          <p:nvPr/>
        </p:nvSpPr>
        <p:spPr>
          <a:xfrm rot="10800000" flipH="1">
            <a:off x="8665562" y="5883933"/>
            <a:ext cx="304853" cy="168875"/>
          </a:xfrm>
          <a:custGeom>
            <a:avLst/>
            <a:gdLst/>
            <a:ahLst/>
            <a:cxnLst/>
            <a:rect l="l" t="t" r="r" b="b"/>
            <a:pathLst>
              <a:path w="7145" h="3958" extrusionOk="0">
                <a:moveTo>
                  <a:pt x="6200" y="1"/>
                </a:moveTo>
                <a:cubicBezTo>
                  <a:pt x="6043" y="1"/>
                  <a:pt x="5883" y="44"/>
                  <a:pt x="5740" y="136"/>
                </a:cubicBezTo>
                <a:cubicBezTo>
                  <a:pt x="4156" y="1160"/>
                  <a:pt x="2466" y="1898"/>
                  <a:pt x="727" y="2315"/>
                </a:cubicBezTo>
                <a:cubicBezTo>
                  <a:pt x="287" y="2422"/>
                  <a:pt x="1" y="2874"/>
                  <a:pt x="108" y="3315"/>
                </a:cubicBezTo>
                <a:cubicBezTo>
                  <a:pt x="203" y="3708"/>
                  <a:pt x="549" y="3958"/>
                  <a:pt x="930" y="3958"/>
                </a:cubicBezTo>
                <a:cubicBezTo>
                  <a:pt x="989" y="3958"/>
                  <a:pt x="1061" y="3958"/>
                  <a:pt x="1120" y="3934"/>
                </a:cubicBezTo>
                <a:cubicBezTo>
                  <a:pt x="3049" y="3482"/>
                  <a:pt x="4906" y="2672"/>
                  <a:pt x="6645" y="1541"/>
                </a:cubicBezTo>
                <a:cubicBezTo>
                  <a:pt x="7038" y="1279"/>
                  <a:pt x="7145" y="767"/>
                  <a:pt x="6895" y="374"/>
                </a:cubicBezTo>
                <a:cubicBezTo>
                  <a:pt x="6736" y="132"/>
                  <a:pt x="6472" y="1"/>
                  <a:pt x="620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28"/>
          <p:cNvSpPr/>
          <p:nvPr/>
        </p:nvSpPr>
        <p:spPr>
          <a:xfrm rot="10800000" flipH="1">
            <a:off x="8189572" y="5872243"/>
            <a:ext cx="309419" cy="154581"/>
          </a:xfrm>
          <a:custGeom>
            <a:avLst/>
            <a:gdLst/>
            <a:ahLst/>
            <a:cxnLst/>
            <a:rect l="l" t="t" r="r" b="b"/>
            <a:pathLst>
              <a:path w="7252" h="3623" extrusionOk="0">
                <a:moveTo>
                  <a:pt x="960" y="0"/>
                </a:moveTo>
                <a:cubicBezTo>
                  <a:pt x="679" y="0"/>
                  <a:pt x="403" y="143"/>
                  <a:pt x="239" y="408"/>
                </a:cubicBezTo>
                <a:cubicBezTo>
                  <a:pt x="1" y="801"/>
                  <a:pt x="132" y="1313"/>
                  <a:pt x="525" y="1551"/>
                </a:cubicBezTo>
                <a:cubicBezTo>
                  <a:pt x="2275" y="2622"/>
                  <a:pt x="4192" y="3313"/>
                  <a:pt x="6228" y="3611"/>
                </a:cubicBezTo>
                <a:cubicBezTo>
                  <a:pt x="6275" y="3623"/>
                  <a:pt x="6311" y="3623"/>
                  <a:pt x="6347" y="3623"/>
                </a:cubicBezTo>
                <a:cubicBezTo>
                  <a:pt x="6764" y="3623"/>
                  <a:pt x="7121" y="3325"/>
                  <a:pt x="7180" y="2908"/>
                </a:cubicBezTo>
                <a:cubicBezTo>
                  <a:pt x="7252" y="2456"/>
                  <a:pt x="6930" y="2027"/>
                  <a:pt x="6478" y="1956"/>
                </a:cubicBezTo>
                <a:cubicBezTo>
                  <a:pt x="4656" y="1694"/>
                  <a:pt x="2954" y="1075"/>
                  <a:pt x="1394" y="122"/>
                </a:cubicBezTo>
                <a:cubicBezTo>
                  <a:pt x="1258" y="40"/>
                  <a:pt x="1108" y="0"/>
                  <a:pt x="96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rot="10800000" flipH="1">
            <a:off x="7882756" y="6586995"/>
            <a:ext cx="109781" cy="273323"/>
          </a:xfrm>
          <a:custGeom>
            <a:avLst/>
            <a:gdLst/>
            <a:ahLst/>
            <a:cxnLst/>
            <a:rect l="l" t="t" r="r" b="b"/>
            <a:pathLst>
              <a:path w="2573" h="6406" extrusionOk="0">
                <a:moveTo>
                  <a:pt x="834" y="0"/>
                </a:moveTo>
                <a:cubicBezTo>
                  <a:pt x="334" y="1691"/>
                  <a:pt x="60" y="3560"/>
                  <a:pt x="12" y="5548"/>
                </a:cubicBezTo>
                <a:cubicBezTo>
                  <a:pt x="0" y="6013"/>
                  <a:pt x="369" y="6394"/>
                  <a:pt x="822" y="6406"/>
                </a:cubicBezTo>
                <a:lnTo>
                  <a:pt x="846" y="6406"/>
                </a:lnTo>
                <a:cubicBezTo>
                  <a:pt x="1298" y="6406"/>
                  <a:pt x="1679" y="6048"/>
                  <a:pt x="1679" y="5596"/>
                </a:cubicBezTo>
                <a:cubicBezTo>
                  <a:pt x="1739" y="3619"/>
                  <a:pt x="2024" y="1786"/>
                  <a:pt x="2536" y="155"/>
                </a:cubicBezTo>
                <a:cubicBezTo>
                  <a:pt x="2548" y="95"/>
                  <a:pt x="2560" y="48"/>
                  <a:pt x="257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rot="10800000" flipH="1">
            <a:off x="12084399" y="4858781"/>
            <a:ext cx="108245" cy="201088"/>
          </a:xfrm>
          <a:custGeom>
            <a:avLst/>
            <a:gdLst/>
            <a:ahLst/>
            <a:cxnLst/>
            <a:rect l="l" t="t" r="r" b="b"/>
            <a:pathLst>
              <a:path w="2537" h="4713" extrusionOk="0">
                <a:moveTo>
                  <a:pt x="943" y="1"/>
                </a:moveTo>
                <a:cubicBezTo>
                  <a:pt x="766" y="1"/>
                  <a:pt x="589" y="58"/>
                  <a:pt x="442" y="176"/>
                </a:cubicBezTo>
                <a:cubicBezTo>
                  <a:pt x="72" y="462"/>
                  <a:pt x="1" y="986"/>
                  <a:pt x="287" y="1355"/>
                </a:cubicBezTo>
                <a:cubicBezTo>
                  <a:pt x="1275" y="2629"/>
                  <a:pt x="2037" y="3831"/>
                  <a:pt x="2537" y="4713"/>
                </a:cubicBezTo>
                <a:lnTo>
                  <a:pt x="2537" y="1581"/>
                </a:lnTo>
                <a:cubicBezTo>
                  <a:pt x="2251" y="1176"/>
                  <a:pt x="1942" y="760"/>
                  <a:pt x="1608" y="331"/>
                </a:cubicBezTo>
                <a:cubicBezTo>
                  <a:pt x="1441" y="115"/>
                  <a:pt x="1192" y="1"/>
                  <a:pt x="9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rot="10800000" flipH="1">
            <a:off x="7907119" y="6121672"/>
            <a:ext cx="184448" cy="292864"/>
          </a:xfrm>
          <a:custGeom>
            <a:avLst/>
            <a:gdLst/>
            <a:ahLst/>
            <a:cxnLst/>
            <a:rect l="l" t="t" r="r" b="b"/>
            <a:pathLst>
              <a:path w="4323" h="6864" extrusionOk="0">
                <a:moveTo>
                  <a:pt x="924" y="1"/>
                </a:moveTo>
                <a:cubicBezTo>
                  <a:pt x="851" y="1"/>
                  <a:pt x="777" y="10"/>
                  <a:pt x="703" y="29"/>
                </a:cubicBezTo>
                <a:cubicBezTo>
                  <a:pt x="263" y="149"/>
                  <a:pt x="1" y="613"/>
                  <a:pt x="120" y="1053"/>
                </a:cubicBezTo>
                <a:cubicBezTo>
                  <a:pt x="668" y="3066"/>
                  <a:pt x="1537" y="4911"/>
                  <a:pt x="2704" y="6518"/>
                </a:cubicBezTo>
                <a:cubicBezTo>
                  <a:pt x="2858" y="6745"/>
                  <a:pt x="3120" y="6864"/>
                  <a:pt x="3382" y="6864"/>
                </a:cubicBezTo>
                <a:cubicBezTo>
                  <a:pt x="3549" y="6864"/>
                  <a:pt x="3716" y="6816"/>
                  <a:pt x="3870" y="6709"/>
                </a:cubicBezTo>
                <a:cubicBezTo>
                  <a:pt x="4240" y="6435"/>
                  <a:pt x="4323" y="5911"/>
                  <a:pt x="4049" y="5542"/>
                </a:cubicBezTo>
                <a:cubicBezTo>
                  <a:pt x="3001" y="4090"/>
                  <a:pt x="2227" y="2435"/>
                  <a:pt x="1727" y="613"/>
                </a:cubicBezTo>
                <a:cubicBezTo>
                  <a:pt x="1628" y="244"/>
                  <a:pt x="1295" y="1"/>
                  <a:pt x="92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rot="10800000" flipH="1">
            <a:off x="11694255" y="5163080"/>
            <a:ext cx="298240" cy="182400"/>
          </a:xfrm>
          <a:custGeom>
            <a:avLst/>
            <a:gdLst/>
            <a:ahLst/>
            <a:cxnLst/>
            <a:rect l="l" t="t" r="r" b="b"/>
            <a:pathLst>
              <a:path w="6990" h="4275" extrusionOk="0">
                <a:moveTo>
                  <a:pt x="945" y="0"/>
                </a:moveTo>
                <a:cubicBezTo>
                  <a:pt x="571" y="0"/>
                  <a:pt x="221" y="247"/>
                  <a:pt x="120" y="631"/>
                </a:cubicBezTo>
                <a:cubicBezTo>
                  <a:pt x="1" y="1072"/>
                  <a:pt x="275" y="1536"/>
                  <a:pt x="715" y="1643"/>
                </a:cubicBezTo>
                <a:cubicBezTo>
                  <a:pt x="2358" y="2072"/>
                  <a:pt x="3978" y="2905"/>
                  <a:pt x="5537" y="4096"/>
                </a:cubicBezTo>
                <a:cubicBezTo>
                  <a:pt x="5692" y="4215"/>
                  <a:pt x="5871" y="4275"/>
                  <a:pt x="6049" y="4275"/>
                </a:cubicBezTo>
                <a:cubicBezTo>
                  <a:pt x="6299" y="4275"/>
                  <a:pt x="6549" y="4156"/>
                  <a:pt x="6704" y="3941"/>
                </a:cubicBezTo>
                <a:cubicBezTo>
                  <a:pt x="6990" y="3572"/>
                  <a:pt x="6919" y="3048"/>
                  <a:pt x="6561" y="2775"/>
                </a:cubicBezTo>
                <a:cubicBezTo>
                  <a:pt x="4823" y="1441"/>
                  <a:pt x="3001" y="512"/>
                  <a:pt x="1144" y="24"/>
                </a:cubicBezTo>
                <a:cubicBezTo>
                  <a:pt x="1078" y="8"/>
                  <a:pt x="1011" y="0"/>
                  <a:pt x="9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rot="10800000" flipH="1">
            <a:off x="11284314" y="5342920"/>
            <a:ext cx="257109" cy="240384"/>
          </a:xfrm>
          <a:custGeom>
            <a:avLst/>
            <a:gdLst/>
            <a:ahLst/>
            <a:cxnLst/>
            <a:rect l="l" t="t" r="r" b="b"/>
            <a:pathLst>
              <a:path w="6026" h="5634" extrusionOk="0">
                <a:moveTo>
                  <a:pt x="946" y="0"/>
                </a:moveTo>
                <a:cubicBezTo>
                  <a:pt x="780" y="0"/>
                  <a:pt x="613" y="51"/>
                  <a:pt x="465" y="157"/>
                </a:cubicBezTo>
                <a:cubicBezTo>
                  <a:pt x="84" y="419"/>
                  <a:pt x="1" y="943"/>
                  <a:pt x="263" y="1324"/>
                </a:cubicBezTo>
                <a:cubicBezTo>
                  <a:pt x="1596" y="3193"/>
                  <a:pt x="3025" y="4562"/>
                  <a:pt x="4644" y="5515"/>
                </a:cubicBezTo>
                <a:cubicBezTo>
                  <a:pt x="4775" y="5598"/>
                  <a:pt x="4930" y="5634"/>
                  <a:pt x="5073" y="5634"/>
                </a:cubicBezTo>
                <a:cubicBezTo>
                  <a:pt x="5358" y="5634"/>
                  <a:pt x="5632" y="5479"/>
                  <a:pt x="5787" y="5217"/>
                </a:cubicBezTo>
                <a:cubicBezTo>
                  <a:pt x="6025" y="4824"/>
                  <a:pt x="5894" y="4312"/>
                  <a:pt x="5489" y="4074"/>
                </a:cubicBezTo>
                <a:cubicBezTo>
                  <a:pt x="4084" y="3241"/>
                  <a:pt x="2822" y="2026"/>
                  <a:pt x="1632" y="359"/>
                </a:cubicBezTo>
                <a:cubicBezTo>
                  <a:pt x="1464" y="126"/>
                  <a:pt x="1207" y="0"/>
                  <a:pt x="9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rot="10800000" flipH="1">
            <a:off x="2042287" y="2291"/>
            <a:ext cx="232192" cy="226859"/>
          </a:xfrm>
          <a:custGeom>
            <a:avLst/>
            <a:gdLst/>
            <a:ahLst/>
            <a:cxnLst/>
            <a:rect l="l" t="t" r="r" b="b"/>
            <a:pathLst>
              <a:path w="5442" h="5317" extrusionOk="0">
                <a:moveTo>
                  <a:pt x="953" y="1"/>
                </a:moveTo>
                <a:cubicBezTo>
                  <a:pt x="687" y="1"/>
                  <a:pt x="424" y="127"/>
                  <a:pt x="262" y="363"/>
                </a:cubicBezTo>
                <a:cubicBezTo>
                  <a:pt x="0" y="744"/>
                  <a:pt x="95" y="1256"/>
                  <a:pt x="465" y="1530"/>
                </a:cubicBezTo>
                <a:cubicBezTo>
                  <a:pt x="1346" y="2125"/>
                  <a:pt x="2012" y="2875"/>
                  <a:pt x="2524" y="3816"/>
                </a:cubicBezTo>
                <a:cubicBezTo>
                  <a:pt x="2810" y="4340"/>
                  <a:pt x="3155" y="4840"/>
                  <a:pt x="3548" y="5316"/>
                </a:cubicBezTo>
                <a:lnTo>
                  <a:pt x="5429" y="5316"/>
                </a:lnTo>
                <a:cubicBezTo>
                  <a:pt x="5441" y="5090"/>
                  <a:pt x="5370" y="4852"/>
                  <a:pt x="5203" y="4673"/>
                </a:cubicBezTo>
                <a:cubicBezTo>
                  <a:pt x="4727" y="4161"/>
                  <a:pt x="4310" y="3602"/>
                  <a:pt x="3989" y="3006"/>
                </a:cubicBezTo>
                <a:cubicBezTo>
                  <a:pt x="3370" y="1863"/>
                  <a:pt x="2501" y="899"/>
                  <a:pt x="1429" y="149"/>
                </a:cubicBezTo>
                <a:cubicBezTo>
                  <a:pt x="1284" y="49"/>
                  <a:pt x="1118" y="1"/>
                  <a:pt x="95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10800000" flipH="1">
            <a:off x="724015" y="2053107"/>
            <a:ext cx="247424" cy="249344"/>
          </a:xfrm>
          <a:custGeom>
            <a:avLst/>
            <a:gdLst/>
            <a:ahLst/>
            <a:cxnLst/>
            <a:rect l="l" t="t" r="r" b="b"/>
            <a:pathLst>
              <a:path w="5799" h="5844" extrusionOk="0">
                <a:moveTo>
                  <a:pt x="955" y="1"/>
                </a:moveTo>
                <a:cubicBezTo>
                  <a:pt x="672" y="1"/>
                  <a:pt x="394" y="146"/>
                  <a:pt x="239" y="402"/>
                </a:cubicBezTo>
                <a:cubicBezTo>
                  <a:pt x="1" y="795"/>
                  <a:pt x="131" y="1319"/>
                  <a:pt x="524" y="1557"/>
                </a:cubicBezTo>
                <a:cubicBezTo>
                  <a:pt x="2036" y="2474"/>
                  <a:pt x="3275" y="3808"/>
                  <a:pt x="4096" y="5391"/>
                </a:cubicBezTo>
                <a:cubicBezTo>
                  <a:pt x="4251" y="5677"/>
                  <a:pt x="4537" y="5844"/>
                  <a:pt x="4846" y="5844"/>
                </a:cubicBezTo>
                <a:cubicBezTo>
                  <a:pt x="4965" y="5844"/>
                  <a:pt x="5096" y="5820"/>
                  <a:pt x="5227" y="5748"/>
                </a:cubicBezTo>
                <a:cubicBezTo>
                  <a:pt x="5632" y="5546"/>
                  <a:pt x="5799" y="5034"/>
                  <a:pt x="5585" y="4629"/>
                </a:cubicBezTo>
                <a:cubicBezTo>
                  <a:pt x="4620" y="2760"/>
                  <a:pt x="3168" y="1200"/>
                  <a:pt x="1394" y="129"/>
                </a:cubicBezTo>
                <a:cubicBezTo>
                  <a:pt x="1257" y="42"/>
                  <a:pt x="1105" y="1"/>
                  <a:pt x="95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rot="10800000" flipH="1">
            <a:off x="883033" y="1577629"/>
            <a:ext cx="136192" cy="308907"/>
          </a:xfrm>
          <a:custGeom>
            <a:avLst/>
            <a:gdLst/>
            <a:ahLst/>
            <a:cxnLst/>
            <a:rect l="l" t="t" r="r" b="b"/>
            <a:pathLst>
              <a:path w="3192" h="7240" extrusionOk="0">
                <a:moveTo>
                  <a:pt x="2347" y="1"/>
                </a:moveTo>
                <a:cubicBezTo>
                  <a:pt x="1893" y="1"/>
                  <a:pt x="1524" y="354"/>
                  <a:pt x="1500" y="810"/>
                </a:cubicBezTo>
                <a:cubicBezTo>
                  <a:pt x="1453" y="2549"/>
                  <a:pt x="1012" y="4299"/>
                  <a:pt x="191" y="6037"/>
                </a:cubicBezTo>
                <a:cubicBezTo>
                  <a:pt x="0" y="6466"/>
                  <a:pt x="179" y="6954"/>
                  <a:pt x="595" y="7156"/>
                </a:cubicBezTo>
                <a:cubicBezTo>
                  <a:pt x="715" y="7204"/>
                  <a:pt x="834" y="7240"/>
                  <a:pt x="953" y="7240"/>
                </a:cubicBezTo>
                <a:cubicBezTo>
                  <a:pt x="1262" y="7240"/>
                  <a:pt x="1572" y="7061"/>
                  <a:pt x="1715" y="6752"/>
                </a:cubicBezTo>
                <a:cubicBezTo>
                  <a:pt x="2620" y="4811"/>
                  <a:pt x="3120" y="2823"/>
                  <a:pt x="3179" y="858"/>
                </a:cubicBezTo>
                <a:cubicBezTo>
                  <a:pt x="3191" y="406"/>
                  <a:pt x="2834" y="13"/>
                  <a:pt x="2370" y="1"/>
                </a:cubicBezTo>
                <a:cubicBezTo>
                  <a:pt x="2362" y="1"/>
                  <a:pt x="2354" y="1"/>
                  <a:pt x="234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10800000" flipH="1">
            <a:off x="1077082" y="225822"/>
            <a:ext cx="319061" cy="76885"/>
          </a:xfrm>
          <a:custGeom>
            <a:avLst/>
            <a:gdLst/>
            <a:ahLst/>
            <a:cxnLst/>
            <a:rect l="l" t="t" r="r" b="b"/>
            <a:pathLst>
              <a:path w="7478" h="1802" extrusionOk="0">
                <a:moveTo>
                  <a:pt x="6647" y="1"/>
                </a:moveTo>
                <a:cubicBezTo>
                  <a:pt x="6626" y="1"/>
                  <a:pt x="6605" y="2"/>
                  <a:pt x="6585" y="3"/>
                </a:cubicBezTo>
                <a:cubicBezTo>
                  <a:pt x="5489" y="51"/>
                  <a:pt x="4060" y="123"/>
                  <a:pt x="2667" y="123"/>
                </a:cubicBezTo>
                <a:cubicBezTo>
                  <a:pt x="2036" y="123"/>
                  <a:pt x="1453" y="111"/>
                  <a:pt x="893" y="87"/>
                </a:cubicBezTo>
                <a:cubicBezTo>
                  <a:pt x="872" y="85"/>
                  <a:pt x="852" y="84"/>
                  <a:pt x="831" y="84"/>
                </a:cubicBezTo>
                <a:cubicBezTo>
                  <a:pt x="394" y="84"/>
                  <a:pt x="35" y="441"/>
                  <a:pt x="12" y="873"/>
                </a:cubicBezTo>
                <a:cubicBezTo>
                  <a:pt x="0" y="1337"/>
                  <a:pt x="346" y="1730"/>
                  <a:pt x="810" y="1754"/>
                </a:cubicBezTo>
                <a:cubicBezTo>
                  <a:pt x="1393" y="1777"/>
                  <a:pt x="2001" y="1801"/>
                  <a:pt x="2667" y="1801"/>
                </a:cubicBezTo>
                <a:cubicBezTo>
                  <a:pt x="4096" y="1789"/>
                  <a:pt x="5549" y="1730"/>
                  <a:pt x="6668" y="1670"/>
                </a:cubicBezTo>
                <a:cubicBezTo>
                  <a:pt x="7132" y="1647"/>
                  <a:pt x="7477" y="1254"/>
                  <a:pt x="7454" y="789"/>
                </a:cubicBezTo>
                <a:cubicBezTo>
                  <a:pt x="7431" y="346"/>
                  <a:pt x="7072" y="1"/>
                  <a:pt x="664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10800000" flipH="1">
            <a:off x="644" y="2025672"/>
            <a:ext cx="126507" cy="159360"/>
          </a:xfrm>
          <a:custGeom>
            <a:avLst/>
            <a:gdLst/>
            <a:ahLst/>
            <a:cxnLst/>
            <a:rect l="l" t="t" r="r" b="b"/>
            <a:pathLst>
              <a:path w="2965" h="3735" extrusionOk="0">
                <a:moveTo>
                  <a:pt x="2031" y="0"/>
                </a:moveTo>
                <a:cubicBezTo>
                  <a:pt x="1812" y="0"/>
                  <a:pt x="1594" y="87"/>
                  <a:pt x="1429" y="258"/>
                </a:cubicBezTo>
                <a:cubicBezTo>
                  <a:pt x="893" y="829"/>
                  <a:pt x="405" y="1449"/>
                  <a:pt x="0" y="2103"/>
                </a:cubicBezTo>
                <a:lnTo>
                  <a:pt x="0" y="3568"/>
                </a:lnTo>
                <a:cubicBezTo>
                  <a:pt x="24" y="3580"/>
                  <a:pt x="48" y="3604"/>
                  <a:pt x="83" y="3615"/>
                </a:cubicBezTo>
                <a:cubicBezTo>
                  <a:pt x="214" y="3699"/>
                  <a:pt x="357" y="3735"/>
                  <a:pt x="500" y="3735"/>
                </a:cubicBezTo>
                <a:cubicBezTo>
                  <a:pt x="786" y="3735"/>
                  <a:pt x="1072" y="3580"/>
                  <a:pt x="1226" y="3306"/>
                </a:cubicBezTo>
                <a:cubicBezTo>
                  <a:pt x="1607" y="2627"/>
                  <a:pt x="2084" y="1996"/>
                  <a:pt x="2643" y="1413"/>
                </a:cubicBezTo>
                <a:cubicBezTo>
                  <a:pt x="2965" y="1079"/>
                  <a:pt x="2953" y="544"/>
                  <a:pt x="2607" y="234"/>
                </a:cubicBezTo>
                <a:cubicBezTo>
                  <a:pt x="2445" y="78"/>
                  <a:pt x="2238" y="0"/>
                  <a:pt x="20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rot="10800000" flipH="1">
            <a:off x="1569327" y="235976"/>
            <a:ext cx="320085" cy="80811"/>
          </a:xfrm>
          <a:custGeom>
            <a:avLst/>
            <a:gdLst/>
            <a:ahLst/>
            <a:cxnLst/>
            <a:rect l="l" t="t" r="r" b="b"/>
            <a:pathLst>
              <a:path w="7502" h="1894" extrusionOk="0">
                <a:moveTo>
                  <a:pt x="2715" y="0"/>
                </a:moveTo>
                <a:cubicBezTo>
                  <a:pt x="2132" y="0"/>
                  <a:pt x="1513" y="12"/>
                  <a:pt x="822" y="36"/>
                </a:cubicBezTo>
                <a:cubicBezTo>
                  <a:pt x="370" y="48"/>
                  <a:pt x="1" y="441"/>
                  <a:pt x="12" y="905"/>
                </a:cubicBezTo>
                <a:cubicBezTo>
                  <a:pt x="36" y="1350"/>
                  <a:pt x="405" y="1715"/>
                  <a:pt x="860" y="1715"/>
                </a:cubicBezTo>
                <a:cubicBezTo>
                  <a:pt x="867" y="1715"/>
                  <a:pt x="874" y="1715"/>
                  <a:pt x="882" y="1715"/>
                </a:cubicBezTo>
                <a:cubicBezTo>
                  <a:pt x="1548" y="1691"/>
                  <a:pt x="2156" y="1679"/>
                  <a:pt x="2715" y="1679"/>
                </a:cubicBezTo>
                <a:cubicBezTo>
                  <a:pt x="4168" y="1679"/>
                  <a:pt x="5418" y="1750"/>
                  <a:pt x="6513" y="1881"/>
                </a:cubicBezTo>
                <a:cubicBezTo>
                  <a:pt x="6549" y="1893"/>
                  <a:pt x="6585" y="1893"/>
                  <a:pt x="6620" y="1893"/>
                </a:cubicBezTo>
                <a:cubicBezTo>
                  <a:pt x="7037" y="1893"/>
                  <a:pt x="7394" y="1584"/>
                  <a:pt x="7442" y="1167"/>
                </a:cubicBezTo>
                <a:cubicBezTo>
                  <a:pt x="7501" y="703"/>
                  <a:pt x="7180" y="286"/>
                  <a:pt x="6728" y="226"/>
                </a:cubicBezTo>
                <a:cubicBezTo>
                  <a:pt x="5549" y="83"/>
                  <a:pt x="4239" y="0"/>
                  <a:pt x="271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rot="10800000" flipH="1">
            <a:off x="657455" y="275613"/>
            <a:ext cx="256597" cy="238848"/>
          </a:xfrm>
          <a:custGeom>
            <a:avLst/>
            <a:gdLst/>
            <a:ahLst/>
            <a:cxnLst/>
            <a:rect l="l" t="t" r="r" b="b"/>
            <a:pathLst>
              <a:path w="6014" h="5598" extrusionOk="0">
                <a:moveTo>
                  <a:pt x="950" y="1"/>
                </a:moveTo>
                <a:cubicBezTo>
                  <a:pt x="797" y="1"/>
                  <a:pt x="641" y="43"/>
                  <a:pt x="501" y="133"/>
                </a:cubicBezTo>
                <a:cubicBezTo>
                  <a:pt x="108" y="383"/>
                  <a:pt x="1" y="906"/>
                  <a:pt x="251" y="1287"/>
                </a:cubicBezTo>
                <a:cubicBezTo>
                  <a:pt x="668" y="1930"/>
                  <a:pt x="1144" y="2585"/>
                  <a:pt x="1668" y="3240"/>
                </a:cubicBezTo>
                <a:cubicBezTo>
                  <a:pt x="2442" y="4204"/>
                  <a:pt x="3466" y="4966"/>
                  <a:pt x="4716" y="5526"/>
                </a:cubicBezTo>
                <a:cubicBezTo>
                  <a:pt x="4823" y="5574"/>
                  <a:pt x="4942" y="5597"/>
                  <a:pt x="5061" y="5597"/>
                </a:cubicBezTo>
                <a:cubicBezTo>
                  <a:pt x="5382" y="5597"/>
                  <a:pt x="5680" y="5407"/>
                  <a:pt x="5823" y="5097"/>
                </a:cubicBezTo>
                <a:cubicBezTo>
                  <a:pt x="6013" y="4669"/>
                  <a:pt x="5823" y="4181"/>
                  <a:pt x="5394" y="3990"/>
                </a:cubicBezTo>
                <a:cubicBezTo>
                  <a:pt x="4382" y="3538"/>
                  <a:pt x="3585" y="2954"/>
                  <a:pt x="2965" y="2180"/>
                </a:cubicBezTo>
                <a:cubicBezTo>
                  <a:pt x="2477" y="1585"/>
                  <a:pt x="2037" y="978"/>
                  <a:pt x="1656" y="383"/>
                </a:cubicBezTo>
                <a:cubicBezTo>
                  <a:pt x="1495" y="138"/>
                  <a:pt x="1226" y="1"/>
                  <a:pt x="95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10800000" flipH="1">
            <a:off x="645764" y="1146824"/>
            <a:ext cx="195115" cy="289749"/>
          </a:xfrm>
          <a:custGeom>
            <a:avLst/>
            <a:gdLst/>
            <a:ahLst/>
            <a:cxnLst/>
            <a:rect l="l" t="t" r="r" b="b"/>
            <a:pathLst>
              <a:path w="4573" h="6791" extrusionOk="0">
                <a:moveTo>
                  <a:pt x="3612" y="1"/>
                </a:moveTo>
                <a:cubicBezTo>
                  <a:pt x="3325" y="1"/>
                  <a:pt x="3042" y="149"/>
                  <a:pt x="2882" y="420"/>
                </a:cubicBezTo>
                <a:cubicBezTo>
                  <a:pt x="1775" y="2349"/>
                  <a:pt x="894" y="4052"/>
                  <a:pt x="191" y="5612"/>
                </a:cubicBezTo>
                <a:cubicBezTo>
                  <a:pt x="1" y="6040"/>
                  <a:pt x="180" y="6528"/>
                  <a:pt x="608" y="6719"/>
                </a:cubicBezTo>
                <a:cubicBezTo>
                  <a:pt x="715" y="6778"/>
                  <a:pt x="834" y="6790"/>
                  <a:pt x="953" y="6790"/>
                </a:cubicBezTo>
                <a:cubicBezTo>
                  <a:pt x="1263" y="6790"/>
                  <a:pt x="1573" y="6612"/>
                  <a:pt x="1715" y="6302"/>
                </a:cubicBezTo>
                <a:cubicBezTo>
                  <a:pt x="2394" y="4790"/>
                  <a:pt x="3251" y="3135"/>
                  <a:pt x="4335" y="1254"/>
                </a:cubicBezTo>
                <a:cubicBezTo>
                  <a:pt x="4573" y="861"/>
                  <a:pt x="4430" y="349"/>
                  <a:pt x="4025" y="111"/>
                </a:cubicBezTo>
                <a:cubicBezTo>
                  <a:pt x="3896" y="36"/>
                  <a:pt x="3754" y="1"/>
                  <a:pt x="36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rot="10800000" flipH="1">
            <a:off x="558426" y="668787"/>
            <a:ext cx="88405" cy="316288"/>
          </a:xfrm>
          <a:custGeom>
            <a:avLst/>
            <a:gdLst/>
            <a:ahLst/>
            <a:cxnLst/>
            <a:rect l="l" t="t" r="r" b="b"/>
            <a:pathLst>
              <a:path w="2072" h="7413" extrusionOk="0">
                <a:moveTo>
                  <a:pt x="1163" y="1"/>
                </a:moveTo>
                <a:cubicBezTo>
                  <a:pt x="773" y="1"/>
                  <a:pt x="418" y="278"/>
                  <a:pt x="345" y="673"/>
                </a:cubicBezTo>
                <a:cubicBezTo>
                  <a:pt x="107" y="1816"/>
                  <a:pt x="0" y="2935"/>
                  <a:pt x="0" y="4007"/>
                </a:cubicBezTo>
                <a:cubicBezTo>
                  <a:pt x="0" y="4924"/>
                  <a:pt x="83" y="5840"/>
                  <a:pt x="250" y="6733"/>
                </a:cubicBezTo>
                <a:cubicBezTo>
                  <a:pt x="333" y="7126"/>
                  <a:pt x="679" y="7412"/>
                  <a:pt x="1072" y="7412"/>
                </a:cubicBezTo>
                <a:cubicBezTo>
                  <a:pt x="1131" y="7412"/>
                  <a:pt x="1179" y="7400"/>
                  <a:pt x="1238" y="7388"/>
                </a:cubicBezTo>
                <a:cubicBezTo>
                  <a:pt x="1691" y="7305"/>
                  <a:pt x="1988" y="6864"/>
                  <a:pt x="1893" y="6412"/>
                </a:cubicBezTo>
                <a:cubicBezTo>
                  <a:pt x="1738" y="5626"/>
                  <a:pt x="1667" y="4817"/>
                  <a:pt x="1667" y="4007"/>
                </a:cubicBezTo>
                <a:cubicBezTo>
                  <a:pt x="1667" y="3042"/>
                  <a:pt x="1774" y="2042"/>
                  <a:pt x="1988" y="1007"/>
                </a:cubicBezTo>
                <a:cubicBezTo>
                  <a:pt x="2072" y="554"/>
                  <a:pt x="1786" y="114"/>
                  <a:pt x="1334" y="18"/>
                </a:cubicBezTo>
                <a:cubicBezTo>
                  <a:pt x="1277" y="6"/>
                  <a:pt x="1220" y="1"/>
                  <a:pt x="11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rot="10800000" flipH="1">
            <a:off x="250543" y="2248691"/>
            <a:ext cx="316544" cy="120448"/>
          </a:xfrm>
          <a:custGeom>
            <a:avLst/>
            <a:gdLst/>
            <a:ahLst/>
            <a:cxnLst/>
            <a:rect l="l" t="t" r="r" b="b"/>
            <a:pathLst>
              <a:path w="7419" h="2823" extrusionOk="0">
                <a:moveTo>
                  <a:pt x="6323" y="1"/>
                </a:moveTo>
                <a:cubicBezTo>
                  <a:pt x="4573" y="1"/>
                  <a:pt x="2787" y="346"/>
                  <a:pt x="1025" y="1049"/>
                </a:cubicBezTo>
                <a:cubicBezTo>
                  <a:pt x="894" y="1108"/>
                  <a:pt x="763" y="1156"/>
                  <a:pt x="632" y="1215"/>
                </a:cubicBezTo>
                <a:cubicBezTo>
                  <a:pt x="203" y="1394"/>
                  <a:pt x="1" y="1882"/>
                  <a:pt x="179" y="2311"/>
                </a:cubicBezTo>
                <a:cubicBezTo>
                  <a:pt x="322" y="2632"/>
                  <a:pt x="632" y="2823"/>
                  <a:pt x="953" y="2823"/>
                </a:cubicBezTo>
                <a:cubicBezTo>
                  <a:pt x="1061" y="2823"/>
                  <a:pt x="1168" y="2799"/>
                  <a:pt x="1275" y="2751"/>
                </a:cubicBezTo>
                <a:cubicBezTo>
                  <a:pt x="1394" y="2704"/>
                  <a:pt x="1513" y="2656"/>
                  <a:pt x="1632" y="2608"/>
                </a:cubicBezTo>
                <a:cubicBezTo>
                  <a:pt x="3228" y="1977"/>
                  <a:pt x="4835" y="1667"/>
                  <a:pt x="6378" y="1667"/>
                </a:cubicBezTo>
                <a:cubicBezTo>
                  <a:pt x="6435" y="1667"/>
                  <a:pt x="6492" y="1667"/>
                  <a:pt x="6549" y="1668"/>
                </a:cubicBezTo>
                <a:cubicBezTo>
                  <a:pt x="6563" y="1669"/>
                  <a:pt x="6577" y="1669"/>
                  <a:pt x="6591" y="1669"/>
                </a:cubicBezTo>
                <a:cubicBezTo>
                  <a:pt x="7036" y="1669"/>
                  <a:pt x="7395" y="1297"/>
                  <a:pt x="7407" y="858"/>
                </a:cubicBezTo>
                <a:cubicBezTo>
                  <a:pt x="7418" y="394"/>
                  <a:pt x="7049" y="13"/>
                  <a:pt x="658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921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817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726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14F8BF-E498-479A-AEBF-FA73C0A8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0C5CD6E-6628-4693-8BBA-6D299B675C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942AEC9-A0DC-4EB7-82FF-29BCD17E0AC0}"/>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5" name="Footer Placeholder 4">
            <a:extLst>
              <a:ext uri="{FF2B5EF4-FFF2-40B4-BE49-F238E27FC236}">
                <a16:creationId xmlns="" xmlns:a16="http://schemas.microsoft.com/office/drawing/2014/main" id="{B06CF899-0F33-4FC2-9D4D-AEF3F3DD90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3DE602F-9A79-4214-9946-785B8BA01147}"/>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3719141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4715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84017E-F082-42B3-8417-8E01562281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35FEF8-FA43-440D-8716-CCBB22F575A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D70E61D-22F3-409A-B911-6B74798A1505}"/>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5" name="Footer Placeholder 4">
            <a:extLst>
              <a:ext uri="{FF2B5EF4-FFF2-40B4-BE49-F238E27FC236}">
                <a16:creationId xmlns="" xmlns:a16="http://schemas.microsoft.com/office/drawing/2014/main" id="{FE26AB0A-6404-4E40-B9F7-2ECF5ED74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6439737-E845-468E-BEEA-EF08021D0080}"/>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193660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20C359-C9EF-4DC3-B8FC-E06022F569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B61E834-3B1F-4508-8675-D2EC4A368DB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2275B26-7DCF-43AB-B24E-E89EB07D71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1B90969-BACC-42AC-BBEB-BA0C64BD44C4}"/>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6" name="Footer Placeholder 5">
            <a:extLst>
              <a:ext uri="{FF2B5EF4-FFF2-40B4-BE49-F238E27FC236}">
                <a16:creationId xmlns="" xmlns:a16="http://schemas.microsoft.com/office/drawing/2014/main" id="{6F8B0C30-68F0-4B81-9245-6BEFA7F97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2DE590-86F7-458D-810E-FACD2F61FD86}"/>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2705474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E8728-355D-4147-B51E-2DC12977E2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C065E2D-964C-4076-AB66-124F58C09B7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0219EED-4B6E-4D3D-A200-F1CB2ED290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04BF6E0-B197-45F2-B050-3CD91569CA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72ADC1C-0690-4739-89F4-DC27060B45F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0C0242-14D4-4D70-B9CB-C82E05C38DFA}"/>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8" name="Footer Placeholder 7">
            <a:extLst>
              <a:ext uri="{FF2B5EF4-FFF2-40B4-BE49-F238E27FC236}">
                <a16:creationId xmlns="" xmlns:a16="http://schemas.microsoft.com/office/drawing/2014/main" id="{396861C4-F460-4868-9D91-E422D90AF2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535C22F-5E4E-48C5-BCB2-802628F83276}"/>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286940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2B242E-9BA2-4363-8CBC-262D59DC9C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72166D0-A462-4FB6-BC61-28FE37620CC0}"/>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4" name="Footer Placeholder 3">
            <a:extLst>
              <a:ext uri="{FF2B5EF4-FFF2-40B4-BE49-F238E27FC236}">
                <a16:creationId xmlns="" xmlns:a16="http://schemas.microsoft.com/office/drawing/2014/main" id="{797F5EE8-676D-49FC-AFDA-6FBD9EBF67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3DCD4E7-FEA6-4042-BCB9-84EA0D80CE05}"/>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78539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87A85ED-ABF1-49C8-B9B2-156B127440FA}"/>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3" name="Footer Placeholder 2">
            <a:extLst>
              <a:ext uri="{FF2B5EF4-FFF2-40B4-BE49-F238E27FC236}">
                <a16:creationId xmlns="" xmlns:a16="http://schemas.microsoft.com/office/drawing/2014/main" id="{6D4889F4-B08A-4783-8033-CB9425C74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7EF266F-601B-4A0D-B005-5A136589A6B4}"/>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410489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E8D7B-CCF3-4BD0-8F5A-1537593FE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EF74D-1328-40EC-A7B3-60FA625AF0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7AFDAA-DA8D-4951-9BDB-1B6513F97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F3C5FBC-CD83-475C-8BFF-AA4EC34DE513}"/>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6" name="Footer Placeholder 5">
            <a:extLst>
              <a:ext uri="{FF2B5EF4-FFF2-40B4-BE49-F238E27FC236}">
                <a16:creationId xmlns="" xmlns:a16="http://schemas.microsoft.com/office/drawing/2014/main" id="{14FA1B4C-4D15-4D12-8B74-8366EB54D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CCE534E-9B76-4409-8D3A-CB5E686CE1F9}"/>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99331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9D6C5B-5663-431D-9E00-5418FBC671F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5CBD2E3-072C-465F-B93C-52124B9D7F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A7FAE1D-9129-4560-84A3-356A8A6C6B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AA4AD0-BB82-44C5-88D9-587193E0D07E}"/>
              </a:ext>
            </a:extLst>
          </p:cNvPr>
          <p:cNvSpPr>
            <a:spLocks noGrp="1"/>
          </p:cNvSpPr>
          <p:nvPr>
            <p:ph type="dt" sz="half" idx="10"/>
          </p:nvPr>
        </p:nvSpPr>
        <p:spPr>
          <a:xfrm>
            <a:off x="838200" y="6356350"/>
            <a:ext cx="2743200" cy="365125"/>
          </a:xfrm>
          <a:prstGeom prst="rect">
            <a:avLst/>
          </a:prstGeom>
        </p:spPr>
        <p:txBody>
          <a:bodyPr/>
          <a:lstStyle/>
          <a:p>
            <a:fld id="{08E54976-2647-4C3A-94F2-6E47D034C551}" type="datetimeFigureOut">
              <a:rPr lang="en-US" smtClean="0"/>
              <a:t>3/2/2025</a:t>
            </a:fld>
            <a:endParaRPr lang="en-US"/>
          </a:p>
        </p:txBody>
      </p:sp>
      <p:sp>
        <p:nvSpPr>
          <p:cNvPr id="6" name="Footer Placeholder 5">
            <a:extLst>
              <a:ext uri="{FF2B5EF4-FFF2-40B4-BE49-F238E27FC236}">
                <a16:creationId xmlns="" xmlns:a16="http://schemas.microsoft.com/office/drawing/2014/main" id="{823669A0-2D39-45C0-A459-6A9AA6A40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EE65AB6-BB8C-4084-A743-B766D09DBF19}"/>
              </a:ext>
            </a:extLst>
          </p:cNvPr>
          <p:cNvSpPr>
            <a:spLocks noGrp="1"/>
          </p:cNvSpPr>
          <p:nvPr>
            <p:ph type="sldNum" sz="quarter" idx="12"/>
          </p:nvPr>
        </p:nvSpPr>
        <p:spPr>
          <a:xfrm>
            <a:off x="8610600" y="6356350"/>
            <a:ext cx="2743200" cy="365125"/>
          </a:xfrm>
          <a:prstGeom prst="rect">
            <a:avLst/>
          </a:prstGeom>
        </p:spPr>
        <p:txBody>
          <a:bodyPr/>
          <a:lstStyle/>
          <a:p>
            <a:fld id="{2EC43328-58FB-4CBA-AF1D-E7CBBBA44CE8}" type="slidenum">
              <a:rPr lang="en-US" smtClean="0"/>
              <a:t>‹#›</a:t>
            </a:fld>
            <a:endParaRPr lang="en-US"/>
          </a:p>
        </p:txBody>
      </p:sp>
    </p:spTree>
    <p:extLst>
      <p:ext uri="{BB962C8B-B14F-4D97-AF65-F5344CB8AC3E}">
        <p14:creationId xmlns:p14="http://schemas.microsoft.com/office/powerpoint/2010/main" val="101881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104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516904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679" r:id="rId5"/>
    <p:sldLayoutId id="2147483680"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9">
          <p15:clr>
            <a:srgbClr val="EA4335"/>
          </p15:clr>
        </p15:guide>
        <p15:guide id="2" pos="5291">
          <p15:clr>
            <a:srgbClr val="EA4335"/>
          </p15:clr>
        </p15:guide>
        <p15:guide id="3" orient="horz" pos="351">
          <p15:clr>
            <a:srgbClr val="EA4335"/>
          </p15:clr>
        </p15:guide>
        <p15:guide id="4" orient="horz" pos="2903">
          <p15:clr>
            <a:srgbClr val="EA4335"/>
          </p15:clr>
        </p15:guide>
        <p15:guide id="5" orient="horz" pos="64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slide" Target="slide17.xml"/><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3905" y="-367243"/>
            <a:ext cx="13679809" cy="7592485"/>
          </a:xfrm>
          <a:prstGeom prst="rect">
            <a:avLst/>
          </a:prstGeom>
        </p:spPr>
      </p:pic>
    </p:spTree>
    <p:extLst>
      <p:ext uri="{BB962C8B-B14F-4D97-AF65-F5344CB8AC3E}">
        <p14:creationId xmlns:p14="http://schemas.microsoft.com/office/powerpoint/2010/main" val="852703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sp>
        <p:nvSpPr>
          <p:cNvPr id="21" name="Rounded Rectangle 20"/>
          <p:cNvSpPr/>
          <p:nvPr/>
        </p:nvSpPr>
        <p:spPr>
          <a:xfrm>
            <a:off x="269966" y="343227"/>
            <a:ext cx="11652069" cy="6171545"/>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9" name="TextBox 208">
            <a:extLst>
              <a:ext uri="{FF2B5EF4-FFF2-40B4-BE49-F238E27FC236}">
                <a16:creationId xmlns="" xmlns:a16="http://schemas.microsoft.com/office/drawing/2014/main" id="{3C3AE919-FC12-490E-80ED-14ABF0C7A679}"/>
              </a:ext>
            </a:extLst>
          </p:cNvPr>
          <p:cNvSpPr txBox="1"/>
          <p:nvPr/>
        </p:nvSpPr>
        <p:spPr>
          <a:xfrm>
            <a:off x="1282046" y="517060"/>
            <a:ext cx="10482604" cy="584775"/>
          </a:xfrm>
          <a:prstGeom prst="rect">
            <a:avLst/>
          </a:prstGeom>
          <a:noFill/>
        </p:spPr>
        <p:txBody>
          <a:bodyPr wrap="square">
            <a:spAutoFit/>
          </a:bodyPr>
          <a:lstStyle/>
          <a:p>
            <a:pPr lvl="0" algn="just">
              <a:defRPr/>
            </a:pPr>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khoảng</a:t>
            </a:r>
            <a:r>
              <a:rPr lang="en-US" sz="3200" dirty="0">
                <a:latin typeface="Cambria" panose="02040503050406030204" pitchFamily="18" charset="0"/>
                <a:ea typeface="Cambria" panose="02040503050406030204" pitchFamily="18" charset="0"/>
              </a:rPr>
              <a:t> 1 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 xmlns:a16="http://schemas.microsoft.com/office/drawing/2014/main" id="{95BC73E9-345B-4B1B-87CE-8FD18C84CB02}"/>
              </a:ext>
            </a:extLst>
          </p:cNvPr>
          <p:cNvSpPr/>
          <p:nvPr/>
        </p:nvSpPr>
        <p:spPr>
          <a:xfrm>
            <a:off x="409870" y="482706"/>
            <a:ext cx="820503" cy="575738"/>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2" name="TextBox 211">
            <a:extLst>
              <a:ext uri="{FF2B5EF4-FFF2-40B4-BE49-F238E27FC236}">
                <a16:creationId xmlns="" xmlns:a16="http://schemas.microsoft.com/office/drawing/2014/main" id="{5A0A35DF-14F3-4458-9F36-FA242CBDC9AC}"/>
              </a:ext>
            </a:extLst>
          </p:cNvPr>
          <p:cNvSpPr txBox="1"/>
          <p:nvPr/>
        </p:nvSpPr>
        <p:spPr>
          <a:xfrm>
            <a:off x="592814" y="515281"/>
            <a:ext cx="4070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2" name="Picture 1">
            <a:extLst>
              <a:ext uri="{FF2B5EF4-FFF2-40B4-BE49-F238E27FC236}">
                <a16:creationId xmlns="" xmlns:a16="http://schemas.microsoft.com/office/drawing/2014/main" id="{E79ACD44-17E6-FF5E-B7BC-12E42E196606}"/>
              </a:ext>
            </a:extLst>
          </p:cNvPr>
          <p:cNvPicPr>
            <a:picLocks noChangeAspect="1"/>
          </p:cNvPicPr>
          <p:nvPr/>
        </p:nvPicPr>
        <p:blipFill>
          <a:blip r:embed="rId9"/>
          <a:stretch>
            <a:fillRect/>
          </a:stretch>
        </p:blipFill>
        <p:spPr>
          <a:xfrm>
            <a:off x="612742" y="1358246"/>
            <a:ext cx="3520126" cy="3520126"/>
          </a:xfrm>
          <a:prstGeom prst="rect">
            <a:avLst/>
          </a:prstGeom>
        </p:spPr>
      </p:pic>
      <p:sp>
        <p:nvSpPr>
          <p:cNvPr id="5" name="TextBox 4">
            <a:extLst>
              <a:ext uri="{FF2B5EF4-FFF2-40B4-BE49-F238E27FC236}">
                <a16:creationId xmlns="" xmlns:a16="http://schemas.microsoft.com/office/drawing/2014/main" id="{13BF7738-D35F-AB78-E886-6EC0BDDA9BB0}"/>
              </a:ext>
            </a:extLst>
          </p:cNvPr>
          <p:cNvSpPr txBox="1"/>
          <p:nvPr/>
        </p:nvSpPr>
        <p:spPr>
          <a:xfrm>
            <a:off x="556182" y="4430598"/>
            <a:ext cx="3667027"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bàn</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 xmlns:a16="http://schemas.microsoft.com/office/drawing/2014/main" id="{5B9F64B9-35DE-6467-1B09-2084DA611593}"/>
              </a:ext>
            </a:extLst>
          </p:cNvPr>
          <p:cNvPicPr>
            <a:picLocks noChangeAspect="1"/>
          </p:cNvPicPr>
          <p:nvPr/>
        </p:nvPicPr>
        <p:blipFill>
          <a:blip r:embed="rId10"/>
          <a:stretch>
            <a:fillRect/>
          </a:stretch>
        </p:blipFill>
        <p:spPr>
          <a:xfrm>
            <a:off x="6503709" y="1187777"/>
            <a:ext cx="3722409" cy="3722409"/>
          </a:xfrm>
          <a:prstGeom prst="rect">
            <a:avLst/>
          </a:prstGeom>
        </p:spPr>
      </p:pic>
      <p:sp>
        <p:nvSpPr>
          <p:cNvPr id="8" name="TextBox 7">
            <a:extLst>
              <a:ext uri="{FF2B5EF4-FFF2-40B4-BE49-F238E27FC236}">
                <a16:creationId xmlns="" xmlns:a16="http://schemas.microsoft.com/office/drawing/2014/main" id="{A22903D0-A041-92F7-C9DA-BDAE71E9AA1E}"/>
              </a:ext>
            </a:extLst>
          </p:cNvPr>
          <p:cNvSpPr txBox="1"/>
          <p:nvPr/>
        </p:nvSpPr>
        <p:spPr>
          <a:xfrm>
            <a:off x="6693032" y="4703975"/>
            <a:ext cx="3667027"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Gương</a:t>
            </a:r>
            <a:r>
              <a:rPr lang="en-US" sz="4000" b="1" dirty="0">
                <a:solidFill>
                  <a:srgbClr val="FF0000"/>
                </a:solidFill>
                <a:latin typeface="Cambria" panose="02040503050406030204" pitchFamily="18" charset="0"/>
                <a:ea typeface="Cambria" panose="02040503050406030204" pitchFamily="18" charset="0"/>
              </a:rPr>
              <a:t> soi</a:t>
            </a:r>
          </a:p>
        </p:txBody>
      </p:sp>
    </p:spTree>
    <p:extLst>
      <p:ext uri="{BB962C8B-B14F-4D97-AF65-F5344CB8AC3E}">
        <p14:creationId xmlns:p14="http://schemas.microsoft.com/office/powerpoint/2010/main" val="656287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2" grpId="0"/>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65" y="544212"/>
            <a:ext cx="41529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066" y="523875"/>
            <a:ext cx="450532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914030" y="1379854"/>
            <a:ext cx="1087395" cy="823752"/>
          </a:xfrm>
          <a:prstGeom prst="rect">
            <a:avLst/>
          </a:prstGeom>
        </p:spPr>
        <p:txBody>
          <a:bodyPr wrap="square">
            <a:spAutoFit/>
          </a:bodyPr>
          <a:lstStyle/>
          <a:p>
            <a:pPr>
              <a:lnSpc>
                <a:spcPct val="150000"/>
              </a:lnSpc>
              <a:spcAft>
                <a:spcPts val="667"/>
              </a:spcAft>
            </a:pPr>
            <a:r>
              <a:rPr lang="en-US" sz="3600" b="1" dirty="0" err="1" smtClean="0">
                <a:solidFill>
                  <a:srgbClr val="FF0000"/>
                </a:solidFill>
                <a:latin typeface="UTM Avo" panose="02040603050506020204" pitchFamily="18" charset="0"/>
                <a:ea typeface="Calibri" panose="020F0502020204030204" pitchFamily="34" charset="0"/>
                <a:cs typeface="Arial" panose="020B0604020202020204" pitchFamily="34" charset="0"/>
              </a:rPr>
              <a:t>1m</a:t>
            </a:r>
            <a:r>
              <a:rPr lang="en-US" sz="3600" b="1" baseline="30000" dirty="0" err="1" smtClean="0">
                <a:solidFill>
                  <a:srgbClr val="FF0000"/>
                </a:solidFill>
                <a:latin typeface="UTM Avo" panose="02040603050506020204" pitchFamily="18" charset="0"/>
                <a:ea typeface="Calibri" panose="020F0502020204030204" pitchFamily="34" charset="0"/>
                <a:cs typeface="Arial" panose="020B0604020202020204" pitchFamily="34" charset="0"/>
              </a:rPr>
              <a:t>2</a:t>
            </a:r>
            <a:endParaRPr lang="en-US" sz="3600" b="1" dirty="0">
              <a:solidFill>
                <a:srgbClr val="FF0000"/>
              </a:solidFill>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992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sp>
        <p:nvSpPr>
          <p:cNvPr id="21" name="Rounded Rectangle 20"/>
          <p:cNvSpPr/>
          <p:nvPr/>
        </p:nvSpPr>
        <p:spPr>
          <a:xfrm>
            <a:off x="269966" y="343227"/>
            <a:ext cx="11652069" cy="6171545"/>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9" name="TextBox 208">
            <a:extLst>
              <a:ext uri="{FF2B5EF4-FFF2-40B4-BE49-F238E27FC236}">
                <a16:creationId xmlns="" xmlns:a16="http://schemas.microsoft.com/office/drawing/2014/main" id="{3C3AE919-FC12-490E-80ED-14ABF0C7A679}"/>
              </a:ext>
            </a:extLst>
          </p:cNvPr>
          <p:cNvSpPr txBox="1"/>
          <p:nvPr/>
        </p:nvSpPr>
        <p:spPr>
          <a:xfrm>
            <a:off x="1230373" y="564310"/>
            <a:ext cx="10482604" cy="1077218"/>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Em hãy ước lượng và cho biết:</a:t>
            </a:r>
          </a:p>
          <a:p>
            <a:r>
              <a:rPr lang="vi-VN" sz="3200" dirty="0">
                <a:latin typeface="Cambria" panose="02040503050406030204" pitchFamily="18" charset="0"/>
                <a:ea typeface="Cambria" panose="02040503050406030204" pitchFamily="18" charset="0"/>
              </a:rPr>
              <a:t>1</a:t>
            </a:r>
            <a:r>
              <a:rPr lang="vi-VN" sz="3200" dirty="0" smtClean="0">
                <a:latin typeface="Cambria" panose="02040503050406030204" pitchFamily="18" charset="0"/>
                <a:ea typeface="Cambria" panose="02040503050406030204" pitchFamily="18" charset="0"/>
              </a:rPr>
              <a:t>)Diện </a:t>
            </a:r>
            <a:r>
              <a:rPr lang="vi-VN" sz="3200" dirty="0">
                <a:latin typeface="Cambria" panose="02040503050406030204" pitchFamily="18" charset="0"/>
                <a:ea typeface="Cambria" panose="02040503050406030204" pitchFamily="18" charset="0"/>
              </a:rPr>
              <a:t>tích lớp học em khoảng bao nhiêu mét vuông.</a:t>
            </a:r>
          </a:p>
        </p:txBody>
      </p:sp>
      <p:sp>
        <p:nvSpPr>
          <p:cNvPr id="7" name="Isosceles Triangle 6">
            <a:extLst>
              <a:ext uri="{FF2B5EF4-FFF2-40B4-BE49-F238E27FC236}">
                <a16:creationId xmlns="" xmlns:a16="http://schemas.microsoft.com/office/drawing/2014/main" id="{95BC73E9-345B-4B1B-87CE-8FD18C84CB02}"/>
              </a:ext>
            </a:extLst>
          </p:cNvPr>
          <p:cNvSpPr/>
          <p:nvPr/>
        </p:nvSpPr>
        <p:spPr>
          <a:xfrm>
            <a:off x="409870" y="482706"/>
            <a:ext cx="820503" cy="575738"/>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2" name="TextBox 211">
            <a:extLst>
              <a:ext uri="{FF2B5EF4-FFF2-40B4-BE49-F238E27FC236}">
                <a16:creationId xmlns="" xmlns:a16="http://schemas.microsoft.com/office/drawing/2014/main" id="{5A0A35DF-14F3-4458-9F36-FA242CBDC9AC}"/>
              </a:ext>
            </a:extLst>
          </p:cNvPr>
          <p:cNvSpPr txBox="1"/>
          <p:nvPr/>
        </p:nvSpPr>
        <p:spPr>
          <a:xfrm>
            <a:off x="592814" y="515281"/>
            <a:ext cx="4070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13" name="TextBox 12">
            <a:extLst>
              <a:ext uri="{FF2B5EF4-FFF2-40B4-BE49-F238E27FC236}">
                <a16:creationId xmlns="" xmlns:a16="http://schemas.microsoft.com/office/drawing/2014/main" id="{3C3AE919-FC12-490E-80ED-14ABF0C7A679}"/>
              </a:ext>
            </a:extLst>
          </p:cNvPr>
          <p:cNvSpPr txBox="1"/>
          <p:nvPr/>
        </p:nvSpPr>
        <p:spPr>
          <a:xfrm>
            <a:off x="1230373" y="1611917"/>
            <a:ext cx="10482604" cy="584775"/>
          </a:xfrm>
          <a:prstGeom prst="rect">
            <a:avLst/>
          </a:prstGeom>
          <a:noFill/>
        </p:spPr>
        <p:txBody>
          <a:bodyPr wrap="square">
            <a:spAutoFit/>
          </a:bodyPr>
          <a:lstStyle/>
          <a:p>
            <a:r>
              <a:rPr lang="vi-VN" sz="3200" dirty="0">
                <a:latin typeface="Cambria" panose="02040503050406030204" pitchFamily="18" charset="0"/>
                <a:ea typeface="Cambria" panose="02040503050406030204" pitchFamily="18" charset="0"/>
              </a:rPr>
              <a:t>2</a:t>
            </a:r>
            <a:r>
              <a:rPr lang="vi-VN" sz="3200" dirty="0" smtClean="0">
                <a:latin typeface="Cambria" panose="02040503050406030204" pitchFamily="18" charset="0"/>
                <a:ea typeface="Cambria" panose="02040503050406030204" pitchFamily="18" charset="0"/>
              </a:rPr>
              <a:t>)Diện </a:t>
            </a:r>
            <a:r>
              <a:rPr lang="vi-VN" sz="3200" dirty="0">
                <a:latin typeface="Cambria" panose="02040503050406030204" pitchFamily="18" charset="0"/>
                <a:ea typeface="Cambria" panose="02040503050406030204" pitchFamily="18" charset="0"/>
              </a:rPr>
              <a:t>tích nền nhà em khoảng bao nhiêu mét vuông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6770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988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10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a:extLst/>
          </p:cNvPr>
          <p:cNvSpPr/>
          <p:nvPr/>
        </p:nvSpPr>
        <p:spPr>
          <a:xfrm>
            <a:off x="1647095" y="1379224"/>
            <a:ext cx="2584098" cy="189737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Ong</a:t>
            </a:r>
            <a:endParaRPr lang="en-US" sz="5000" dirty="0">
              <a:solidFill>
                <a:prstClr val="black"/>
              </a:solidFill>
              <a:latin typeface="Arial" pitchFamily="34" charset="0"/>
              <a:cs typeface="Arial" pitchFamily="34" charset="0"/>
            </a:endParaRPr>
          </a:p>
        </p:txBody>
      </p:sp>
      <p:sp>
        <p:nvSpPr>
          <p:cNvPr id="9" name="Hexagon 8">
            <a:extLst/>
          </p:cNvPr>
          <p:cNvSpPr/>
          <p:nvPr/>
        </p:nvSpPr>
        <p:spPr>
          <a:xfrm>
            <a:off x="3765600" y="381001"/>
            <a:ext cx="2744431" cy="1931669"/>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vàng</a:t>
            </a:r>
            <a:endParaRPr lang="en-US" sz="5000" dirty="0">
              <a:solidFill>
                <a:prstClr val="black"/>
              </a:solidFill>
              <a:latin typeface="Arial" pitchFamily="34" charset="0"/>
              <a:cs typeface="Arial" pitchFamily="34" charset="0"/>
            </a:endParaRPr>
          </a:p>
        </p:txBody>
      </p:sp>
      <p:sp>
        <p:nvSpPr>
          <p:cNvPr id="10" name="Hexagon 9">
            <a:extLst/>
          </p:cNvPr>
          <p:cNvSpPr/>
          <p:nvPr/>
        </p:nvSpPr>
        <p:spPr>
          <a:xfrm>
            <a:off x="8229600" y="2327912"/>
            <a:ext cx="2438400" cy="1747963"/>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thái</a:t>
            </a:r>
            <a:endParaRPr lang="en-US"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endParaRPr>
          </a:p>
        </p:txBody>
      </p:sp>
      <p:sp>
        <p:nvSpPr>
          <p:cNvPr id="13" name="Hexagon 12">
            <a:extLst/>
          </p:cNvPr>
          <p:cNvSpPr/>
          <p:nvPr/>
        </p:nvSpPr>
        <p:spPr>
          <a:xfrm>
            <a:off x="6015480" y="1346835"/>
            <a:ext cx="2735798" cy="188404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thông</a:t>
            </a:r>
            <a:r>
              <a:rPr lang="en-US"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 </a:t>
            </a:r>
            <a:endParaRPr lang="en-US" sz="5000" dirty="0">
              <a:solidFill>
                <a:prstClr val="black"/>
              </a:solidFill>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057400"/>
            <a:ext cx="198755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rId5" action="ppaction://hlinksldjump"/>
          </p:cNvPr>
          <p:cNvSpPr/>
          <p:nvPr/>
        </p:nvSpPr>
        <p:spPr>
          <a:xfrm>
            <a:off x="4368800" y="5634038"/>
            <a:ext cx="581025"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2</a:t>
            </a:r>
          </a:p>
        </p:txBody>
      </p:sp>
      <p:sp>
        <p:nvSpPr>
          <p:cNvPr id="11" name="Oval 10">
            <a:hlinkClick r:id="rId6" action="ppaction://hlinksldjump"/>
            <a:hlinkHover r:id="rId5" action="ppaction://hlinksldjump"/>
          </p:cNvPr>
          <p:cNvSpPr/>
          <p:nvPr/>
        </p:nvSpPr>
        <p:spPr>
          <a:xfrm>
            <a:off x="2957513" y="5178425"/>
            <a:ext cx="579437"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1</a:t>
            </a:r>
          </a:p>
        </p:txBody>
      </p:sp>
      <p:sp>
        <p:nvSpPr>
          <p:cNvPr id="12" name="Oval 11">
            <a:hlinkClick r:id="rId7" action="ppaction://hlinksldjump"/>
          </p:cNvPr>
          <p:cNvSpPr/>
          <p:nvPr/>
        </p:nvSpPr>
        <p:spPr>
          <a:xfrm>
            <a:off x="7245350" y="5559425"/>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4</a:t>
            </a:r>
          </a:p>
        </p:txBody>
      </p:sp>
      <p:sp>
        <p:nvSpPr>
          <p:cNvPr id="14" name="Oval 13">
            <a:hlinkClick r:id="rId5" action="ppaction://hlinksldjump"/>
          </p:cNvPr>
          <p:cNvSpPr/>
          <p:nvPr/>
        </p:nvSpPr>
        <p:spPr>
          <a:xfrm>
            <a:off x="5832475" y="5105400"/>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3</a:t>
            </a:r>
          </a:p>
        </p:txBody>
      </p:sp>
      <p:sp>
        <p:nvSpPr>
          <p:cNvPr id="16" name="Oval 15">
            <a:hlinkClick r:id="" action="ppaction://noaction"/>
          </p:cNvPr>
          <p:cNvSpPr/>
          <p:nvPr/>
        </p:nvSpPr>
        <p:spPr>
          <a:xfrm>
            <a:off x="8461375" y="5175250"/>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5</a:t>
            </a:r>
          </a:p>
        </p:txBody>
      </p:sp>
    </p:spTree>
    <p:extLst>
      <p:ext uri="{BB962C8B-B14F-4D97-AF65-F5344CB8AC3E}">
        <p14:creationId xmlns:p14="http://schemas.microsoft.com/office/powerpoint/2010/main" val="2967806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000"/>
                            </p:stCondLst>
                            <p:childTnLst>
                              <p:par>
                                <p:cTn id="30" presetID="34" presetClass="emph" presetSubtype="0" fill="hold" grpId="0" nodeType="after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11"/>
                                        </p:tgtEl>
                                        <p:attrNameLst>
                                          <p:attrName>ppt_x</p:attrName>
                                          <p:attrName>ppt_y</p:attrName>
                                        </p:attrNameLst>
                                      </p:cBhvr>
                                    </p:animMotion>
                                    <p:animRot by="1500000">
                                      <p:cBhvr>
                                        <p:cTn id="32" dur="125" fill="hold">
                                          <p:stCondLst>
                                            <p:cond delay="0"/>
                                          </p:stCondLst>
                                        </p:cTn>
                                        <p:tgtEl>
                                          <p:spTgt spid="11"/>
                                        </p:tgtEl>
                                        <p:attrNameLst>
                                          <p:attrName>r</p:attrName>
                                        </p:attrNameLst>
                                      </p:cBhvr>
                                    </p:animRot>
                                    <p:animRot by="-1500000">
                                      <p:cBhvr>
                                        <p:cTn id="33" dur="125" fill="hold">
                                          <p:stCondLst>
                                            <p:cond delay="125"/>
                                          </p:stCondLst>
                                        </p:cTn>
                                        <p:tgtEl>
                                          <p:spTgt spid="11"/>
                                        </p:tgtEl>
                                        <p:attrNameLst>
                                          <p:attrName>r</p:attrName>
                                        </p:attrNameLst>
                                      </p:cBhvr>
                                    </p:animRot>
                                    <p:animRot by="-1500000">
                                      <p:cBhvr>
                                        <p:cTn id="34" dur="125" fill="hold">
                                          <p:stCondLst>
                                            <p:cond delay="250"/>
                                          </p:stCondLst>
                                        </p:cTn>
                                        <p:tgtEl>
                                          <p:spTgt spid="11"/>
                                        </p:tgtEl>
                                        <p:attrNameLst>
                                          <p:attrName>r</p:attrName>
                                        </p:attrNameLst>
                                      </p:cBhvr>
                                    </p:animRot>
                                    <p:animRot by="1500000">
                                      <p:cBhvr>
                                        <p:cTn id="35" dur="125" fill="hold">
                                          <p:stCondLst>
                                            <p:cond delay="375"/>
                                          </p:stCondLst>
                                        </p:cTn>
                                        <p:tgtEl>
                                          <p:spTgt spid="11"/>
                                        </p:tgtEl>
                                        <p:attrNameLst>
                                          <p:attrName>r</p:attrName>
                                        </p:attrNameLst>
                                      </p:cBhvr>
                                    </p:animRot>
                                  </p:childTnLst>
                                </p:cTn>
                              </p:par>
                            </p:childTnLst>
                          </p:cTn>
                        </p:par>
                        <p:par>
                          <p:cTn id="36" fill="hold" nodeType="afterGroup">
                            <p:stCondLst>
                              <p:cond delay="3500"/>
                            </p:stCondLst>
                            <p:childTnLst>
                              <p:par>
                                <p:cTn id="37" presetID="34" presetClass="emph" presetSubtype="0" fill="hold" grpId="0" nodeType="after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gtEl>
                                        <p:attrNameLst>
                                          <p:attrName>ppt_x</p:attrName>
                                          <p:attrName>ppt_y</p:attrName>
                                        </p:attrNameLst>
                                      </p:cBhvr>
                                    </p:animMotion>
                                    <p:animRot by="1500000">
                                      <p:cBhvr>
                                        <p:cTn id="39" dur="125" fill="hold">
                                          <p:stCondLst>
                                            <p:cond delay="0"/>
                                          </p:stCondLst>
                                        </p:cTn>
                                        <p:tgtEl>
                                          <p:spTgt spid="2"/>
                                        </p:tgtEl>
                                        <p:attrNameLst>
                                          <p:attrName>r</p:attrName>
                                        </p:attrNameLst>
                                      </p:cBhvr>
                                    </p:animRot>
                                    <p:animRot by="-1500000">
                                      <p:cBhvr>
                                        <p:cTn id="40" dur="125" fill="hold">
                                          <p:stCondLst>
                                            <p:cond delay="125"/>
                                          </p:stCondLst>
                                        </p:cTn>
                                        <p:tgtEl>
                                          <p:spTgt spid="2"/>
                                        </p:tgtEl>
                                        <p:attrNameLst>
                                          <p:attrName>r</p:attrName>
                                        </p:attrNameLst>
                                      </p:cBhvr>
                                    </p:animRot>
                                    <p:animRot by="-1500000">
                                      <p:cBhvr>
                                        <p:cTn id="41" dur="125" fill="hold">
                                          <p:stCondLst>
                                            <p:cond delay="250"/>
                                          </p:stCondLst>
                                        </p:cTn>
                                        <p:tgtEl>
                                          <p:spTgt spid="2"/>
                                        </p:tgtEl>
                                        <p:attrNameLst>
                                          <p:attrName>r</p:attrName>
                                        </p:attrNameLst>
                                      </p:cBhvr>
                                    </p:animRot>
                                    <p:animRot by="1500000">
                                      <p:cBhvr>
                                        <p:cTn id="42" dur="125" fill="hold">
                                          <p:stCondLst>
                                            <p:cond delay="375"/>
                                          </p:stCondLst>
                                        </p:cTn>
                                        <p:tgtEl>
                                          <p:spTgt spid="2"/>
                                        </p:tgtEl>
                                        <p:attrNameLst>
                                          <p:attrName>r</p:attrName>
                                        </p:attrNameLst>
                                      </p:cBhvr>
                                    </p:animRot>
                                  </p:childTnLst>
                                </p:cTn>
                              </p:par>
                            </p:childTnLst>
                          </p:cTn>
                        </p:par>
                        <p:par>
                          <p:cTn id="43" fill="hold" nodeType="afterGroup">
                            <p:stCondLst>
                              <p:cond delay="4000"/>
                            </p:stCondLst>
                            <p:childTnLst>
                              <p:par>
                                <p:cTn id="44" presetID="34" presetClass="emph" presetSubtype="0" fill="hold" grpId="0" nodeType="afterEffect">
                                  <p:stCondLst>
                                    <p:cond delay="0"/>
                                  </p:stCondLst>
                                  <p:iterate type="lt">
                                    <p:tmPct val="10000"/>
                                  </p:iterate>
                                  <p:childTnLst>
                                    <p:animMotion origin="layout" path="M 0.0 0.0 L 0.0 -0.07213" pathEditMode="relative" ptsTypes="">
                                      <p:cBhvr>
                                        <p:cTn id="45" dur="250" accel="50000" decel="50000" autoRev="1" fill="hold">
                                          <p:stCondLst>
                                            <p:cond delay="0"/>
                                          </p:stCondLst>
                                        </p:cTn>
                                        <p:tgtEl>
                                          <p:spTgt spid="14"/>
                                        </p:tgtEl>
                                        <p:attrNameLst>
                                          <p:attrName>ppt_x</p:attrName>
                                          <p:attrName>ppt_y</p:attrName>
                                        </p:attrNameLst>
                                      </p:cBhvr>
                                    </p:animMotion>
                                    <p:animRot by="1500000">
                                      <p:cBhvr>
                                        <p:cTn id="46" dur="125" fill="hold">
                                          <p:stCondLst>
                                            <p:cond delay="0"/>
                                          </p:stCondLst>
                                        </p:cTn>
                                        <p:tgtEl>
                                          <p:spTgt spid="14"/>
                                        </p:tgtEl>
                                        <p:attrNameLst>
                                          <p:attrName>r</p:attrName>
                                        </p:attrNameLst>
                                      </p:cBhvr>
                                    </p:animRot>
                                    <p:animRot by="-1500000">
                                      <p:cBhvr>
                                        <p:cTn id="47" dur="125" fill="hold">
                                          <p:stCondLst>
                                            <p:cond delay="125"/>
                                          </p:stCondLst>
                                        </p:cTn>
                                        <p:tgtEl>
                                          <p:spTgt spid="14"/>
                                        </p:tgtEl>
                                        <p:attrNameLst>
                                          <p:attrName>r</p:attrName>
                                        </p:attrNameLst>
                                      </p:cBhvr>
                                    </p:animRot>
                                    <p:animRot by="-1500000">
                                      <p:cBhvr>
                                        <p:cTn id="48" dur="125" fill="hold">
                                          <p:stCondLst>
                                            <p:cond delay="250"/>
                                          </p:stCondLst>
                                        </p:cTn>
                                        <p:tgtEl>
                                          <p:spTgt spid="14"/>
                                        </p:tgtEl>
                                        <p:attrNameLst>
                                          <p:attrName>r</p:attrName>
                                        </p:attrNameLst>
                                      </p:cBhvr>
                                    </p:animRot>
                                    <p:animRot by="1500000">
                                      <p:cBhvr>
                                        <p:cTn id="49" dur="125" fill="hold">
                                          <p:stCondLst>
                                            <p:cond delay="375"/>
                                          </p:stCondLst>
                                        </p:cTn>
                                        <p:tgtEl>
                                          <p:spTgt spid="14"/>
                                        </p:tgtEl>
                                        <p:attrNameLst>
                                          <p:attrName>r</p:attrName>
                                        </p:attrNameLst>
                                      </p:cBhvr>
                                    </p:animRot>
                                  </p:childTnLst>
                                </p:cTn>
                              </p:par>
                            </p:childTnLst>
                          </p:cTn>
                        </p:par>
                        <p:par>
                          <p:cTn id="50" fill="hold" nodeType="afterGroup">
                            <p:stCondLst>
                              <p:cond delay="4500"/>
                            </p:stCondLst>
                            <p:childTnLst>
                              <p:par>
                                <p:cTn id="51" presetID="34" presetClass="emph" presetSubtype="0" fill="hold" grpId="0" nodeType="afterEffect">
                                  <p:stCondLst>
                                    <p:cond delay="0"/>
                                  </p:stCondLst>
                                  <p:iterate type="lt">
                                    <p:tmPct val="10000"/>
                                  </p:iterate>
                                  <p:childTnLst>
                                    <p:animMotion origin="layout" path="M 0.0 0.0 L 0.0 -0.07213" pathEditMode="relative" ptsTypes="">
                                      <p:cBhvr>
                                        <p:cTn id="52" dur="250" accel="50000" decel="50000" autoRev="1" fill="hold">
                                          <p:stCondLst>
                                            <p:cond delay="0"/>
                                          </p:stCondLst>
                                        </p:cTn>
                                        <p:tgtEl>
                                          <p:spTgt spid="12"/>
                                        </p:tgtEl>
                                        <p:attrNameLst>
                                          <p:attrName>ppt_x</p:attrName>
                                          <p:attrName>ppt_y</p:attrName>
                                        </p:attrNameLst>
                                      </p:cBhvr>
                                    </p:animMotion>
                                    <p:animRot by="1500000">
                                      <p:cBhvr>
                                        <p:cTn id="53" dur="125" fill="hold">
                                          <p:stCondLst>
                                            <p:cond delay="0"/>
                                          </p:stCondLst>
                                        </p:cTn>
                                        <p:tgtEl>
                                          <p:spTgt spid="12"/>
                                        </p:tgtEl>
                                        <p:attrNameLst>
                                          <p:attrName>r</p:attrName>
                                        </p:attrNameLst>
                                      </p:cBhvr>
                                    </p:animRot>
                                    <p:animRot by="-1500000">
                                      <p:cBhvr>
                                        <p:cTn id="54" dur="125" fill="hold">
                                          <p:stCondLst>
                                            <p:cond delay="125"/>
                                          </p:stCondLst>
                                        </p:cTn>
                                        <p:tgtEl>
                                          <p:spTgt spid="12"/>
                                        </p:tgtEl>
                                        <p:attrNameLst>
                                          <p:attrName>r</p:attrName>
                                        </p:attrNameLst>
                                      </p:cBhvr>
                                    </p:animRot>
                                    <p:animRot by="-1500000">
                                      <p:cBhvr>
                                        <p:cTn id="55" dur="125" fill="hold">
                                          <p:stCondLst>
                                            <p:cond delay="250"/>
                                          </p:stCondLst>
                                        </p:cTn>
                                        <p:tgtEl>
                                          <p:spTgt spid="12"/>
                                        </p:tgtEl>
                                        <p:attrNameLst>
                                          <p:attrName>r</p:attrName>
                                        </p:attrNameLst>
                                      </p:cBhvr>
                                    </p:animRot>
                                    <p:animRot by="1500000">
                                      <p:cBhvr>
                                        <p:cTn id="56" dur="125" fill="hold">
                                          <p:stCondLst>
                                            <p:cond delay="375"/>
                                          </p:stCondLst>
                                        </p:cTn>
                                        <p:tgtEl>
                                          <p:spTgt spid="12"/>
                                        </p:tgtEl>
                                        <p:attrNameLst>
                                          <p:attrName>r</p:attrName>
                                        </p:attrNameLst>
                                      </p:cBhvr>
                                    </p:animRot>
                                  </p:childTnLst>
                                </p:cTn>
                              </p:par>
                            </p:childTnLst>
                          </p:cTn>
                        </p:par>
                        <p:par>
                          <p:cTn id="57" fill="hold" nodeType="afterGroup">
                            <p:stCondLst>
                              <p:cond delay="5000"/>
                            </p:stCondLst>
                            <p:childTnLst>
                              <p:par>
                                <p:cTn id="58" presetID="34" presetClass="emph" presetSubtype="0" fill="hold" grpId="0" nodeType="afterEffect">
                                  <p:stCondLst>
                                    <p:cond delay="0"/>
                                  </p:stCondLst>
                                  <p:iterate type="lt">
                                    <p:tmPct val="10000"/>
                                  </p:iterate>
                                  <p:childTnLst>
                                    <p:animMotion origin="layout" path="M 0.0 0.0 L 0.0 -0.07213" pathEditMode="relative" ptsTypes="">
                                      <p:cBhvr>
                                        <p:cTn id="59" dur="500" accel="50000" decel="50000" autoRev="1" fill="hold">
                                          <p:stCondLst>
                                            <p:cond delay="0"/>
                                          </p:stCondLst>
                                        </p:cTn>
                                        <p:tgtEl>
                                          <p:spTgt spid="16"/>
                                        </p:tgtEl>
                                        <p:attrNameLst>
                                          <p:attrName>ppt_x</p:attrName>
                                          <p:attrName>ppt_y</p:attrName>
                                        </p:attrNameLst>
                                      </p:cBhvr>
                                    </p:animMotion>
                                    <p:animRot by="1500000">
                                      <p:cBhvr>
                                        <p:cTn id="60" dur="250" fill="hold">
                                          <p:stCondLst>
                                            <p:cond delay="0"/>
                                          </p:stCondLst>
                                        </p:cTn>
                                        <p:tgtEl>
                                          <p:spTgt spid="16"/>
                                        </p:tgtEl>
                                        <p:attrNameLst>
                                          <p:attrName>r</p:attrName>
                                        </p:attrNameLst>
                                      </p:cBhvr>
                                    </p:animRot>
                                    <p:animRot by="-1500000">
                                      <p:cBhvr>
                                        <p:cTn id="61" dur="250" fill="hold">
                                          <p:stCondLst>
                                            <p:cond delay="250"/>
                                          </p:stCondLst>
                                        </p:cTn>
                                        <p:tgtEl>
                                          <p:spTgt spid="16"/>
                                        </p:tgtEl>
                                        <p:attrNameLst>
                                          <p:attrName>r</p:attrName>
                                        </p:attrNameLst>
                                      </p:cBhvr>
                                    </p:animRot>
                                    <p:animRot by="-1500000">
                                      <p:cBhvr>
                                        <p:cTn id="62" dur="250" fill="hold">
                                          <p:stCondLst>
                                            <p:cond delay="500"/>
                                          </p:stCondLst>
                                        </p:cTn>
                                        <p:tgtEl>
                                          <p:spTgt spid="16"/>
                                        </p:tgtEl>
                                        <p:attrNameLst>
                                          <p:attrName>r</p:attrName>
                                        </p:attrNameLst>
                                      </p:cBhvr>
                                    </p:animRot>
                                    <p:animRot by="1500000">
                                      <p:cBhvr>
                                        <p:cTn id="63" dur="250" fill="hold">
                                          <p:stCondLst>
                                            <p:cond delay="75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4" presetClass="emph" presetSubtype="0" fill="hold" grpId="1" nodeType="clickEffect">
                                  <p:stCondLst>
                                    <p:cond delay="0"/>
                                  </p:stCondLst>
                                  <p:iterate type="lt">
                                    <p:tmPct val="0"/>
                                  </p:iterate>
                                  <p:childTnLst>
                                    <p:animClr clrSpc="hsl" dir="cw">
                                      <p:cBhvr override="childStyle">
                                        <p:cTn id="68" dur="500" fill="hold"/>
                                        <p:tgtEl>
                                          <p:spTgt spid="11"/>
                                        </p:tgtEl>
                                        <p:attrNameLst>
                                          <p:attrName>style.color</p:attrName>
                                        </p:attrNameLst>
                                      </p:cBhvr>
                                      <p:by>
                                        <p:hsl h="0" s="-12549" l="-25098"/>
                                      </p:by>
                                    </p:animClr>
                                    <p:animClr clrSpc="hsl" dir="cw">
                                      <p:cBhvr>
                                        <p:cTn id="69" dur="500" fill="hold"/>
                                        <p:tgtEl>
                                          <p:spTgt spid="11"/>
                                        </p:tgtEl>
                                        <p:attrNameLst>
                                          <p:attrName>fillcolor</p:attrName>
                                        </p:attrNameLst>
                                      </p:cBhvr>
                                      <p:by>
                                        <p:hsl h="0" s="-12549" l="-25098"/>
                                      </p:by>
                                    </p:animClr>
                                    <p:animClr clrSpc="hsl" dir="cw">
                                      <p:cBhvr>
                                        <p:cTn id="70" dur="500" fill="hold"/>
                                        <p:tgtEl>
                                          <p:spTgt spid="11"/>
                                        </p:tgtEl>
                                        <p:attrNameLst>
                                          <p:attrName>stroke.color</p:attrName>
                                        </p:attrNameLst>
                                      </p:cBhvr>
                                      <p:by>
                                        <p:hsl h="0" s="-12549" l="-25098"/>
                                      </p:by>
                                    </p:animClr>
                                    <p:set>
                                      <p:cBhvr>
                                        <p:cTn id="71"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4" presetClass="emph" presetSubtype="0" fill="hold" grpId="1" nodeType="clickEffect">
                                  <p:stCondLst>
                                    <p:cond delay="0"/>
                                  </p:stCondLst>
                                  <p:iterate type="lt">
                                    <p:tmPct val="0"/>
                                  </p:iterate>
                                  <p:childTnLst>
                                    <p:animClr clrSpc="hsl" dir="cw">
                                      <p:cBhvr override="childStyle">
                                        <p:cTn id="76" dur="500" fill="hold"/>
                                        <p:tgtEl>
                                          <p:spTgt spid="2"/>
                                        </p:tgtEl>
                                        <p:attrNameLst>
                                          <p:attrName>style.color</p:attrName>
                                        </p:attrNameLst>
                                      </p:cBhvr>
                                      <p:by>
                                        <p:hsl h="0" s="-12549" l="-25098"/>
                                      </p:by>
                                    </p:animClr>
                                    <p:animClr clrSpc="hsl" dir="cw">
                                      <p:cBhvr>
                                        <p:cTn id="77" dur="500" fill="hold"/>
                                        <p:tgtEl>
                                          <p:spTgt spid="2"/>
                                        </p:tgtEl>
                                        <p:attrNameLst>
                                          <p:attrName>fillcolor</p:attrName>
                                        </p:attrNameLst>
                                      </p:cBhvr>
                                      <p:by>
                                        <p:hsl h="0" s="-12549" l="-25098"/>
                                      </p:by>
                                    </p:animClr>
                                    <p:animClr clrSpc="hsl" dir="cw">
                                      <p:cBhvr>
                                        <p:cTn id="78" dur="500" fill="hold"/>
                                        <p:tgtEl>
                                          <p:spTgt spid="2"/>
                                        </p:tgtEl>
                                        <p:attrNameLst>
                                          <p:attrName>stroke.color</p:attrName>
                                        </p:attrNameLst>
                                      </p:cBhvr>
                                      <p:by>
                                        <p:hsl h="0" s="-12549" l="-25098"/>
                                      </p:by>
                                    </p:animClr>
                                    <p:set>
                                      <p:cBhvr>
                                        <p:cTn id="79" dur="500" fill="hold"/>
                                        <p:tgtEl>
                                          <p:spTgt spid="2"/>
                                        </p:tgtEl>
                                        <p:attrNameLst>
                                          <p:attrName>fill.type</p:attrName>
                                        </p:attrNameLst>
                                      </p:cBhvr>
                                      <p:to>
                                        <p:strVal val="solid"/>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4" presetClass="emph" presetSubtype="0" fill="hold" grpId="1" nodeType="clickEffect">
                                  <p:stCondLst>
                                    <p:cond delay="0"/>
                                  </p:stCondLst>
                                  <p:iterate type="lt">
                                    <p:tmPct val="0"/>
                                  </p:iterate>
                                  <p:childTnLst>
                                    <p:animClr clrSpc="hsl" dir="cw">
                                      <p:cBhvr override="childStyle">
                                        <p:cTn id="84" dur="500" fill="hold"/>
                                        <p:tgtEl>
                                          <p:spTgt spid="14"/>
                                        </p:tgtEl>
                                        <p:attrNameLst>
                                          <p:attrName>style.color</p:attrName>
                                        </p:attrNameLst>
                                      </p:cBhvr>
                                      <p:by>
                                        <p:hsl h="0" s="-12549" l="-25098"/>
                                      </p:by>
                                    </p:animClr>
                                    <p:animClr clrSpc="hsl" dir="cw">
                                      <p:cBhvr>
                                        <p:cTn id="85" dur="500" fill="hold"/>
                                        <p:tgtEl>
                                          <p:spTgt spid="14"/>
                                        </p:tgtEl>
                                        <p:attrNameLst>
                                          <p:attrName>fillcolor</p:attrName>
                                        </p:attrNameLst>
                                      </p:cBhvr>
                                      <p:by>
                                        <p:hsl h="0" s="-12549" l="-25098"/>
                                      </p:by>
                                    </p:animClr>
                                    <p:animClr clrSpc="hsl" dir="cw">
                                      <p:cBhvr>
                                        <p:cTn id="86" dur="500" fill="hold"/>
                                        <p:tgtEl>
                                          <p:spTgt spid="14"/>
                                        </p:tgtEl>
                                        <p:attrNameLst>
                                          <p:attrName>stroke.color</p:attrName>
                                        </p:attrNameLst>
                                      </p:cBhvr>
                                      <p:by>
                                        <p:hsl h="0" s="-12549" l="-25098"/>
                                      </p:by>
                                    </p:animClr>
                                    <p:set>
                                      <p:cBhvr>
                                        <p:cTn id="87"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4" presetClass="emph" presetSubtype="0" fill="hold" grpId="1" nodeType="clickEffect">
                                  <p:stCondLst>
                                    <p:cond delay="0"/>
                                  </p:stCondLst>
                                  <p:iterate type="lt">
                                    <p:tmPct val="0"/>
                                  </p:iterate>
                                  <p:childTnLst>
                                    <p:animClr clrSpc="hsl" dir="cw">
                                      <p:cBhvr override="childStyle">
                                        <p:cTn id="92" dur="500" fill="hold"/>
                                        <p:tgtEl>
                                          <p:spTgt spid="12"/>
                                        </p:tgtEl>
                                        <p:attrNameLst>
                                          <p:attrName>style.color</p:attrName>
                                        </p:attrNameLst>
                                      </p:cBhvr>
                                      <p:by>
                                        <p:hsl h="0" s="-12549" l="-25098"/>
                                      </p:by>
                                    </p:animClr>
                                    <p:animClr clrSpc="hsl" dir="cw">
                                      <p:cBhvr>
                                        <p:cTn id="93" dur="500" fill="hold"/>
                                        <p:tgtEl>
                                          <p:spTgt spid="12"/>
                                        </p:tgtEl>
                                        <p:attrNameLst>
                                          <p:attrName>fillcolor</p:attrName>
                                        </p:attrNameLst>
                                      </p:cBhvr>
                                      <p:by>
                                        <p:hsl h="0" s="-12549" l="-25098"/>
                                      </p:by>
                                    </p:animClr>
                                    <p:animClr clrSpc="hsl" dir="cw">
                                      <p:cBhvr>
                                        <p:cTn id="94" dur="500" fill="hold"/>
                                        <p:tgtEl>
                                          <p:spTgt spid="12"/>
                                        </p:tgtEl>
                                        <p:attrNameLst>
                                          <p:attrName>stroke.color</p:attrName>
                                        </p:attrNameLst>
                                      </p:cBhvr>
                                      <p:by>
                                        <p:hsl h="0" s="-12549" l="-25098"/>
                                      </p:by>
                                    </p:animClr>
                                    <p:set>
                                      <p:cBhvr>
                                        <p:cTn id="95"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4" presetClass="emph" presetSubtype="0" fill="hold" grpId="1" nodeType="clickEffect">
                                  <p:stCondLst>
                                    <p:cond delay="0"/>
                                  </p:stCondLst>
                                  <p:iterate type="lt">
                                    <p:tmPct val="0"/>
                                  </p:iterate>
                                  <p:childTnLst>
                                    <p:animClr clrSpc="hsl" dir="cw">
                                      <p:cBhvr override="childStyle">
                                        <p:cTn id="100" dur="500" fill="hold"/>
                                        <p:tgtEl>
                                          <p:spTgt spid="16"/>
                                        </p:tgtEl>
                                        <p:attrNameLst>
                                          <p:attrName>style.color</p:attrName>
                                        </p:attrNameLst>
                                      </p:cBhvr>
                                      <p:by>
                                        <p:hsl h="0" s="-12549" l="-25098"/>
                                      </p:by>
                                    </p:animClr>
                                    <p:animClr clrSpc="hsl" dir="cw">
                                      <p:cBhvr>
                                        <p:cTn id="101" dur="500" fill="hold"/>
                                        <p:tgtEl>
                                          <p:spTgt spid="16"/>
                                        </p:tgtEl>
                                        <p:attrNameLst>
                                          <p:attrName>fillcolor</p:attrName>
                                        </p:attrNameLst>
                                      </p:cBhvr>
                                      <p:by>
                                        <p:hsl h="0" s="-12549" l="-25098"/>
                                      </p:by>
                                    </p:animClr>
                                    <p:animClr clrSpc="hsl" dir="cw">
                                      <p:cBhvr>
                                        <p:cTn id="102" dur="500" fill="hold"/>
                                        <p:tgtEl>
                                          <p:spTgt spid="16"/>
                                        </p:tgtEl>
                                        <p:attrNameLst>
                                          <p:attrName>stroke.color</p:attrName>
                                        </p:attrNameLst>
                                      </p:cBhvr>
                                      <p:by>
                                        <p:hsl h="0" s="-12549" l="-25098"/>
                                      </p:by>
                                    </p:animClr>
                                    <p:set>
                                      <p:cBhvr>
                                        <p:cTn id="103"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2" grpId="0" animBg="1"/>
      <p:bldP spid="2" grpId="1" animBg="1"/>
      <p:bldP spid="11" grpId="0" animBg="1"/>
      <p:bldP spid="11" grpId="1" animBg="1"/>
      <p:bldP spid="12" grpId="0" animBg="1"/>
      <p:bldP spid="12" grpId="1" animBg="1"/>
      <p:bldP spid="14" grpId="0" animBg="1"/>
      <p:bldP spid="14"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2932" y="1700941"/>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3084513" y="228601"/>
            <a:ext cx="5880100" cy="1828800"/>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3600" dirty="0" smtClean="0">
              <a:solidFill>
                <a:prstClr val="white"/>
              </a:solidFill>
              <a:latin typeface="Times New Roman" panose="02020603050405020304" pitchFamily="18" charset="0"/>
              <a:cs typeface="Times New Roman" panose="02020603050405020304" pitchFamily="18" charset="0"/>
            </a:endParaRPr>
          </a:p>
          <a:p>
            <a:pPr>
              <a:defRPr/>
            </a:pPr>
            <a:r>
              <a:rPr lang="en-US" sz="3600" dirty="0" err="1" smtClean="0">
                <a:solidFill>
                  <a:prstClr val="white"/>
                </a:solidFill>
                <a:latin typeface="Times New Roman" panose="02020603050405020304" pitchFamily="18" charset="0"/>
                <a:cs typeface="Times New Roman" panose="02020603050405020304" pitchFamily="18" charset="0"/>
              </a:rPr>
              <a:t>Câu</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1</a:t>
            </a:r>
            <a:r>
              <a:rPr lang="en-US" sz="3600" b="1" dirty="0">
                <a:solidFill>
                  <a:prstClr val="white"/>
                </a:solidFill>
                <a:latin typeface="Times New Roman" panose="02020603050405020304" pitchFamily="18" charset="0"/>
                <a:cs typeface="Times New Roman" panose="02020603050405020304" pitchFamily="18" charset="0"/>
              </a:rPr>
              <a:t>:   </a:t>
            </a:r>
            <a:r>
              <a:rPr lang="en-US" sz="3600" dirty="0" err="1"/>
              <a:t>2m</a:t>
            </a:r>
            <a:r>
              <a:rPr lang="en-US" sz="3600" baseline="30000" dirty="0" err="1"/>
              <a:t>2</a:t>
            </a:r>
            <a:r>
              <a:rPr lang="en-US" sz="3600" dirty="0"/>
              <a:t> </a:t>
            </a:r>
            <a:r>
              <a:rPr lang="en-US" sz="3600" dirty="0" err="1"/>
              <a:t>là</a:t>
            </a:r>
            <a:r>
              <a:rPr lang="en-US" sz="3600" dirty="0"/>
              <a:t> </a:t>
            </a:r>
            <a:r>
              <a:rPr lang="en-US" sz="3600" dirty="0" err="1"/>
              <a:t>diện</a:t>
            </a:r>
            <a:r>
              <a:rPr lang="en-US" sz="3600" dirty="0"/>
              <a:t> </a:t>
            </a:r>
            <a:r>
              <a:rPr lang="en-US" sz="3600" dirty="0" err="1"/>
              <a:t>tích</a:t>
            </a:r>
            <a:r>
              <a:rPr lang="en-US" sz="3600" dirty="0"/>
              <a:t> </a:t>
            </a:r>
            <a:r>
              <a:rPr lang="en-US" sz="3600" dirty="0" err="1"/>
              <a:t>của</a:t>
            </a:r>
            <a:r>
              <a:rPr lang="en-US" sz="3600" dirty="0"/>
              <a:t> </a:t>
            </a:r>
            <a:r>
              <a:rPr lang="en-US" sz="3600" dirty="0" err="1"/>
              <a:t>hình</a:t>
            </a:r>
            <a:r>
              <a:rPr lang="en-US" sz="3600" dirty="0"/>
              <a:t> </a:t>
            </a:r>
            <a:r>
              <a:rPr lang="en-US" sz="3600" dirty="0" err="1"/>
              <a:t>vuông</a:t>
            </a:r>
            <a:r>
              <a:rPr lang="en-US" sz="3600" dirty="0"/>
              <a:t> </a:t>
            </a:r>
            <a:r>
              <a:rPr lang="en-US" sz="3600" dirty="0" err="1"/>
              <a:t>có</a:t>
            </a:r>
            <a:r>
              <a:rPr lang="en-US" sz="3600" dirty="0"/>
              <a:t> </a:t>
            </a:r>
            <a:r>
              <a:rPr lang="en-US" sz="3600" dirty="0" err="1"/>
              <a:t>cạnh</a:t>
            </a:r>
            <a:r>
              <a:rPr lang="en-US" sz="3600" dirty="0"/>
              <a:t> </a:t>
            </a:r>
            <a:r>
              <a:rPr lang="en-US" sz="3600" dirty="0" err="1"/>
              <a:t>là</a:t>
            </a:r>
            <a:r>
              <a:rPr lang="en-US" sz="3600" dirty="0"/>
              <a:t> </a:t>
            </a:r>
            <a:r>
              <a:rPr lang="en-US" sz="3600" dirty="0" err="1"/>
              <a:t>2m</a:t>
            </a:r>
            <a:r>
              <a:rPr lang="en-US" sz="3600" dirty="0"/>
              <a:t>. </a:t>
            </a:r>
            <a:r>
              <a:rPr lang="en-US" sz="3600" dirty="0" err="1"/>
              <a:t>Đúng</a:t>
            </a:r>
            <a:r>
              <a:rPr lang="en-US" sz="3600" dirty="0"/>
              <a:t> hay </a:t>
            </a:r>
            <a:r>
              <a:rPr lang="en-US" sz="3600" dirty="0" err="1"/>
              <a:t>sai</a:t>
            </a:r>
            <a:r>
              <a:rPr lang="en-US" sz="3600" dirty="0"/>
              <a:t>?</a:t>
            </a:r>
          </a:p>
          <a:p>
            <a:pPr eaLnBrk="1" fontAlgn="auto" hangingPunct="1">
              <a:spcBef>
                <a:spcPts val="0"/>
              </a:spcBef>
              <a:spcAft>
                <a:spcPts val="0"/>
              </a:spcAft>
              <a:defRPr/>
            </a:pPr>
            <a:r>
              <a:rPr lang="en-US" sz="3600" b="1" dirty="0" smtClean="0">
                <a:solidFill>
                  <a:prstClr val="white"/>
                </a:solidFill>
                <a:latin typeface="Times New Roman" panose="02020603050405020304" pitchFamily="18" charset="0"/>
                <a:cs typeface="Times New Roman" panose="02020603050405020304" pitchFamily="18" charset="0"/>
              </a:rPr>
              <a:t>?</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1205"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388" y="1143000"/>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8027" y="446831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smtClean="0">
                <a:solidFill>
                  <a:prstClr val="black"/>
                </a:solidFill>
                <a:latin typeface="Times New Roman" panose="02020603050405020304" pitchFamily="18" charset="0"/>
                <a:cs typeface="Times New Roman" panose="02020603050405020304" pitchFamily="18" charset="0"/>
              </a:rPr>
              <a:t>Đúng</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7"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17608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341678" y="4634641"/>
            <a:ext cx="4060031"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Không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tính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9"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1861561"/>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199550"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C. </a:t>
            </a:r>
            <a:r>
              <a:rPr lang="en-US" sz="3200" b="1" dirty="0" err="1" smtClean="0">
                <a:solidFill>
                  <a:prstClr val="black"/>
                </a:solidFill>
                <a:latin typeface="Times New Roman" panose="02020603050405020304" pitchFamily="18" charset="0"/>
                <a:cs typeface="Times New Roman" panose="02020603050405020304" pitchFamily="18" charset="0"/>
              </a:rPr>
              <a:t>Sai</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11"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1935703"/>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3286909" y="5727872"/>
            <a:ext cx="5677704"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black"/>
                </a:solidFill>
                <a:latin typeface="Times New Roman" pitchFamily="18" charset="0"/>
                <a:cs typeface="Times New Roman" panose="02020603050405020304" pitchFamily="18" charset="0"/>
              </a:rPr>
              <a:t>D. </a:t>
            </a:r>
            <a:r>
              <a:rPr lang="en-US" sz="3200" b="1" dirty="0" err="1">
                <a:solidFill>
                  <a:schemeClr val="tx1"/>
                </a:solidFill>
                <a:latin typeface="Times New Roman" pitchFamily="18" charset="0"/>
                <a:cs typeface="Times New Roman" pitchFamily="18" charset="0"/>
              </a:rPr>
              <a:t>Thiếu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dữ</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kiện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kết</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luận</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Action Button: Home 2">
            <a:hlinkClick r:id="rId7" action="ppaction://hlinksldjump" highlightClick="1"/>
          </p:cNvPr>
          <p:cNvSpPr/>
          <p:nvPr/>
        </p:nvSpPr>
        <p:spPr>
          <a:xfrm>
            <a:off x="1820863" y="228600"/>
            <a:ext cx="1039812"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172862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remove"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23"/>
                                        </p:tgtEl>
                                        <p:attrNameLst>
                                          <p:attrName>fillcolor</p:attrName>
                                        </p:attrNameLst>
                                      </p:cBhvr>
                                      <p:to>
                                        <a:srgbClr val="FF0000"/>
                                      </p:to>
                                    </p:animClr>
                                    <p:set>
                                      <p:cBhvr>
                                        <p:cTn id="34" dur="2000" fill="hold"/>
                                        <p:tgtEl>
                                          <p:spTgt spid="23"/>
                                        </p:tgtEl>
                                        <p:attrNameLst>
                                          <p:attrName>fill.type</p:attrName>
                                        </p:attrNameLst>
                                      </p:cBhvr>
                                      <p:to>
                                        <p:strVal val="solid"/>
                                      </p:to>
                                    </p:set>
                                    <p:set>
                                      <p:cBhvr>
                                        <p:cTn id="35" dur="2000" fill="hold"/>
                                        <p:tgtEl>
                                          <p:spTgt spid="2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236573" y="484188"/>
            <a:ext cx="6526427" cy="2675774"/>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2: </a:t>
            </a:r>
            <a:r>
              <a:rPr lang="vi-VN" sz="4000" b="1" dirty="0">
                <a:solidFill>
                  <a:schemeClr val="bg1"/>
                </a:solidFill>
                <a:latin typeface="Times New Roman" pitchFamily="18" charset="0"/>
                <a:cs typeface="Times New Roman" pitchFamily="18" charset="0"/>
              </a:rPr>
              <a:t>Diện tích của căn phòng hình vuông là 36m². Cạnh của căn phòng là bao nhiêu mét</a:t>
            </a:r>
            <a:r>
              <a:rPr lang="vi-VN" sz="4000" b="1" dirty="0" smtClean="0">
                <a:solidFill>
                  <a:schemeClr val="bg1"/>
                </a:solidFill>
                <a:latin typeface="Times New Roman" pitchFamily="18" charset="0"/>
                <a:cs typeface="Times New Roman"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5427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663" y="1551824"/>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7m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7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 </a:t>
            </a:r>
            <a:r>
              <a:rPr lang="vi-VN" sz="3600" dirty="0">
                <a:solidFill>
                  <a:schemeClr val="tx1"/>
                </a:solidFill>
              </a:rPr>
              <a:t>9m</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8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5m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83"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6m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508000" y="373856"/>
            <a:ext cx="1039813"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29690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grpId="0" nodeType="clickEffect">
                                  <p:stCondLst>
                                    <p:cond delay="0"/>
                                  </p:stCondLst>
                                  <p:childTnLst>
                                    <p:set>
                                      <p:cBhvr rctx="PPT">
                                        <p:cTn id="12" dur="indefinite"/>
                                        <p:tgtEl>
                                          <p:spTgt spid="23"/>
                                        </p:tgtEl>
                                        <p:attrNameLst>
                                          <p:attrName>style.opacity</p:attrName>
                                        </p:attrNameLst>
                                      </p:cBhvr>
                                      <p:to>
                                        <p:strVal val="0.5"/>
                                      </p:to>
                                    </p:set>
                                    <p:animEffect filter="image" prLst="opacity: 0.5">
                                      <p:cBhvr rctx="IE">
                                        <p:cTn id="13" dur="indefinite"/>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grpId="0" nodeType="click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mph" presetSubtype="2" fill="hold" nodeType="clickEffect">
                                  <p:stCondLst>
                                    <p:cond delay="0"/>
                                  </p:stCondLst>
                                  <p:childTnLst>
                                    <p:animClr clrSpc="rgb" dir="cw">
                                      <p:cBhvr>
                                        <p:cTn id="24" dur="2000" fill="hold"/>
                                        <p:tgtEl>
                                          <p:spTgt spid="25"/>
                                        </p:tgtEl>
                                        <p:attrNameLst>
                                          <p:attrName>fillcolor</p:attrName>
                                        </p:attrNameLst>
                                      </p:cBhvr>
                                      <p:to>
                                        <a:srgbClr val="FF0000"/>
                                      </p:to>
                                    </p:animClr>
                                    <p:set>
                                      <p:cBhvr>
                                        <p:cTn id="25" dur="2000" fill="hold"/>
                                        <p:tgtEl>
                                          <p:spTgt spid="25"/>
                                        </p:tgtEl>
                                        <p:attrNameLst>
                                          <p:attrName>fill.type</p:attrName>
                                        </p:attrNameLst>
                                      </p:cBhvr>
                                      <p:to>
                                        <p:strVal val="solid"/>
                                      </p:to>
                                    </p:set>
                                    <p:set>
                                      <p:cBhvr>
                                        <p:cTn id="26" dur="2000" fill="hold"/>
                                        <p:tgtEl>
                                          <p:spTgt spid="2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19"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3413" y="-4445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1760538" y="185350"/>
            <a:ext cx="7892321" cy="2212011"/>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smtClean="0">
              <a:solidFill>
                <a:prstClr val="white"/>
              </a:solidFill>
              <a:latin typeface="Times New Roman" panose="02020603050405020304" pitchFamily="18" charset="0"/>
              <a:cs typeface="Times New Roman" panose="02020603050405020304" pitchFamily="18" charset="0"/>
            </a:endParaRPr>
          </a:p>
          <a:p>
            <a:pPr algn="ctr">
              <a:defRPr/>
            </a:pPr>
            <a:endParaRPr lang="en-US" sz="3200" b="1" dirty="0" smtClean="0">
              <a:solidFill>
                <a:prstClr val="white"/>
              </a:solidFill>
              <a:latin typeface="Times New Roman" panose="02020603050405020304" pitchFamily="18" charset="0"/>
              <a:cs typeface="Times New Roman" panose="02020603050405020304" pitchFamily="18" charset="0"/>
            </a:endParaRPr>
          </a:p>
          <a:p>
            <a:pPr>
              <a:defRPr/>
            </a:pP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3: </a:t>
            </a:r>
            <a:r>
              <a:rPr lang="vi-VN" sz="3200" b="1" dirty="0">
                <a:latin typeface="Times New Roman" pitchFamily="18" charset="0"/>
                <a:cs typeface="Times New Roman" pitchFamily="18" charset="0"/>
              </a:rPr>
              <a:t>Diện tích lớp học ước lượng khoảng bao nhiêu mét vuông nếu chiều dài là 10m và chiều rộng là 7m?</a:t>
            </a:r>
            <a:br>
              <a:rPr lang="vi-VN" sz="3200" b="1" dirty="0">
                <a:latin typeface="Times New Roman" pitchFamily="18" charset="0"/>
                <a:cs typeface="Times New Roman" pitchFamily="18" charset="0"/>
              </a:rPr>
            </a:b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5325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140"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A. </a:t>
            </a:r>
            <a:r>
              <a:rPr lang="vi-VN" sz="3600" b="1" dirty="0">
                <a:solidFill>
                  <a:schemeClr val="tx1"/>
                </a:solidFill>
                <a:latin typeface="Times New Roman" pitchFamily="18" charset="0"/>
                <a:cs typeface="Times New Roman" pitchFamily="18" charset="0"/>
              </a:rPr>
              <a:t>77m²</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5"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B</a:t>
            </a:r>
            <a:r>
              <a:rPr lang="en-US" sz="3600" b="1" dirty="0" smtClean="0">
                <a:solidFill>
                  <a:schemeClr val="tx1"/>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67m²</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7"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C</a:t>
            </a:r>
            <a:r>
              <a:rPr lang="en-US" sz="3600" b="1" dirty="0" smtClean="0">
                <a:solidFill>
                  <a:schemeClr val="tx1"/>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70m²</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9"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solidFill>
                  <a:prstClr val="black"/>
                </a:solidFill>
                <a:latin typeface="Times New Roman" panose="02020603050405020304" pitchFamily="18" charset="0"/>
                <a:cs typeface="Times New Roman" panose="02020603050405020304" pitchFamily="18" charset="0"/>
              </a:rPr>
              <a:t>D.34</a:t>
            </a:r>
            <a:r>
              <a:rPr lang="vi-VN" sz="3600" b="1" dirty="0">
                <a:solidFill>
                  <a:schemeClr val="tx1"/>
                </a:solidFill>
                <a:latin typeface="Times New Roman" pitchFamily="18" charset="0"/>
                <a:cs typeface="Times New Roman" pitchFamily="18" charset="0"/>
              </a:rPr>
              <a:t>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447890" y="327454"/>
            <a:ext cx="1041400"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04119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19"/>
                                        </p:tgtEl>
                                        <p:attrNameLst>
                                          <p:attrName>style.color</p:attrName>
                                        </p:attrNameLst>
                                      </p:cBhvr>
                                      <p:to>
                                        <a:schemeClr val="bg1"/>
                                      </p:to>
                                    </p:animClr>
                                    <p:animClr clrSpc="rgb" dir="cw">
                                      <p:cBhvr>
                                        <p:cTn id="7" dur="500" autoRev="1" fill="remove"/>
                                        <p:tgtEl>
                                          <p:spTgt spid="19"/>
                                        </p:tgtEl>
                                        <p:attrNameLst>
                                          <p:attrName>fillcolor</p:attrName>
                                        </p:attrNameLst>
                                      </p:cBhvr>
                                      <p:to>
                                        <a:schemeClr val="bg1"/>
                                      </p:to>
                                    </p:animClr>
                                    <p:set>
                                      <p:cBhvr>
                                        <p:cTn id="8" dur="500" autoRev="1" fill="remove"/>
                                        <p:tgtEl>
                                          <p:spTgt spid="19"/>
                                        </p:tgtEl>
                                        <p:attrNameLst>
                                          <p:attrName>fill.type</p:attrName>
                                        </p:attrNameLst>
                                      </p:cBhvr>
                                      <p:to>
                                        <p:strVal val="solid"/>
                                      </p:to>
                                    </p:set>
                                    <p:set>
                                      <p:cBhvr>
                                        <p:cTn id="9" dur="500" autoRev="1" fill="remove"/>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7" presetClass="emph" presetSubtype="0" fill="remove" grpId="0" nodeType="clickEffect">
                                  <p:stCondLst>
                                    <p:cond delay="0"/>
                                  </p:stCondLst>
                                  <p:childTnLst>
                                    <p:animClr clrSpc="rgb" dir="cw">
                                      <p:cBhvr override="childStyle">
                                        <p:cTn id="14" dur="500" autoRev="1" fill="remove"/>
                                        <p:tgtEl>
                                          <p:spTgt spid="25"/>
                                        </p:tgtEl>
                                        <p:attrNameLst>
                                          <p:attrName>style.color</p:attrName>
                                        </p:attrNameLst>
                                      </p:cBhvr>
                                      <p:to>
                                        <a:schemeClr val="bg1"/>
                                      </p:to>
                                    </p:animClr>
                                    <p:animClr clrSpc="rgb" dir="cw">
                                      <p:cBhvr>
                                        <p:cTn id="15" dur="500" autoRev="1" fill="remove"/>
                                        <p:tgtEl>
                                          <p:spTgt spid="25"/>
                                        </p:tgtEl>
                                        <p:attrNameLst>
                                          <p:attrName>fillcolor</p:attrName>
                                        </p:attrNameLst>
                                      </p:cBhvr>
                                      <p:to>
                                        <a:schemeClr val="bg1"/>
                                      </p:to>
                                    </p:animClr>
                                    <p:set>
                                      <p:cBhvr>
                                        <p:cTn id="16" dur="500" autoRev="1" fill="remove"/>
                                        <p:tgtEl>
                                          <p:spTgt spid="25"/>
                                        </p:tgtEl>
                                        <p:attrNameLst>
                                          <p:attrName>fill.type</p:attrName>
                                        </p:attrNameLst>
                                      </p:cBhvr>
                                      <p:to>
                                        <p:strVal val="solid"/>
                                      </p:to>
                                    </p:set>
                                    <p:set>
                                      <p:cBhvr>
                                        <p:cTn id="17" dur="500" autoRev="1" fill="remove"/>
                                        <p:tgtEl>
                                          <p:spTgt spid="2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7" presetClass="emph" presetSubtype="0" fill="remove" grpId="0" nodeType="clickEffect">
                                  <p:stCondLst>
                                    <p:cond delay="0"/>
                                  </p:stCondLst>
                                  <p:childTnLst>
                                    <p:animClr clrSpc="rgb" dir="cw">
                                      <p:cBhvr override="childStyle">
                                        <p:cTn id="22" dur="500" autoRev="1" fill="remove"/>
                                        <p:tgtEl>
                                          <p:spTgt spid="21"/>
                                        </p:tgtEl>
                                        <p:attrNameLst>
                                          <p:attrName>style.color</p:attrName>
                                        </p:attrNameLst>
                                      </p:cBhvr>
                                      <p:to>
                                        <a:schemeClr val="bg1"/>
                                      </p:to>
                                    </p:animClr>
                                    <p:animClr clrSpc="rgb" dir="cw">
                                      <p:cBhvr>
                                        <p:cTn id="23" dur="500" autoRev="1" fill="remove"/>
                                        <p:tgtEl>
                                          <p:spTgt spid="21"/>
                                        </p:tgtEl>
                                        <p:attrNameLst>
                                          <p:attrName>fillcolor</p:attrName>
                                        </p:attrNameLst>
                                      </p:cBhvr>
                                      <p:to>
                                        <a:schemeClr val="bg1"/>
                                      </p:to>
                                    </p:animClr>
                                    <p:set>
                                      <p:cBhvr>
                                        <p:cTn id="24" dur="500" autoRev="1" fill="remove"/>
                                        <p:tgtEl>
                                          <p:spTgt spid="21"/>
                                        </p:tgtEl>
                                        <p:attrNameLst>
                                          <p:attrName>fill.type</p:attrName>
                                        </p:attrNameLst>
                                      </p:cBhvr>
                                      <p:to>
                                        <p:strVal val="solid"/>
                                      </p:to>
                                    </p:set>
                                    <p:set>
                                      <p:cBhvr>
                                        <p:cTn id="25" dur="500" autoRev="1" fill="remove"/>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emph" presetSubtype="2" fill="hold" nodeType="clickEffect">
                                  <p:stCondLst>
                                    <p:cond delay="0"/>
                                  </p:stCondLst>
                                  <p:childTnLst>
                                    <p:animClr clrSpc="rgb" dir="cw">
                                      <p:cBhvr>
                                        <p:cTn id="30" dur="2000" fill="hold"/>
                                        <p:tgtEl>
                                          <p:spTgt spid="23"/>
                                        </p:tgtEl>
                                        <p:attrNameLst>
                                          <p:attrName>fillcolor</p:attrName>
                                        </p:attrNameLst>
                                      </p:cBhvr>
                                      <p:to>
                                        <a:srgbClr val="FF0000"/>
                                      </p:to>
                                    </p:animClr>
                                    <p:set>
                                      <p:cBhvr>
                                        <p:cTn id="31" dur="2000" fill="hold"/>
                                        <p:tgtEl>
                                          <p:spTgt spid="23"/>
                                        </p:tgtEl>
                                        <p:attrNameLst>
                                          <p:attrName>fill.type</p:attrName>
                                        </p:attrNameLst>
                                      </p:cBhvr>
                                      <p:to>
                                        <p:strVal val="solid"/>
                                      </p:to>
                                    </p:set>
                                    <p:set>
                                      <p:cBhvr>
                                        <p:cTn id="32" dur="2000" fill="hold"/>
                                        <p:tgtEl>
                                          <p:spTgt spid="23"/>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797175" y="677863"/>
            <a:ext cx="6705171" cy="2533650"/>
          </a:xfrm>
          <a:prstGeom prst="wedgeRoundRectCallout">
            <a:avLst>
              <a:gd name="adj1" fmla="val 64879"/>
              <a:gd name="adj2" fmla="val 7525"/>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a:solidFill>
                  <a:prstClr val="white"/>
                </a:solidFill>
                <a:latin typeface="Times New Roman" pitchFamily="18" charset="0"/>
                <a:cs typeface="Times New Roman" panose="02020603050405020304" pitchFamily="18" charset="0"/>
              </a:rPr>
              <a:t>Câu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smtClean="0">
                <a:solidFill>
                  <a:prstClr val="white"/>
                </a:solidFill>
                <a:latin typeface="Times New Roman" panose="02020603050405020304" pitchFamily="18" charset="0"/>
                <a:cs typeface="Times New Roman" panose="02020603050405020304" pitchFamily="18" charset="0"/>
              </a:rPr>
              <a:t>4: </a:t>
            </a:r>
            <a:r>
              <a:rPr lang="en-US" sz="3600" b="1" dirty="0" err="1">
                <a:latin typeface="Times New Roman" pitchFamily="18" charset="0"/>
                <a:cs typeface="Times New Roman" pitchFamily="18" charset="0"/>
              </a:rPr>
              <a:t>Diện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vuông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5m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mét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vuông</a:t>
            </a:r>
            <a:r>
              <a:rPr lang="en-US" sz="3600" b="1" smtClean="0">
                <a:latin typeface="Times New Roman" pitchFamily="18" charset="0"/>
                <a:cs typeface="Times New Roman" pitchFamily="18" charset="0"/>
              </a:rPr>
              <a:t>?</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52229"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A. </a:t>
            </a:r>
            <a:r>
              <a:rPr lang="en-US" sz="3600" b="1" dirty="0" err="1">
                <a:solidFill>
                  <a:schemeClr val="tx1"/>
                </a:solidFill>
                <a:latin typeface="Times New Roman" pitchFamily="18" charset="0"/>
                <a:cs typeface="Times New Roman" pitchFamily="18" charset="0"/>
              </a:rPr>
              <a:t>20m²</a:t>
            </a:r>
            <a:r>
              <a:rPr lang="en-US" sz="3600" b="1" dirty="0">
                <a:solidFill>
                  <a:schemeClr val="tx1"/>
                </a:solidFill>
                <a:latin typeface="Times New Roman" pitchFamily="18" charset="0"/>
                <a:cs typeface="Times New Roman" pitchFamily="18" charset="0"/>
              </a:rPr>
              <a:t> </a:t>
            </a:r>
          </a:p>
        </p:txBody>
      </p:sp>
      <p:pic>
        <p:nvPicPr>
          <p:cNvPr id="5223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55835"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B. </a:t>
            </a:r>
            <a:r>
              <a:rPr lang="en-US" sz="3600" b="1" dirty="0" err="1">
                <a:solidFill>
                  <a:schemeClr val="tx1"/>
                </a:solidFill>
                <a:latin typeface="Times New Roman" pitchFamily="18" charset="0"/>
                <a:cs typeface="Times New Roman" pitchFamily="18" charset="0"/>
              </a:rPr>
              <a:t>25m²</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2233"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C. </a:t>
            </a:r>
            <a:r>
              <a:rPr lang="en-US" sz="3600" b="1" dirty="0" err="1">
                <a:solidFill>
                  <a:schemeClr val="tx1"/>
                </a:solidFill>
                <a:latin typeface="Times New Roman" pitchFamily="18" charset="0"/>
                <a:cs typeface="Times New Roman" pitchFamily="18" charset="0"/>
              </a:rPr>
              <a:t>10m²</a:t>
            </a:r>
            <a:r>
              <a:rPr lang="en-US" sz="3600" b="1" dirty="0">
                <a:solidFill>
                  <a:schemeClr val="tx1"/>
                </a:solidFill>
                <a:latin typeface="Times New Roman" pitchFamily="18" charset="0"/>
                <a:cs typeface="Times New Roman" pitchFamily="18" charset="0"/>
              </a:rPr>
              <a:t> </a:t>
            </a:r>
          </a:p>
        </p:txBody>
      </p:sp>
      <p:pic>
        <p:nvPicPr>
          <p:cNvPr id="52235"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D. </a:t>
            </a:r>
            <a:r>
              <a:rPr lang="en-US" sz="3600" b="1" dirty="0" err="1" smtClean="0">
                <a:solidFill>
                  <a:schemeClr val="tx1"/>
                </a:solidFill>
                <a:latin typeface="Times New Roman" pitchFamily="18" charset="0"/>
                <a:cs typeface="Times New Roman" pitchFamily="18" charset="0"/>
              </a:rPr>
              <a:t>15m²</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1693863" y="228600"/>
            <a:ext cx="1039812"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0649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750" fill="hold"/>
                                        <p:tgtEl>
                                          <p:spTgt spid="21"/>
                                        </p:tgtEl>
                                        <p:attrNameLst>
                                          <p:attrName>fillcolor</p:attrName>
                                        </p:attrNameLst>
                                      </p:cBhvr>
                                      <p:to>
                                        <a:srgbClr val="FF0000"/>
                                      </p:to>
                                    </p:animClr>
                                    <p:set>
                                      <p:cBhvr>
                                        <p:cTn id="19" dur="750" fill="hold"/>
                                        <p:tgtEl>
                                          <p:spTgt spid="21"/>
                                        </p:tgtEl>
                                        <p:attrNameLst>
                                          <p:attrName>fill.type</p:attrName>
                                        </p:attrNameLst>
                                      </p:cBhvr>
                                      <p:to>
                                        <p:strVal val="solid"/>
                                      </p:to>
                                    </p:set>
                                    <p:set>
                                      <p:cBhvr>
                                        <p:cTn id="20" dur="750" fill="hold"/>
                                        <p:tgtEl>
                                          <p:spTgt spid="21"/>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25"/>
                                        </p:tgtEl>
                                      </p:cBhvr>
                                    </p:animEffect>
                                    <p:animScale>
                                      <p:cBhvr>
                                        <p:cTn id="26" dur="250" autoRev="1" fill="hold"/>
                                        <p:tgtEl>
                                          <p:spTgt spid="25"/>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childTnLst>
        </p:cTn>
      </p:par>
    </p:tnLst>
    <p:bldLst>
      <p:bldP spid="19"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0575" y="174625"/>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644774" y="484188"/>
            <a:ext cx="6795787" cy="2727325"/>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prstClr val="white"/>
                </a:solidFill>
                <a:latin typeface="Times New Roman" panose="02020603050405020304" pitchFamily="18" charset="0"/>
                <a:cs typeface="Times New Roman" panose="02020603050405020304" pitchFamily="18" charset="0"/>
              </a:rPr>
              <a:t>Câu</a:t>
            </a:r>
            <a:r>
              <a:rPr lang="en-US" sz="3600" dirty="0">
                <a:solidFill>
                  <a:prstClr val="white"/>
                </a:solidFill>
                <a:latin typeface="Times New Roman" panose="02020603050405020304" pitchFamily="18" charset="0"/>
                <a:cs typeface="Times New Roman" panose="02020603050405020304" pitchFamily="18" charset="0"/>
              </a:rPr>
              <a:t> 5: </a:t>
            </a:r>
            <a:r>
              <a:rPr lang="vi-VN" sz="3600" dirty="0" smtClean="0">
                <a:latin typeface="Times New Roman" pitchFamily="18" charset="0"/>
                <a:cs typeface="Times New Roman" pitchFamily="18" charset="0"/>
              </a:rPr>
              <a:t>Diện </a:t>
            </a:r>
            <a:r>
              <a:rPr lang="vi-VN" sz="3600" dirty="0">
                <a:latin typeface="Times New Roman" pitchFamily="18" charset="0"/>
                <a:cs typeface="Times New Roman" pitchFamily="18" charset="0"/>
              </a:rPr>
              <a:t>tích của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căn </a:t>
            </a:r>
            <a:r>
              <a:rPr lang="vi-VN" sz="3600" dirty="0">
                <a:latin typeface="Times New Roman" pitchFamily="18" charset="0"/>
                <a:cs typeface="Times New Roman" pitchFamily="18" charset="0"/>
              </a:rPr>
              <a:t>phòng hình vuông là </a:t>
            </a:r>
            <a:r>
              <a:rPr lang="vi-VN" sz="3600" dirty="0" smtClean="0">
                <a:latin typeface="Times New Roman" pitchFamily="18" charset="0"/>
                <a:cs typeface="Times New Roman" pitchFamily="18" charset="0"/>
              </a:rPr>
              <a:t>36m²</a:t>
            </a:r>
            <a:r>
              <a:rPr lang="en-US" sz="3600" b="1" dirty="0" smtClean="0">
                <a:solidFill>
                  <a:prstClr val="white"/>
                </a:solidFill>
                <a:latin typeface="Times New Roman" panose="02020603050405020304" pitchFamily="18" charset="0"/>
                <a:cs typeface="Times New Roman" panose="02020603050405020304" pitchFamily="18" charset="0"/>
              </a:rPr>
              <a:t>.</a:t>
            </a:r>
            <a:r>
              <a:rPr lang="vi-VN" sz="3600" dirty="0">
                <a:latin typeface="Times New Roman" pitchFamily="18" charset="0"/>
                <a:cs typeface="Times New Roman" pitchFamily="18" charset="0"/>
              </a:rPr>
              <a:t> Nếu giảm mỗi cạnh của căn phòng đi 1m, diện tích </a:t>
            </a:r>
            <a:r>
              <a:rPr lang="vi-VN" sz="3600" dirty="0" smtClean="0">
                <a:latin typeface="Times New Roman" pitchFamily="18" charset="0"/>
                <a:cs typeface="Times New Roman" pitchFamily="18" charset="0"/>
              </a:rPr>
              <a:t>mới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sẽ là bao nhiêu?</a:t>
            </a:r>
            <a:r>
              <a:rPr lang="en-US" sz="3600" b="1" dirty="0" smtClean="0">
                <a:solidFill>
                  <a:prstClr val="white"/>
                </a:solidFill>
                <a:latin typeface="Times New Roman" panose="02020603050405020304" pitchFamily="18" charset="0"/>
                <a:cs typeface="Times New Roman" panose="02020603050405020304" pitchFamily="18" charset="0"/>
              </a:rPr>
              <a:t> ?</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5301"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119"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bg2"/>
                </a:solidFill>
                <a:latin typeface="Times New Roman" panose="02020603050405020304" pitchFamily="18" charset="0"/>
                <a:cs typeface="Times New Roman" panose="02020603050405020304" pitchFamily="18" charset="0"/>
              </a:rPr>
              <a:t>A</a:t>
            </a:r>
            <a:r>
              <a:rPr lang="en-US" sz="3600" b="1" dirty="0" smtClean="0">
                <a:solidFill>
                  <a:schemeClr val="bg2"/>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tx1"/>
                </a:solidFill>
              </a:rPr>
              <a:t>35m²</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530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B</a:t>
            </a:r>
            <a:r>
              <a:rPr lang="en-US" sz="3600" b="1" dirty="0" smtClean="0">
                <a:solidFill>
                  <a:prstClr val="black"/>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tx1"/>
                </a:solidFill>
              </a:rPr>
              <a:t>28m²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5305"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8208963" y="5747608"/>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D</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schemeClr val="tx1"/>
                </a:solidFill>
              </a:rPr>
              <a:t>25m²</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530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5055" y="2677126"/>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6008688" y="5723409"/>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C</a:t>
            </a:r>
            <a:r>
              <a:rPr lang="en-US" sz="3600" b="1" dirty="0" smtClean="0">
                <a:solidFill>
                  <a:prstClr val="black"/>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tx1"/>
                </a:solidFill>
              </a:rPr>
              <a:t>30m²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506413" y="373856"/>
            <a:ext cx="1041400"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2448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21"/>
                                        </p:tgtEl>
                                        <p:attrNameLst>
                                          <p:attrName>r</p:attrName>
                                        </p:attrNameLst>
                                      </p:cBhvr>
                                    </p:animRot>
                                    <p:animRot by="-240000">
                                      <p:cBhvr>
                                        <p:cTn id="16" dur="200" fill="hold">
                                          <p:stCondLst>
                                            <p:cond delay="200"/>
                                          </p:stCondLst>
                                        </p:cTn>
                                        <p:tgtEl>
                                          <p:spTgt spid="21"/>
                                        </p:tgtEl>
                                        <p:attrNameLst>
                                          <p:attrName>r</p:attrName>
                                        </p:attrNameLst>
                                      </p:cBhvr>
                                    </p:animRot>
                                    <p:animRot by="240000">
                                      <p:cBhvr>
                                        <p:cTn id="17" dur="200" fill="hold">
                                          <p:stCondLst>
                                            <p:cond delay="400"/>
                                          </p:stCondLst>
                                        </p:cTn>
                                        <p:tgtEl>
                                          <p:spTgt spid="21"/>
                                        </p:tgtEl>
                                        <p:attrNameLst>
                                          <p:attrName>r</p:attrName>
                                        </p:attrNameLst>
                                      </p:cBhvr>
                                    </p:animRot>
                                    <p:animRot by="-240000">
                                      <p:cBhvr>
                                        <p:cTn id="18" dur="200" fill="hold">
                                          <p:stCondLst>
                                            <p:cond delay="600"/>
                                          </p:stCondLst>
                                        </p:cTn>
                                        <p:tgtEl>
                                          <p:spTgt spid="21"/>
                                        </p:tgtEl>
                                        <p:attrNameLst>
                                          <p:attrName>r</p:attrName>
                                        </p:attrNameLst>
                                      </p:cBhvr>
                                    </p:animRot>
                                    <p:animRot by="120000">
                                      <p:cBhvr>
                                        <p:cTn id="19" dur="200" fill="hold">
                                          <p:stCondLst>
                                            <p:cond delay="800"/>
                                          </p:stCondLst>
                                        </p:cTn>
                                        <p:tgtEl>
                                          <p:spTgt spid="21"/>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1" presetClass="emph" presetSubtype="0" fill="hold" grpId="0" nodeType="clickEffect">
                                  <p:stCondLst>
                                    <p:cond delay="0"/>
                                  </p:stCondLst>
                                  <p:childTnLst>
                                    <p:animClr clrSpc="hsl" dir="cw">
                                      <p:cBhvr override="childStyle">
                                        <p:cTn id="33" dur="500" fill="hold"/>
                                        <p:tgtEl>
                                          <p:spTgt spid="23"/>
                                        </p:tgtEl>
                                        <p:attrNameLst>
                                          <p:attrName>style.color</p:attrName>
                                        </p:attrNameLst>
                                      </p:cBhvr>
                                      <p:by>
                                        <p:hsl h="7200000" s="0" l="0"/>
                                      </p:by>
                                    </p:animClr>
                                    <p:animClr clrSpc="hsl" dir="cw">
                                      <p:cBhvr>
                                        <p:cTn id="34" dur="500" fill="hold"/>
                                        <p:tgtEl>
                                          <p:spTgt spid="23"/>
                                        </p:tgtEl>
                                        <p:attrNameLst>
                                          <p:attrName>fillcolor</p:attrName>
                                        </p:attrNameLst>
                                      </p:cBhvr>
                                      <p:by>
                                        <p:hsl h="7200000" s="0" l="0"/>
                                      </p:by>
                                    </p:animClr>
                                    <p:animClr clrSpc="hsl" dir="cw">
                                      <p:cBhvr>
                                        <p:cTn id="35" dur="500" fill="hold"/>
                                        <p:tgtEl>
                                          <p:spTgt spid="23"/>
                                        </p:tgtEl>
                                        <p:attrNameLst>
                                          <p:attrName>stroke.color</p:attrName>
                                        </p:attrNameLst>
                                      </p:cBhvr>
                                      <p:by>
                                        <p:hsl h="7200000" s="0" l="0"/>
                                      </p:by>
                                    </p:animClr>
                                    <p:set>
                                      <p:cBhvr>
                                        <p:cTn id="36" dur="500" fill="hold"/>
                                        <p:tgtEl>
                                          <p:spTgt spid="23"/>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27" name="图片 26">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32" name="图片 31">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39" name="图片 38">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48" name="图片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0589" y="-220089"/>
            <a:ext cx="3004315" cy="3004315"/>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983" y="0"/>
            <a:ext cx="2523972" cy="3785958"/>
          </a:xfrm>
          <a:prstGeom prst="rect">
            <a:avLst/>
          </a:prstGeom>
        </p:spPr>
      </p:pic>
      <p:pic>
        <p:nvPicPr>
          <p:cNvPr id="2" name="Picture 1"/>
          <p:cNvPicPr>
            <a:picLocks noChangeAspect="1"/>
          </p:cNvPicPr>
          <p:nvPr/>
        </p:nvPicPr>
        <p:blipFill>
          <a:blip r:embed="rId11"/>
          <a:stretch>
            <a:fillRect/>
          </a:stretch>
        </p:blipFill>
        <p:spPr>
          <a:xfrm>
            <a:off x="5079607" y="611961"/>
            <a:ext cx="1859441" cy="1511939"/>
          </a:xfrm>
          <a:prstGeom prst="rect">
            <a:avLst/>
          </a:prstGeom>
        </p:spPr>
      </p:pic>
      <p:pic>
        <p:nvPicPr>
          <p:cNvPr id="4" name="Picture 3"/>
          <p:cNvPicPr>
            <a:picLocks noChangeAspect="1"/>
          </p:cNvPicPr>
          <p:nvPr/>
        </p:nvPicPr>
        <p:blipFill>
          <a:blip r:embed="rId12"/>
          <a:stretch>
            <a:fillRect/>
          </a:stretch>
        </p:blipFill>
        <p:spPr>
          <a:xfrm>
            <a:off x="293831" y="2604964"/>
            <a:ext cx="11430991" cy="2231329"/>
          </a:xfrm>
          <a:prstGeom prst="rect">
            <a:avLst/>
          </a:prstGeom>
        </p:spPr>
      </p:pic>
    </p:spTree>
    <p:extLst>
      <p:ext uri="{BB962C8B-B14F-4D97-AF65-F5344CB8AC3E}">
        <p14:creationId xmlns:p14="http://schemas.microsoft.com/office/powerpoint/2010/main" val="466401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32"/>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26"/>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27"/>
                                        </p:tgtEl>
                                        <p:attrNameLst>
                                          <p:attrName>ppt_x</p:attrName>
                                          <p:attrName>ppt_y</p:attrName>
                                        </p:attrNameLst>
                                      </p:cBhvr>
                                      <p:rCtr x="-2461" y="255"/>
                                    </p:animMotion>
                                  </p:childTnLst>
                                </p:cTn>
                              </p:par>
                              <p:par>
                                <p:cTn id="20" presetID="2" presetClass="entr" presetSubtype="8"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1500" fill="hold"/>
                                        <p:tgtEl>
                                          <p:spTgt spid="39"/>
                                        </p:tgtEl>
                                        <p:attrNameLst>
                                          <p:attrName>ppt_x</p:attrName>
                                        </p:attrNameLst>
                                      </p:cBhvr>
                                      <p:tavLst>
                                        <p:tav tm="0">
                                          <p:val>
                                            <p:strVal val="0-#ppt_w/2"/>
                                          </p:val>
                                        </p:tav>
                                        <p:tav tm="100000">
                                          <p:val>
                                            <p:strVal val="#ppt_x"/>
                                          </p:val>
                                        </p:tav>
                                      </p:tavLst>
                                    </p:anim>
                                    <p:anim calcmode="lin" valueType="num">
                                      <p:cBhvr additive="base">
                                        <p:cTn id="23" dur="11500" fill="hold"/>
                                        <p:tgtEl>
                                          <p:spTgt spid="39"/>
                                        </p:tgtEl>
                                        <p:attrNameLst>
                                          <p:attrName>ppt_y</p:attrName>
                                        </p:attrNameLst>
                                      </p:cBhvr>
                                      <p:tavLst>
                                        <p:tav tm="0">
                                          <p:val>
                                            <p:strVal val="#ppt_y"/>
                                          </p:val>
                                        </p:tav>
                                        <p:tav tm="100000">
                                          <p:val>
                                            <p:strVal val="#ppt_y"/>
                                          </p:val>
                                        </p:tav>
                                      </p:tavLst>
                                    </p:anim>
                                  </p:childTnLst>
                                </p:cTn>
                              </p:par>
                              <p:par>
                                <p:cTn id="24" presetID="6"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par>
                                <p:cTn id="27" presetID="42"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par>
                                <p:cTn id="32" presetID="3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11631" y="-33810"/>
            <a:ext cx="12217279" cy="6891810"/>
          </a:xfrm>
          <a:prstGeom prst="rect">
            <a:avLst/>
          </a:prstGeom>
        </p:spPr>
      </p:pic>
      <p:pic>
        <p:nvPicPr>
          <p:cNvPr id="7" name="图片 6">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8033" y="4975764"/>
            <a:ext cx="1820028" cy="1820028"/>
          </a:xfrm>
          <a:prstGeom prst="rect">
            <a:avLst/>
          </a:prstGeom>
        </p:spPr>
      </p:pic>
      <p:pic>
        <p:nvPicPr>
          <p:cNvPr id="11" name="图片 10">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4662" y="5427477"/>
            <a:ext cx="835331" cy="835331"/>
          </a:xfrm>
          <a:prstGeom prst="rect">
            <a:avLst/>
          </a:prstGeom>
        </p:spPr>
      </p:pic>
      <p:pic>
        <p:nvPicPr>
          <p:cNvPr id="9" name="图片 8">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577" y="5320928"/>
            <a:ext cx="1498600" cy="1498600"/>
          </a:xfrm>
          <a:prstGeom prst="rect">
            <a:avLst/>
          </a:prstGeom>
        </p:spPr>
      </p:pic>
      <p:pic>
        <p:nvPicPr>
          <p:cNvPr id="10" name="图片 9">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7999" y="5224397"/>
            <a:ext cx="1406977" cy="1406977"/>
          </a:xfrm>
          <a:prstGeom prst="rect">
            <a:avLst/>
          </a:prstGeom>
        </p:spPr>
      </p:pic>
      <p:pic>
        <p:nvPicPr>
          <p:cNvPr id="24"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5" y="3310639"/>
            <a:ext cx="1665125" cy="1665125"/>
          </a:xfrm>
          <a:prstGeom prst="rect">
            <a:avLst/>
          </a:prstGeom>
        </p:spPr>
      </p:pic>
      <p:pic>
        <p:nvPicPr>
          <p:cNvPr id="26" name="图片 12">
            <a:extLst>
              <a:ext uri="{FF2B5EF4-FFF2-40B4-BE49-F238E27FC236}">
                <a16:creationId xmlns="" xmlns:a16="http://schemas.microsoft.com/office/drawing/2014/main" id="{C19054B3-7082-4F49-A2AE-3665F644B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79181">
            <a:off x="1464438" y="426644"/>
            <a:ext cx="7451527" cy="5542031"/>
          </a:xfrm>
          <a:prstGeom prst="rect">
            <a:avLst/>
          </a:prstGeom>
        </p:spPr>
      </p:pic>
      <p:sp>
        <p:nvSpPr>
          <p:cNvPr id="12" name="TextBox 11">
            <a:extLst>
              <a:ext uri="{FF2B5EF4-FFF2-40B4-BE49-F238E27FC236}">
                <a16:creationId xmlns="" xmlns:a16="http://schemas.microsoft.com/office/drawing/2014/main" id="{D53FDB01-4D79-76AE-AAC8-D2DB34AEFD6A}"/>
              </a:ext>
            </a:extLst>
          </p:cNvPr>
          <p:cNvSpPr txBox="1"/>
          <p:nvPr/>
        </p:nvSpPr>
        <p:spPr>
          <a:xfrm>
            <a:off x="2199843" y="2303335"/>
            <a:ext cx="651674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Hôm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nay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 xmlns:a16="http://schemas.microsoft.com/office/drawing/2014/main" id="{D53FDB01-4D79-76AE-AAC8-D2DB34AEFD6A}"/>
              </a:ext>
            </a:extLst>
          </p:cNvPr>
          <p:cNvSpPr txBox="1"/>
          <p:nvPr/>
        </p:nvSpPr>
        <p:spPr>
          <a:xfrm>
            <a:off x="2199842" y="3180243"/>
            <a:ext cx="6516749"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nhà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nhé</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10"/>
          <a:stretch>
            <a:fillRect/>
          </a:stretch>
        </p:blipFill>
        <p:spPr>
          <a:xfrm>
            <a:off x="5802039" y="226834"/>
            <a:ext cx="3920068" cy="3499407"/>
          </a:xfrm>
          <a:prstGeom prst="rect">
            <a:avLst/>
          </a:prstGeom>
        </p:spPr>
      </p:pic>
    </p:spTree>
    <p:extLst>
      <p:ext uri="{BB962C8B-B14F-4D97-AF65-F5344CB8AC3E}">
        <p14:creationId xmlns:p14="http://schemas.microsoft.com/office/powerpoint/2010/main" val="2287033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9"/>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7"/>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1"/>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1500" fill="hold"/>
                                        <p:tgtEl>
                                          <p:spTgt spid="10"/>
                                        </p:tgtEl>
                                        <p:attrNameLst>
                                          <p:attrName>ppt_x</p:attrName>
                                        </p:attrNameLst>
                                      </p:cBhvr>
                                      <p:tavLst>
                                        <p:tav tm="0">
                                          <p:val>
                                            <p:strVal val="0-#ppt_w/2"/>
                                          </p:val>
                                        </p:tav>
                                        <p:tav tm="100000">
                                          <p:val>
                                            <p:strVal val="#ppt_x"/>
                                          </p:val>
                                        </p:tav>
                                      </p:tavLst>
                                    </p:anim>
                                    <p:anim calcmode="lin" valueType="num">
                                      <p:cBhvr additive="base">
                                        <p:cTn id="23" dur="11500" fill="hold"/>
                                        <p:tgtEl>
                                          <p:spTgt spid="10"/>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0"/>
                                        <p:tgtEl>
                                          <p:spTgt spid="24"/>
                                        </p:tgtEl>
                                      </p:cBhvr>
                                    </p:animEffect>
                                  </p:childTnLst>
                                </p:cTn>
                              </p:par>
                              <p:par>
                                <p:cTn id="27" presetID="63" presetClass="path" presetSubtype="0" repeatCount="indefinite" autoRev="1" fill="hold" nodeType="withEffect">
                                  <p:stCondLst>
                                    <p:cond delay="0"/>
                                  </p:stCondLst>
                                  <p:childTnLst>
                                    <p:animMotion origin="layout" path="M 4.58333E-6 3.7037E-7 L -0.04922 0.00509 " pathEditMode="relative" rAng="0" ptsTypes="AA">
                                      <p:cBhvr>
                                        <p:cTn id="28" dur="5950" fill="hold"/>
                                        <p:tgtEl>
                                          <p:spTgt spid="24"/>
                                        </p:tgtEl>
                                        <p:attrNameLst>
                                          <p:attrName>ppt_x</p:attrName>
                                          <p:attrName>ppt_y</p:attrName>
                                        </p:attrNameLst>
                                      </p:cBhvr>
                                      <p:rCtr x="-2461" y="255"/>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27" name="图片 26">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32" name="图片 31">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39" name="图片 38">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0589" y="-220089"/>
            <a:ext cx="3004315" cy="3004315"/>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3983" y="0"/>
            <a:ext cx="2523972" cy="3785958"/>
          </a:xfrm>
          <a:prstGeom prst="rect">
            <a:avLst/>
          </a:prstGeom>
        </p:spPr>
      </p:pic>
      <p:sp>
        <p:nvSpPr>
          <p:cNvPr id="5" name="Rectangle 4"/>
          <p:cNvSpPr/>
          <p:nvPr/>
        </p:nvSpPr>
        <p:spPr>
          <a:xfrm>
            <a:off x="1463040" y="1846966"/>
            <a:ext cx="8720051" cy="1938992"/>
          </a:xfrm>
          <a:prstGeom prst="rect">
            <a:avLst/>
          </a:prstGeom>
          <a:noFill/>
        </p:spPr>
        <p:txBody>
          <a:bodyPr wrap="square" lIns="91440" tIns="45720" rIns="91440" bIns="45720">
            <a:spAutoFit/>
          </a:bodyPr>
          <a:lstStyle/>
          <a:p>
            <a:pPr algn="ctr"/>
            <a:r>
              <a:rPr lang="vi-VN" sz="6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Trò chơi</a:t>
            </a:r>
          </a:p>
          <a:p>
            <a:pPr algn="ctr"/>
            <a:r>
              <a:rPr lang="vi-VN" sz="6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Ai nhanh, Ai đúng</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338887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32"/>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26"/>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27"/>
                                        </p:tgtEl>
                                        <p:attrNameLst>
                                          <p:attrName>ppt_x</p:attrName>
                                          <p:attrName>ppt_y</p:attrName>
                                        </p:attrNameLst>
                                      </p:cBhvr>
                                      <p:rCtr x="-2461" y="255"/>
                                    </p:animMotion>
                                  </p:childTnLst>
                                </p:cTn>
                              </p:par>
                              <p:par>
                                <p:cTn id="20" presetID="2" presetClass="entr" presetSubtype="8"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1500" fill="hold"/>
                                        <p:tgtEl>
                                          <p:spTgt spid="39"/>
                                        </p:tgtEl>
                                        <p:attrNameLst>
                                          <p:attrName>ppt_x</p:attrName>
                                        </p:attrNameLst>
                                      </p:cBhvr>
                                      <p:tavLst>
                                        <p:tav tm="0">
                                          <p:val>
                                            <p:strVal val="0-#ppt_w/2"/>
                                          </p:val>
                                        </p:tav>
                                        <p:tav tm="100000">
                                          <p:val>
                                            <p:strVal val="#ppt_x"/>
                                          </p:val>
                                        </p:tav>
                                      </p:tavLst>
                                    </p:anim>
                                    <p:anim calcmode="lin" valueType="num">
                                      <p:cBhvr additive="base">
                                        <p:cTn id="23" dur="11500" fill="hold"/>
                                        <p:tgtEl>
                                          <p:spTgt spid="39"/>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11631" y="-33810"/>
            <a:ext cx="12217279" cy="6891810"/>
          </a:xfrm>
          <a:prstGeom prst="rect">
            <a:avLst/>
          </a:prstGeom>
        </p:spPr>
      </p:pic>
      <p:pic>
        <p:nvPicPr>
          <p:cNvPr id="7" name="图片 6">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8033" y="4975764"/>
            <a:ext cx="1820028" cy="1820028"/>
          </a:xfrm>
          <a:prstGeom prst="rect">
            <a:avLst/>
          </a:prstGeom>
        </p:spPr>
      </p:pic>
      <p:pic>
        <p:nvPicPr>
          <p:cNvPr id="11" name="图片 10">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4662" y="5427477"/>
            <a:ext cx="835331" cy="835331"/>
          </a:xfrm>
          <a:prstGeom prst="rect">
            <a:avLst/>
          </a:prstGeom>
        </p:spPr>
      </p:pic>
      <p:pic>
        <p:nvPicPr>
          <p:cNvPr id="9" name="图片 8">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577" y="5320928"/>
            <a:ext cx="1498600" cy="1498600"/>
          </a:xfrm>
          <a:prstGeom prst="rect">
            <a:avLst/>
          </a:prstGeom>
        </p:spPr>
      </p:pic>
      <p:pic>
        <p:nvPicPr>
          <p:cNvPr id="10" name="图片 9">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560" y="5047832"/>
            <a:ext cx="1406977" cy="1406977"/>
          </a:xfrm>
          <a:prstGeom prst="rect">
            <a:avLst/>
          </a:prstGeom>
        </p:spPr>
      </p:pic>
      <p:pic>
        <p:nvPicPr>
          <p:cNvPr id="24"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5" y="3310639"/>
            <a:ext cx="1665125" cy="1665125"/>
          </a:xfrm>
          <a:prstGeom prst="rect">
            <a:avLst/>
          </a:prstGeom>
        </p:spPr>
      </p:pic>
      <p:pic>
        <p:nvPicPr>
          <p:cNvPr id="2" name="Picture 1">
            <a:extLst>
              <a:ext uri="{FF2B5EF4-FFF2-40B4-BE49-F238E27FC236}">
                <a16:creationId xmlns="" xmlns:a16="http://schemas.microsoft.com/office/drawing/2014/main" id="{626992F3-5DF0-F7D0-96EA-A00CBA2F9DDF}"/>
              </a:ext>
            </a:extLst>
          </p:cNvPr>
          <p:cNvPicPr>
            <a:picLocks noChangeAspect="1"/>
          </p:cNvPicPr>
          <p:nvPr/>
        </p:nvPicPr>
        <p:blipFill>
          <a:blip r:embed="rId9"/>
          <a:stretch>
            <a:fillRect/>
          </a:stretch>
        </p:blipFill>
        <p:spPr>
          <a:xfrm>
            <a:off x="3391403" y="728770"/>
            <a:ext cx="5980694" cy="1914310"/>
          </a:xfrm>
          <a:prstGeom prst="rect">
            <a:avLst/>
          </a:prstGeom>
        </p:spPr>
      </p:pic>
      <p:pic>
        <p:nvPicPr>
          <p:cNvPr id="5" name="Picture 4">
            <a:extLst>
              <a:ext uri="{FF2B5EF4-FFF2-40B4-BE49-F238E27FC236}">
                <a16:creationId xmlns="" xmlns:a16="http://schemas.microsoft.com/office/drawing/2014/main" id="{09C29089-CA31-711F-A855-E094F3555AB6}"/>
              </a:ext>
            </a:extLst>
          </p:cNvPr>
          <p:cNvPicPr>
            <a:picLocks noChangeAspect="1"/>
          </p:cNvPicPr>
          <p:nvPr/>
        </p:nvPicPr>
        <p:blipFill>
          <a:blip r:embed="rId10"/>
          <a:stretch>
            <a:fillRect/>
          </a:stretch>
        </p:blipFill>
        <p:spPr>
          <a:xfrm>
            <a:off x="931886" y="1467038"/>
            <a:ext cx="9699577" cy="4438273"/>
          </a:xfrm>
          <a:prstGeom prst="rect">
            <a:avLst/>
          </a:prstGeom>
        </p:spPr>
      </p:pic>
    </p:spTree>
    <p:extLst>
      <p:ext uri="{BB962C8B-B14F-4D97-AF65-F5344CB8AC3E}">
        <p14:creationId xmlns:p14="http://schemas.microsoft.com/office/powerpoint/2010/main" val="1830595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9"/>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7"/>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1"/>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1500" fill="hold"/>
                                        <p:tgtEl>
                                          <p:spTgt spid="10"/>
                                        </p:tgtEl>
                                        <p:attrNameLst>
                                          <p:attrName>ppt_x</p:attrName>
                                        </p:attrNameLst>
                                      </p:cBhvr>
                                      <p:tavLst>
                                        <p:tav tm="0">
                                          <p:val>
                                            <p:strVal val="0-#ppt_w/2"/>
                                          </p:val>
                                        </p:tav>
                                        <p:tav tm="100000">
                                          <p:val>
                                            <p:strVal val="#ppt_x"/>
                                          </p:val>
                                        </p:tav>
                                      </p:tavLst>
                                    </p:anim>
                                    <p:anim calcmode="lin" valueType="num">
                                      <p:cBhvr additive="base">
                                        <p:cTn id="23" dur="11500" fill="hold"/>
                                        <p:tgtEl>
                                          <p:spTgt spid="10"/>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0"/>
                                        <p:tgtEl>
                                          <p:spTgt spid="24"/>
                                        </p:tgtEl>
                                      </p:cBhvr>
                                    </p:animEffect>
                                  </p:childTnLst>
                                </p:cTn>
                              </p:par>
                              <p:par>
                                <p:cTn id="27" presetID="63" presetClass="path" presetSubtype="0" repeatCount="indefinite" autoRev="1" fill="hold" nodeType="withEffect">
                                  <p:stCondLst>
                                    <p:cond delay="0"/>
                                  </p:stCondLst>
                                  <p:childTnLst>
                                    <p:animMotion origin="layout" path="M 4.58333E-6 3.7037E-7 L -0.04922 0.00509 " pathEditMode="relative" rAng="0" ptsTypes="AA">
                                      <p:cBhvr>
                                        <p:cTn id="28" dur="5950" fill="hold"/>
                                        <p:tgtEl>
                                          <p:spTgt spid="24"/>
                                        </p:tgtEl>
                                        <p:attrNameLst>
                                          <p:attrName>ppt_x</p:attrName>
                                          <p:attrName>ppt_y</p:attrName>
                                        </p:attrNameLst>
                                      </p:cBhvr>
                                      <p:rCtr x="-2461" y="255"/>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821EA25-B96F-6BCD-B72F-D7B30FF6A1DE}"/>
              </a:ext>
            </a:extLst>
          </p:cNvPr>
          <p:cNvPicPr>
            <a:picLocks noChangeAspect="1"/>
          </p:cNvPicPr>
          <p:nvPr/>
        </p:nvPicPr>
        <p:blipFill>
          <a:blip r:embed="rId2"/>
          <a:stretch>
            <a:fillRect/>
          </a:stretch>
        </p:blipFill>
        <p:spPr>
          <a:xfrm>
            <a:off x="2036456" y="352352"/>
            <a:ext cx="7620660" cy="1152244"/>
          </a:xfrm>
          <a:prstGeom prst="rect">
            <a:avLst/>
          </a:prstGeom>
        </p:spPr>
      </p:pic>
      <p:sp>
        <p:nvSpPr>
          <p:cNvPr id="5" name="TextBox 4">
            <a:extLst>
              <a:ext uri="{FF2B5EF4-FFF2-40B4-BE49-F238E27FC236}">
                <a16:creationId xmlns="" xmlns:a16="http://schemas.microsoft.com/office/drawing/2014/main" id="{0EEBD217-B9B8-6891-2B59-2410C3D8D5E6}"/>
              </a:ext>
            </a:extLst>
          </p:cNvPr>
          <p:cNvSpPr txBox="1"/>
          <p:nvPr/>
        </p:nvSpPr>
        <p:spPr>
          <a:xfrm>
            <a:off x="671625" y="1607015"/>
            <a:ext cx="11406644" cy="4401205"/>
          </a:xfrm>
          <a:prstGeom prst="rect">
            <a:avLst/>
          </a:prstGeom>
          <a:noFill/>
        </p:spPr>
        <p:txBody>
          <a:bodyPr wrap="square" rtlCol="0">
            <a:spAutoFit/>
          </a:bodyPr>
          <a:lstStyle/>
          <a:p>
            <a:r>
              <a:rPr lang="vi-VN" sz="4000" dirty="0">
                <a:latin typeface="+mj-lt"/>
              </a:rPr>
              <a:t>- </a:t>
            </a:r>
            <a:r>
              <a:rPr lang="en-US" sz="4000" dirty="0" err="1" smtClean="0">
                <a:latin typeface="Times New Roman" pitchFamily="18" charset="0"/>
                <a:cs typeface="Times New Roman" pitchFamily="18" charset="0"/>
              </a:rPr>
              <a:t>Tiếp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tục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cố</a:t>
            </a:r>
            <a:r>
              <a:rPr lang="en-US" sz="4000" dirty="0" smtClean="0">
                <a:latin typeface="Times New Roman" pitchFamily="18" charset="0"/>
                <a:cs typeface="Times New Roman" pitchFamily="18" charset="0"/>
              </a:rPr>
              <a:t> </a:t>
            </a:r>
            <a:r>
              <a:rPr lang="vi-VN" sz="4000" dirty="0" smtClean="0">
                <a:latin typeface="+mj-lt"/>
              </a:rPr>
              <a:t>biểu </a:t>
            </a:r>
            <a:r>
              <a:rPr lang="vi-VN" sz="4000" dirty="0">
                <a:latin typeface="+mj-lt"/>
              </a:rPr>
              <a:t>tượng về đơn vị đo diện tích: mét vuông.</a:t>
            </a:r>
          </a:p>
          <a:p>
            <a:pPr marL="571500" indent="-571500">
              <a:buFontTx/>
              <a:buChar char="-"/>
            </a:pPr>
            <a:r>
              <a:rPr lang="vi-VN" sz="4000" dirty="0" smtClean="0">
                <a:latin typeface="+mj-lt"/>
              </a:rPr>
              <a:t>Vận </a:t>
            </a:r>
            <a:r>
              <a:rPr lang="vi-VN" sz="4000" dirty="0">
                <a:latin typeface="+mj-lt"/>
              </a:rPr>
              <a:t>dụng kiến thức tính diện tích để giải các bài toán thực tế</a:t>
            </a:r>
            <a:r>
              <a:rPr lang="vi-VN" sz="4000" dirty="0" smtClean="0">
                <a:latin typeface="+mj-lt"/>
              </a:rPr>
              <a:t>.</a:t>
            </a:r>
            <a:endParaRPr lang="en-US" sz="4000" dirty="0" smtClean="0">
              <a:latin typeface="+mj-lt"/>
            </a:endParaRPr>
          </a:p>
          <a:p>
            <a:r>
              <a:rPr lang="vi-VN" sz="4000" dirty="0" smtClean="0">
                <a:latin typeface="+mj-lt"/>
              </a:rPr>
              <a:t>- </a:t>
            </a:r>
            <a:r>
              <a:rPr lang="vi-VN" sz="4000" dirty="0">
                <a:latin typeface="+mj-lt"/>
              </a:rPr>
              <a:t>Bước đầu biết giải quyết một số vấn đề thực tế có liên quan đến đơn vị đo mét vuông.</a:t>
            </a:r>
          </a:p>
          <a:p>
            <a:pPr lvl="0" algn="just"/>
            <a:endParaRPr lang="vi-VN" sz="4000" dirty="0">
              <a:solidFill>
                <a:srgbClr val="251C00"/>
              </a:solidFill>
              <a:latin typeface="+mj-lt"/>
            </a:endParaRPr>
          </a:p>
        </p:txBody>
      </p:sp>
    </p:spTree>
    <p:extLst>
      <p:ext uri="{BB962C8B-B14F-4D97-AF65-F5344CB8AC3E}">
        <p14:creationId xmlns:p14="http://schemas.microsoft.com/office/powerpoint/2010/main" val="223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27" name="图片 26">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32" name="图片 31">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39" name="图片 38">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48" name="图片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0589" y="-220089"/>
            <a:ext cx="3004315" cy="3004315"/>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983" y="0"/>
            <a:ext cx="2523972" cy="3785958"/>
          </a:xfrm>
          <a:prstGeom prst="rect">
            <a:avLst/>
          </a:prstGeom>
        </p:spPr>
      </p:pic>
      <p:pic>
        <p:nvPicPr>
          <p:cNvPr id="5" name="Picture 4">
            <a:extLst>
              <a:ext uri="{FF2B5EF4-FFF2-40B4-BE49-F238E27FC236}">
                <a16:creationId xmlns="" xmlns:a16="http://schemas.microsoft.com/office/drawing/2014/main" id="{E8F2DE4A-42CC-49E0-BD18-2F05347DB8CA}"/>
              </a:ext>
            </a:extLst>
          </p:cNvPr>
          <p:cNvPicPr>
            <a:picLocks noChangeAspect="1"/>
          </p:cNvPicPr>
          <p:nvPr/>
        </p:nvPicPr>
        <p:blipFill>
          <a:blip r:embed="rId11"/>
          <a:stretch>
            <a:fillRect/>
          </a:stretch>
        </p:blipFill>
        <p:spPr>
          <a:xfrm>
            <a:off x="5076559" y="641386"/>
            <a:ext cx="1865538" cy="1511939"/>
          </a:xfrm>
          <a:prstGeom prst="rect">
            <a:avLst/>
          </a:prstGeom>
        </p:spPr>
      </p:pic>
      <p:pic>
        <p:nvPicPr>
          <p:cNvPr id="6" name="Picture 5">
            <a:extLst>
              <a:ext uri="{FF2B5EF4-FFF2-40B4-BE49-F238E27FC236}">
                <a16:creationId xmlns="" xmlns:a16="http://schemas.microsoft.com/office/drawing/2014/main" id="{C42B2115-42C7-E3AA-A3DE-A1E455F8A84A}"/>
              </a:ext>
            </a:extLst>
          </p:cNvPr>
          <p:cNvPicPr>
            <a:picLocks noChangeAspect="1"/>
          </p:cNvPicPr>
          <p:nvPr/>
        </p:nvPicPr>
        <p:blipFill>
          <a:blip r:embed="rId12"/>
          <a:stretch>
            <a:fillRect/>
          </a:stretch>
        </p:blipFill>
        <p:spPr>
          <a:xfrm>
            <a:off x="1744193" y="2509932"/>
            <a:ext cx="9370364" cy="2219136"/>
          </a:xfrm>
          <a:prstGeom prst="rect">
            <a:avLst/>
          </a:prstGeom>
        </p:spPr>
      </p:pic>
    </p:spTree>
    <p:extLst>
      <p:ext uri="{BB962C8B-B14F-4D97-AF65-F5344CB8AC3E}">
        <p14:creationId xmlns:p14="http://schemas.microsoft.com/office/powerpoint/2010/main" val="127716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32"/>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26"/>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27"/>
                                        </p:tgtEl>
                                        <p:attrNameLst>
                                          <p:attrName>ppt_x</p:attrName>
                                          <p:attrName>ppt_y</p:attrName>
                                        </p:attrNameLst>
                                      </p:cBhvr>
                                      <p:rCtr x="-2461" y="255"/>
                                    </p:animMotion>
                                  </p:childTnLst>
                                </p:cTn>
                              </p:par>
                              <p:par>
                                <p:cTn id="20" presetID="2" presetClass="entr" presetSubtype="8"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1500" fill="hold"/>
                                        <p:tgtEl>
                                          <p:spTgt spid="39"/>
                                        </p:tgtEl>
                                        <p:attrNameLst>
                                          <p:attrName>ppt_x</p:attrName>
                                        </p:attrNameLst>
                                      </p:cBhvr>
                                      <p:tavLst>
                                        <p:tav tm="0">
                                          <p:val>
                                            <p:strVal val="0-#ppt_w/2"/>
                                          </p:val>
                                        </p:tav>
                                        <p:tav tm="100000">
                                          <p:val>
                                            <p:strVal val="#ppt_x"/>
                                          </p:val>
                                        </p:tav>
                                      </p:tavLst>
                                    </p:anim>
                                    <p:anim calcmode="lin" valueType="num">
                                      <p:cBhvr additive="base">
                                        <p:cTn id="23" dur="11500" fill="hold"/>
                                        <p:tgtEl>
                                          <p:spTgt spid="39"/>
                                        </p:tgtEl>
                                        <p:attrNameLst>
                                          <p:attrName>ppt_y</p:attrName>
                                        </p:attrNameLst>
                                      </p:cBhvr>
                                      <p:tavLst>
                                        <p:tav tm="0">
                                          <p:val>
                                            <p:strVal val="#ppt_y"/>
                                          </p:val>
                                        </p:tav>
                                        <p:tav tm="100000">
                                          <p:val>
                                            <p:strVal val="#ppt_y"/>
                                          </p:val>
                                        </p:tav>
                                      </p:tavLst>
                                    </p:anim>
                                  </p:childTnLst>
                                </p:cTn>
                              </p:par>
                              <p:par>
                                <p:cTn id="24" presetID="26" presetClass="emph" presetSubtype="0" fill="hold"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42"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sp>
        <p:nvSpPr>
          <p:cNvPr id="21" name="Rounded Rectangle 20"/>
          <p:cNvSpPr/>
          <p:nvPr/>
        </p:nvSpPr>
        <p:spPr>
          <a:xfrm>
            <a:off x="269966" y="343227"/>
            <a:ext cx="11652069" cy="6171545"/>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Isosceles Triangle 6">
            <a:extLst>
              <a:ext uri="{FF2B5EF4-FFF2-40B4-BE49-F238E27FC236}">
                <a16:creationId xmlns="" xmlns:a16="http://schemas.microsoft.com/office/drawing/2014/main" id="{95BC73E9-345B-4B1B-87CE-8FD18C84CB02}"/>
              </a:ext>
            </a:extLst>
          </p:cNvPr>
          <p:cNvSpPr/>
          <p:nvPr/>
        </p:nvSpPr>
        <p:spPr>
          <a:xfrm>
            <a:off x="541844" y="360158"/>
            <a:ext cx="820503" cy="575738"/>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2" name="TextBox 211">
            <a:extLst>
              <a:ext uri="{FF2B5EF4-FFF2-40B4-BE49-F238E27FC236}">
                <a16:creationId xmlns="" xmlns:a16="http://schemas.microsoft.com/office/drawing/2014/main" id="{5A0A35DF-14F3-4458-9F36-FA242CBDC9AC}"/>
              </a:ext>
            </a:extLst>
          </p:cNvPr>
          <p:cNvSpPr txBox="1"/>
          <p:nvPr/>
        </p:nvSpPr>
        <p:spPr>
          <a:xfrm>
            <a:off x="724788" y="392733"/>
            <a:ext cx="4070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5" name="TextBox 24">
            <a:extLst>
              <a:ext uri="{FF2B5EF4-FFF2-40B4-BE49-F238E27FC236}">
                <a16:creationId xmlns="" xmlns:a16="http://schemas.microsoft.com/office/drawing/2014/main" id="{873F67E4-883A-4AFD-A973-6425F58ED38B}"/>
              </a:ext>
            </a:extLst>
          </p:cNvPr>
          <p:cNvSpPr txBox="1"/>
          <p:nvPr/>
        </p:nvSpPr>
        <p:spPr>
          <a:xfrm>
            <a:off x="1348034" y="408445"/>
            <a:ext cx="10246936" cy="1384995"/>
          </a:xfrm>
          <a:prstGeom prst="rect">
            <a:avLst/>
          </a:prstGeom>
          <a:solidFill>
            <a:schemeClr val="bg1"/>
          </a:solidFill>
        </p:spPr>
        <p:txBody>
          <a:bodyPr wrap="square">
            <a:spAutoFit/>
          </a:bodyPr>
          <a:lstStyle/>
          <a:p>
            <a:pPr lvl="0" algn="just"/>
            <a:r>
              <a:rPr lang="vi-VN" sz="2800" dirty="0">
                <a:latin typeface="Cambria" panose="02040503050406030204" pitchFamily="18" charset="0"/>
                <a:ea typeface="Cambria" panose="02040503050406030204" pitchFamily="18" charset="0"/>
              </a:rPr>
              <a:t>Người ta sơn một bức tường có dạng hình chữ nhật với kích thước như hình vẽ dưới đây. Hãy tính diện tích cần sơn, biết rằng tổng diện tích cửa sổ và cửa ra vào là 6 m</a:t>
            </a:r>
            <a:r>
              <a:rPr lang="vi-VN" sz="2800" baseline="30000" dirty="0">
                <a:latin typeface="Cambria" panose="02040503050406030204" pitchFamily="18" charset="0"/>
                <a:ea typeface="Cambria" panose="02040503050406030204" pitchFamily="18" charset="0"/>
              </a:rPr>
              <a:t>2</a:t>
            </a:r>
            <a:r>
              <a:rPr lang="vi-VN" sz="2800" dirty="0">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415E856C-19D9-417D-61D8-1D358CF17F41}"/>
              </a:ext>
            </a:extLst>
          </p:cNvPr>
          <p:cNvPicPr>
            <a:picLocks noChangeAspect="1"/>
          </p:cNvPicPr>
          <p:nvPr/>
        </p:nvPicPr>
        <p:blipFill>
          <a:blip r:embed="rId9"/>
          <a:stretch>
            <a:fillRect/>
          </a:stretch>
        </p:blipFill>
        <p:spPr>
          <a:xfrm>
            <a:off x="1990234" y="1855264"/>
            <a:ext cx="8305800" cy="4467225"/>
          </a:xfrm>
          <a:prstGeom prst="rect">
            <a:avLst/>
          </a:prstGeom>
        </p:spPr>
      </p:pic>
    </p:spTree>
    <p:extLst>
      <p:ext uri="{BB962C8B-B14F-4D97-AF65-F5344CB8AC3E}">
        <p14:creationId xmlns:p14="http://schemas.microsoft.com/office/powerpoint/2010/main" val="44250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500"/>
                                        <p:tgtEl>
                                          <p:spTgt spid="2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2"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sp>
        <p:nvSpPr>
          <p:cNvPr id="21" name="Rounded Rectangle 20"/>
          <p:cNvSpPr/>
          <p:nvPr/>
        </p:nvSpPr>
        <p:spPr>
          <a:xfrm>
            <a:off x="269966" y="343227"/>
            <a:ext cx="11652069" cy="6171545"/>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panose="020B0604030504040204"/>
              <a:ea typeface="+mn-ea"/>
              <a:cs typeface="+mn-cs"/>
            </a:endParaRPr>
          </a:p>
        </p:txBody>
      </p:sp>
      <p:sp>
        <p:nvSpPr>
          <p:cNvPr id="2" name="TextBox 1">
            <a:extLst>
              <a:ext uri="{FF2B5EF4-FFF2-40B4-BE49-F238E27FC236}">
                <a16:creationId xmlns="" xmlns:a16="http://schemas.microsoft.com/office/drawing/2014/main" id="{DAD057EC-78CB-DA3E-6AFA-74A28004572A}"/>
              </a:ext>
            </a:extLst>
          </p:cNvPr>
          <p:cNvSpPr txBox="1"/>
          <p:nvPr/>
        </p:nvSpPr>
        <p:spPr>
          <a:xfrm>
            <a:off x="1998484" y="1282045"/>
            <a:ext cx="7390614" cy="3970318"/>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Bài giải</a:t>
            </a:r>
            <a:r>
              <a:rPr lang="en-US" sz="3600" b="1"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Diện tích bức tường là:</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8 x 3 = 24 (m</a:t>
            </a:r>
            <a:r>
              <a:rPr lang="vi-VN" sz="3600" baseline="30000" dirty="0">
                <a:solidFill>
                  <a:srgbClr val="FF0000"/>
                </a:solidFill>
                <a:effectLst/>
                <a:latin typeface="Cambria" panose="02040503050406030204" pitchFamily="18" charset="0"/>
                <a:ea typeface="Cambria" panose="02040503050406030204" pitchFamily="18" charset="0"/>
              </a:rPr>
              <a:t>2</a:t>
            </a:r>
            <a:r>
              <a:rPr lang="vi-VN" sz="3600"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Diện tích cần sơn là:</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24 – 6 = 18 (m</a:t>
            </a:r>
            <a:r>
              <a:rPr lang="vi-VN" sz="3600" baseline="30000" dirty="0">
                <a:solidFill>
                  <a:srgbClr val="FF0000"/>
                </a:solidFill>
                <a:effectLst/>
                <a:latin typeface="Cambria" panose="02040503050406030204" pitchFamily="18" charset="0"/>
                <a:ea typeface="Cambria" panose="02040503050406030204" pitchFamily="18" charset="0"/>
              </a:rPr>
              <a:t>2</a:t>
            </a:r>
            <a:r>
              <a:rPr lang="vi-VN" sz="3600"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effectLst/>
              <a:latin typeface="Cambria" panose="02040503050406030204" pitchFamily="18" charset="0"/>
              <a:ea typeface="Cambria" panose="02040503050406030204" pitchFamily="18" charset="0"/>
            </a:endParaRPr>
          </a:p>
          <a:p>
            <a:pPr algn="r"/>
            <a:r>
              <a:rPr lang="vi-VN" sz="3600" dirty="0">
                <a:solidFill>
                  <a:srgbClr val="FF0000"/>
                </a:solidFill>
                <a:effectLst/>
                <a:latin typeface="Cambria" panose="02040503050406030204" pitchFamily="18" charset="0"/>
                <a:ea typeface="Cambria" panose="02040503050406030204" pitchFamily="18" charset="0"/>
              </a:rPr>
              <a:t>Đáp số: 18 (m</a:t>
            </a:r>
            <a:r>
              <a:rPr lang="vi-VN" sz="3600" baseline="30000" dirty="0">
                <a:solidFill>
                  <a:srgbClr val="FF0000"/>
                </a:solidFill>
                <a:effectLst/>
                <a:latin typeface="Cambria" panose="02040503050406030204" pitchFamily="18" charset="0"/>
                <a:ea typeface="Cambria" panose="02040503050406030204" pitchFamily="18" charset="0"/>
              </a:rPr>
              <a:t>2</a:t>
            </a:r>
            <a:r>
              <a:rPr lang="vi-VN" sz="3600"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2315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sp>
        <p:nvSpPr>
          <p:cNvPr id="21" name="Rounded Rectangle 20"/>
          <p:cNvSpPr/>
          <p:nvPr/>
        </p:nvSpPr>
        <p:spPr>
          <a:xfrm>
            <a:off x="269966" y="343227"/>
            <a:ext cx="11652069" cy="6171545"/>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9" name="TextBox 208">
            <a:extLst>
              <a:ext uri="{FF2B5EF4-FFF2-40B4-BE49-F238E27FC236}">
                <a16:creationId xmlns="" xmlns:a16="http://schemas.microsoft.com/office/drawing/2014/main" id="{3C3AE919-FC12-490E-80ED-14ABF0C7A679}"/>
              </a:ext>
            </a:extLst>
          </p:cNvPr>
          <p:cNvSpPr txBox="1"/>
          <p:nvPr/>
        </p:nvSpPr>
        <p:spPr>
          <a:xfrm>
            <a:off x="1366887" y="460499"/>
            <a:ext cx="10482604" cy="1754326"/>
          </a:xfrm>
          <a:prstGeom prst="rect">
            <a:avLst/>
          </a:prstGeom>
          <a:noFill/>
        </p:spPr>
        <p:txBody>
          <a:bodyPr wrap="square">
            <a:spAutoFit/>
          </a:bodyPr>
          <a:lstStyle/>
          <a:p>
            <a:pPr lvl="0" algn="just">
              <a:defRPr/>
            </a:pPr>
            <a:r>
              <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 Hãy đánh dấu trên nền phòng học một hình vuông có diện tích 1</a:t>
            </a:r>
            <a:r>
              <a:rPr lang="vi-VN" sz="3600" dirty="0">
                <a:solidFill>
                  <a:srgbClr val="002060"/>
                </a:solidFill>
                <a:latin typeface="Cambria" panose="02040503050406030204" pitchFamily="18" charset="0"/>
                <a:ea typeface="Cambria" panose="02040503050406030204" pitchFamily="18" charset="0"/>
              </a:rPr>
              <a:t> m</a:t>
            </a:r>
            <a:r>
              <a:rPr lang="vi-VN" sz="3600" baseline="300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rồi thử xem có bao nhiêu bạn đứng được trong diện tích đó.</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 xmlns:a16="http://schemas.microsoft.com/office/drawing/2014/main" id="{95BC73E9-345B-4B1B-87CE-8FD18C84CB02}"/>
              </a:ext>
            </a:extLst>
          </p:cNvPr>
          <p:cNvSpPr/>
          <p:nvPr/>
        </p:nvSpPr>
        <p:spPr>
          <a:xfrm>
            <a:off x="409870" y="482706"/>
            <a:ext cx="820503" cy="575738"/>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2" name="TextBox 211">
            <a:extLst>
              <a:ext uri="{FF2B5EF4-FFF2-40B4-BE49-F238E27FC236}">
                <a16:creationId xmlns="" xmlns:a16="http://schemas.microsoft.com/office/drawing/2014/main" id="{5A0A35DF-14F3-4458-9F36-FA242CBDC9AC}"/>
              </a:ext>
            </a:extLst>
          </p:cNvPr>
          <p:cNvSpPr txBox="1"/>
          <p:nvPr/>
        </p:nvSpPr>
        <p:spPr>
          <a:xfrm>
            <a:off x="592814" y="515281"/>
            <a:ext cx="4070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3" name="Picture 2">
            <a:extLst>
              <a:ext uri="{FF2B5EF4-FFF2-40B4-BE49-F238E27FC236}">
                <a16:creationId xmlns="" xmlns:a16="http://schemas.microsoft.com/office/drawing/2014/main" id="{5FFD9C8D-2D90-2148-D43F-6B4A853A47C3}"/>
              </a:ext>
            </a:extLst>
          </p:cNvPr>
          <p:cNvPicPr>
            <a:picLocks noChangeAspect="1"/>
          </p:cNvPicPr>
          <p:nvPr/>
        </p:nvPicPr>
        <p:blipFill>
          <a:blip r:embed="rId9"/>
          <a:stretch>
            <a:fillRect/>
          </a:stretch>
        </p:blipFill>
        <p:spPr>
          <a:xfrm>
            <a:off x="898983" y="2469675"/>
            <a:ext cx="6999216" cy="3686028"/>
          </a:xfrm>
          <a:prstGeom prst="rect">
            <a:avLst/>
          </a:prstGeom>
        </p:spPr>
      </p:pic>
    </p:spTree>
    <p:extLst>
      <p:ext uri="{BB962C8B-B14F-4D97-AF65-F5344CB8AC3E}">
        <p14:creationId xmlns:p14="http://schemas.microsoft.com/office/powerpoint/2010/main" val="3489693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asure Hunt By Slidesgo">
  <a:themeElements>
    <a:clrScheme name="Simple Light">
      <a:dk1>
        <a:srgbClr val="513153"/>
      </a:dk1>
      <a:lt1>
        <a:srgbClr val="FFFFFF"/>
      </a:lt1>
      <a:dk2>
        <a:srgbClr val="AF77B2"/>
      </a:dk2>
      <a:lt2>
        <a:srgbClr val="E75955"/>
      </a:lt2>
      <a:accent1>
        <a:srgbClr val="FBBC24"/>
      </a:accent1>
      <a:accent2>
        <a:srgbClr val="513153"/>
      </a:accent2>
      <a:accent3>
        <a:srgbClr val="AF77B2"/>
      </a:accent3>
      <a:accent4>
        <a:srgbClr val="E75955"/>
      </a:accent4>
      <a:accent5>
        <a:srgbClr val="FBBC24"/>
      </a:accent5>
      <a:accent6>
        <a:srgbClr val="AAEEEA"/>
      </a:accent6>
      <a:hlink>
        <a:srgbClr val="5131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442</Words>
  <Application>Microsoft Office PowerPoint</Application>
  <PresentationFormat>Widescreen</PresentationFormat>
  <Paragraphs>74</Paragraphs>
  <Slides>20</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Calibri Light</vt:lpstr>
      <vt:lpstr>Cambria</vt:lpstr>
      <vt:lpstr>Fira Sans</vt:lpstr>
      <vt:lpstr>Times New Roman</vt:lpstr>
      <vt:lpstr>UTM Avo</vt:lpstr>
      <vt:lpstr>字魂58号-创中黑</vt:lpstr>
      <vt:lpstr>等线</vt:lpstr>
      <vt:lpstr>Custom Design</vt:lpstr>
      <vt:lpstr>Treasure Hunt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23</cp:revision>
  <dcterms:created xsi:type="dcterms:W3CDTF">2024-01-19T01:06:40Z</dcterms:created>
  <dcterms:modified xsi:type="dcterms:W3CDTF">2025-03-02T09:51:13Z</dcterms:modified>
</cp:coreProperties>
</file>