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2"/>
  </p:notesMasterIdLst>
  <p:sldIdLst>
    <p:sldId id="304" r:id="rId2"/>
    <p:sldId id="296" r:id="rId3"/>
    <p:sldId id="256" r:id="rId4"/>
    <p:sldId id="269" r:id="rId5"/>
    <p:sldId id="279" r:id="rId6"/>
    <p:sldId id="280" r:id="rId7"/>
    <p:sldId id="273" r:id="rId8"/>
    <p:sldId id="272" r:id="rId9"/>
    <p:sldId id="274" r:id="rId10"/>
    <p:sldId id="331" r:id="rId11"/>
    <p:sldId id="276" r:id="rId12"/>
    <p:sldId id="333" r:id="rId13"/>
    <p:sldId id="309" r:id="rId14"/>
    <p:sldId id="305" r:id="rId15"/>
    <p:sldId id="325" r:id="rId16"/>
    <p:sldId id="306" r:id="rId17"/>
    <p:sldId id="308" r:id="rId18"/>
    <p:sldId id="327" r:id="rId19"/>
    <p:sldId id="332" r:id="rId20"/>
    <p:sldId id="307" r:id="rId21"/>
    <p:sldId id="314" r:id="rId22"/>
    <p:sldId id="277" r:id="rId23"/>
    <p:sldId id="281" r:id="rId24"/>
    <p:sldId id="282" r:id="rId25"/>
    <p:sldId id="316" r:id="rId26"/>
    <p:sldId id="301" r:id="rId27"/>
    <p:sldId id="283" r:id="rId28"/>
    <p:sldId id="317" r:id="rId29"/>
    <p:sldId id="318" r:id="rId30"/>
    <p:sldId id="320" r:id="rId31"/>
    <p:sldId id="321" r:id="rId32"/>
    <p:sldId id="322" r:id="rId33"/>
    <p:sldId id="323" r:id="rId34"/>
    <p:sldId id="324" r:id="rId35"/>
    <p:sldId id="303" r:id="rId36"/>
    <p:sldId id="292" r:id="rId37"/>
    <p:sldId id="329" r:id="rId38"/>
    <p:sldId id="328" r:id="rId39"/>
    <p:sldId id="287" r:id="rId40"/>
    <p:sldId id="313" r:id="rId41"/>
  </p:sldIdLst>
  <p:sldSz cx="18288000" cy="10287000"/>
  <p:notesSz cx="6858000" cy="9144000"/>
  <p:embeddedFontLst>
    <p:embeddedFont>
      <p:font typeface="Dancing Script" panose="020B0604020202020204" charset="-93"/>
      <p:regular r:id="rId43"/>
      <p:bold r:id="rId44"/>
    </p:embeddedFont>
    <p:embeddedFont>
      <p:font typeface="UVN Mang Tre" panose="020B0604020202020204" charset="0"/>
      <p:italic r:id="rId45"/>
    </p:embeddedFont>
    <p:embeddedFont>
      <p:font typeface="微软雅黑 Light" panose="020B0502040204020203" pitchFamily="34" charset="-122"/>
      <p:regular r:id="rId46"/>
    </p:embeddedFont>
    <p:embeddedFont>
      <p:font typeface="Tahoma" panose="020B0604030504040204" pitchFamily="34" charset="0"/>
      <p:regular r:id="rId47"/>
      <p:bold r:id="rId48"/>
    </p:embeddedFont>
    <p:embeddedFont>
      <p:font typeface="微软雅黑" panose="020B0503020204020204" pitchFamily="34" charset="-122"/>
      <p:regular r:id="rId49"/>
      <p:bold r:id="rId50"/>
    </p:embeddedFont>
    <p:embeddedFont>
      <p:font typeface="等线" panose="020B0604020202020204" charset="0"/>
      <p:regular r:id="rId51"/>
    </p:embeddedFont>
    <p:embeddedFont>
      <p:font typeface="宋体" panose="02010600030101010101" pitchFamily="2" charset="-122"/>
      <p:regular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Sitka Subheading Semibold" pitchFamily="2" charset="0"/>
      <p:bold r:id="rId57"/>
      <p:boldItalic r:id="rId58"/>
    </p:embeddedFont>
    <p:embeddedFont>
      <p:font typeface="Bahnschrift SemiBold" panose="020B0502040204020203" pitchFamily="34" charset="0"/>
      <p:bold r:id="rId59"/>
    </p:embeddedFont>
    <p:embeddedFont>
      <p:font typeface="Dancing Script Bold" panose="020B0604020202020204" charset="-93"/>
      <p:regular r:id="rId60"/>
      <p:bold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750B"/>
    <a:srgbClr val="17375E"/>
    <a:srgbClr val="F57B17"/>
    <a:srgbClr val="F5F3AF"/>
    <a:srgbClr val="FF9933"/>
    <a:srgbClr val="FF3300"/>
    <a:srgbClr val="FFFFCC"/>
    <a:srgbClr val="EAF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F12A13-0510-4A65-9525-95CB73B8387A}" v="879" dt="2023-02-28T15:40:53.4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41" autoAdjust="0"/>
    <p:restoredTop sz="85000" autoAdjust="0"/>
  </p:normalViewPr>
  <p:slideViewPr>
    <p:cSldViewPr>
      <p:cViewPr varScale="1">
        <p:scale>
          <a:sx n="66" d="100"/>
          <a:sy n="66" d="100"/>
        </p:scale>
        <p:origin x="76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font" Target="fonts/font1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y Thanh" userId="ac5b07b6074adfbb" providerId="LiveId" clId="{E16C46CF-7668-4EFB-952F-13F2177B2470}"/>
    <pc:docChg chg="undo redo custSel addSld delSld modSld sldOrd">
      <pc:chgData name="Thy Thanh" userId="ac5b07b6074adfbb" providerId="LiveId" clId="{E16C46CF-7668-4EFB-952F-13F2177B2470}" dt="2023-02-27T14:10:45.261" v="12317" actId="47"/>
      <pc:docMkLst>
        <pc:docMk/>
      </pc:docMkLst>
      <pc:sldChg chg="addSp delSp modSp mod ord modTransition setBg addAnim delAnim modAnim">
        <pc:chgData name="Thy Thanh" userId="ac5b07b6074adfbb" providerId="LiveId" clId="{E16C46CF-7668-4EFB-952F-13F2177B2470}" dt="2023-02-27T11:34:00.300" v="10762"/>
        <pc:sldMkLst>
          <pc:docMk/>
          <pc:sldMk cId="0" sldId="256"/>
        </pc:sldMkLst>
        <pc:spChg chg="add mod">
          <ac:chgData name="Thy Thanh" userId="ac5b07b6074adfbb" providerId="LiveId" clId="{E16C46CF-7668-4EFB-952F-13F2177B2470}" dt="2023-02-25T08:58:36.765" v="2361" actId="1076"/>
          <ac:spMkLst>
            <pc:docMk/>
            <pc:sldMk cId="0" sldId="256"/>
            <ac:spMk id="2" creationId="{559DA93B-3E78-B836-DCE0-A9C8594449F2}"/>
          </ac:spMkLst>
        </pc:spChg>
        <pc:spChg chg="add del mod">
          <ac:chgData name="Thy Thanh" userId="ac5b07b6074adfbb" providerId="LiveId" clId="{E16C46CF-7668-4EFB-952F-13F2177B2470}" dt="2023-02-25T09:01:57.350" v="2391" actId="478"/>
          <ac:spMkLst>
            <pc:docMk/>
            <pc:sldMk cId="0" sldId="256"/>
            <ac:spMk id="3" creationId="{D6F6CABD-421B-A3B8-A955-D0C3B8CE2803}"/>
          </ac:spMkLst>
        </pc:spChg>
        <pc:spChg chg="add del mod">
          <ac:chgData name="Thy Thanh" userId="ac5b07b6074adfbb" providerId="LiveId" clId="{E16C46CF-7668-4EFB-952F-13F2177B2470}" dt="2023-02-25T09:05:18.353" v="2404" actId="478"/>
          <ac:spMkLst>
            <pc:docMk/>
            <pc:sldMk cId="0" sldId="256"/>
            <ac:spMk id="5" creationId="{EE046E54-9F3F-742D-CC44-66442B199CFD}"/>
          </ac:spMkLst>
        </pc:spChg>
        <pc:spChg chg="mod">
          <ac:chgData name="Thy Thanh" userId="ac5b07b6074adfbb" providerId="LiveId" clId="{E16C46CF-7668-4EFB-952F-13F2177B2470}" dt="2023-02-25T07:27:30.710" v="764" actId="13822"/>
          <ac:spMkLst>
            <pc:docMk/>
            <pc:sldMk cId="0" sldId="256"/>
            <ac:spMk id="6" creationId="{00000000-0000-0000-0000-000000000000}"/>
          </ac:spMkLst>
        </pc:spChg>
        <pc:spChg chg="add del mod">
          <ac:chgData name="Thy Thanh" userId="ac5b07b6074adfbb" providerId="LiveId" clId="{E16C46CF-7668-4EFB-952F-13F2177B2470}" dt="2023-02-25T09:01:58.517" v="2392" actId="478"/>
          <ac:spMkLst>
            <pc:docMk/>
            <pc:sldMk cId="0" sldId="256"/>
            <ac:spMk id="6" creationId="{CD49F2C5-2508-15AC-7C8F-18D10E58C79A}"/>
          </ac:spMkLst>
        </pc:spChg>
        <pc:spChg chg="mod ord">
          <ac:chgData name="Thy Thanh" userId="ac5b07b6074adfbb" providerId="LiveId" clId="{E16C46CF-7668-4EFB-952F-13F2177B2470}" dt="2023-02-25T07:28:23.775" v="775" actId="14100"/>
          <ac:spMkLst>
            <pc:docMk/>
            <pc:sldMk cId="0" sldId="256"/>
            <ac:spMk id="7" creationId="{00000000-0000-0000-0000-000000000000}"/>
          </ac:spMkLst>
        </pc:spChg>
        <pc:spChg chg="add del mod ord">
          <ac:chgData name="Thy Thanh" userId="ac5b07b6074adfbb" providerId="LiveId" clId="{E16C46CF-7668-4EFB-952F-13F2177B2470}" dt="2023-02-25T09:05:18.353" v="2404" actId="478"/>
          <ac:spMkLst>
            <pc:docMk/>
            <pc:sldMk cId="0" sldId="256"/>
            <ac:spMk id="7" creationId="{4528A54E-2D60-4701-DC59-84408A9AB9D7}"/>
          </ac:spMkLst>
        </pc:spChg>
        <pc:spChg chg="mod">
          <ac:chgData name="Thy Thanh" userId="ac5b07b6074adfbb" providerId="LiveId" clId="{E16C46CF-7668-4EFB-952F-13F2177B2470}" dt="2023-02-26T07:29:08.285" v="10118" actId="3062"/>
          <ac:spMkLst>
            <pc:docMk/>
            <pc:sldMk cId="0" sldId="256"/>
            <ac:spMk id="11" creationId="{00000000-0000-0000-0000-000000000000}"/>
          </ac:spMkLst>
        </pc:spChg>
        <pc:spChg chg="del mod">
          <ac:chgData name="Thy Thanh" userId="ac5b07b6074adfbb" providerId="LiveId" clId="{E16C46CF-7668-4EFB-952F-13F2177B2470}" dt="2023-02-25T08:46:35.282" v="2267" actId="478"/>
          <ac:spMkLst>
            <pc:docMk/>
            <pc:sldMk cId="0" sldId="256"/>
            <ac:spMk id="12" creationId="{00000000-0000-0000-0000-000000000000}"/>
          </ac:spMkLst>
        </pc:spChg>
        <pc:spChg chg="mod">
          <ac:chgData name="Thy Thanh" userId="ac5b07b6074adfbb" providerId="LiveId" clId="{E16C46CF-7668-4EFB-952F-13F2177B2470}" dt="2023-02-25T08:58:32.999" v="2360" actId="1076"/>
          <ac:spMkLst>
            <pc:docMk/>
            <pc:sldMk cId="0" sldId="256"/>
            <ac:spMk id="13" creationId="{00000000-0000-0000-0000-000000000000}"/>
          </ac:spMkLst>
        </pc:spChg>
        <pc:spChg chg="add del mod ord">
          <ac:chgData name="Thy Thanh" userId="ac5b07b6074adfbb" providerId="LiveId" clId="{E16C46CF-7668-4EFB-952F-13F2177B2470}" dt="2023-02-25T09:11:22.445" v="2424" actId="478"/>
          <ac:spMkLst>
            <pc:docMk/>
            <pc:sldMk cId="0" sldId="256"/>
            <ac:spMk id="14" creationId="{FD084CDF-C62D-318E-F7E5-9A87C77E80AD}"/>
          </ac:spMkLst>
        </pc:spChg>
        <pc:spChg chg="del mod topLvl">
          <ac:chgData name="Thy Thanh" userId="ac5b07b6074adfbb" providerId="LiveId" clId="{E16C46CF-7668-4EFB-952F-13F2177B2470}" dt="2023-02-25T07:33:47.072" v="1022" actId="478"/>
          <ac:spMkLst>
            <pc:docMk/>
            <pc:sldMk cId="0" sldId="256"/>
            <ac:spMk id="19" creationId="{91066178-E70A-0432-2E73-8BA1D274B061}"/>
          </ac:spMkLst>
        </pc:spChg>
        <pc:spChg chg="del mod topLvl">
          <ac:chgData name="Thy Thanh" userId="ac5b07b6074adfbb" providerId="LiveId" clId="{E16C46CF-7668-4EFB-952F-13F2177B2470}" dt="2023-02-25T07:33:17.802" v="1013" actId="478"/>
          <ac:spMkLst>
            <pc:docMk/>
            <pc:sldMk cId="0" sldId="256"/>
            <ac:spMk id="20" creationId="{A2B57DEF-EB35-9AF8-B8D3-6BE37DF71DC2}"/>
          </ac:spMkLst>
        </pc:spChg>
        <pc:grpChg chg="del mod">
          <ac:chgData name="Thy Thanh" userId="ac5b07b6074adfbb" providerId="LiveId" clId="{E16C46CF-7668-4EFB-952F-13F2177B2470}" dt="2023-02-25T07:28:26.569" v="776" actId="478"/>
          <ac:grpSpMkLst>
            <pc:docMk/>
            <pc:sldMk cId="0" sldId="256"/>
            <ac:grpSpMk id="5" creationId="{00000000-0000-0000-0000-000000000000}"/>
          </ac:grpSpMkLst>
        </pc:grpChg>
        <pc:grpChg chg="add mod">
          <ac:chgData name="Thy Thanh" userId="ac5b07b6074adfbb" providerId="LiveId" clId="{E16C46CF-7668-4EFB-952F-13F2177B2470}" dt="2023-02-25T09:04:53.231" v="2403" actId="164"/>
          <ac:grpSpMkLst>
            <pc:docMk/>
            <pc:sldMk cId="0" sldId="256"/>
            <ac:grpSpMk id="8" creationId="{C4642417-D798-C21E-B4CC-52252E84A90E}"/>
          </ac:grpSpMkLst>
        </pc:grpChg>
        <pc:grpChg chg="del mod">
          <ac:chgData name="Thy Thanh" userId="ac5b07b6074adfbb" providerId="LiveId" clId="{E16C46CF-7668-4EFB-952F-13F2177B2470}" dt="2023-02-25T07:30:07.346" v="789" actId="478"/>
          <ac:grpSpMkLst>
            <pc:docMk/>
            <pc:sldMk cId="0" sldId="256"/>
            <ac:grpSpMk id="9" creationId="{00000000-0000-0000-0000-000000000000}"/>
          </ac:grpSpMkLst>
        </pc:grpChg>
        <pc:grpChg chg="add del mod">
          <ac:chgData name="Thy Thanh" userId="ac5b07b6074adfbb" providerId="LiveId" clId="{E16C46CF-7668-4EFB-952F-13F2177B2470}" dt="2023-02-25T07:33:17.802" v="1013" actId="478"/>
          <ac:grpSpMkLst>
            <pc:docMk/>
            <pc:sldMk cId="0" sldId="256"/>
            <ac:grpSpMk id="18" creationId="{63D9DC8C-3310-9783-CC01-004B8D59F75A}"/>
          </ac:grpSpMkLst>
        </pc:grpChg>
        <pc:grpChg chg="add mod">
          <ac:chgData name="Thy Thanh" userId="ac5b07b6074adfbb" providerId="LiveId" clId="{E16C46CF-7668-4EFB-952F-13F2177B2470}" dt="2023-02-25T07:35:58.092" v="1059" actId="164"/>
          <ac:grpSpMkLst>
            <pc:docMk/>
            <pc:sldMk cId="0" sldId="256"/>
            <ac:grpSpMk id="28" creationId="{DBFC9534-D51E-4D68-D720-8DC007D56E2C}"/>
          </ac:grpSpMkLst>
        </pc:grpChg>
        <pc:grpChg chg="add del mod">
          <ac:chgData name="Thy Thanh" userId="ac5b07b6074adfbb" providerId="LiveId" clId="{E16C46CF-7668-4EFB-952F-13F2177B2470}" dt="2023-02-25T08:23:46.121" v="1356" actId="478"/>
          <ac:grpSpMkLst>
            <pc:docMk/>
            <pc:sldMk cId="0" sldId="256"/>
            <ac:grpSpMk id="29" creationId="{CBC5BE06-272B-671F-2188-DAB27745C644}"/>
          </ac:grpSpMkLst>
        </pc:grpChg>
        <pc:picChg chg="add del mod">
          <ac:chgData name="Thy Thanh" userId="ac5b07b6074adfbb" providerId="LiveId" clId="{E16C46CF-7668-4EFB-952F-13F2177B2470}" dt="2023-02-25T08:22:15.187" v="1345" actId="478"/>
          <ac:picMkLst>
            <pc:docMk/>
            <pc:sldMk cId="0" sldId="256"/>
            <ac:picMk id="2" creationId="{00000000-0000-0000-0000-000000000000}"/>
          </ac:picMkLst>
        </pc:picChg>
        <pc:picChg chg="del mod ord">
          <ac:chgData name="Thy Thanh" userId="ac5b07b6074adfbb" providerId="LiveId" clId="{E16C46CF-7668-4EFB-952F-13F2177B2470}" dt="2023-02-25T07:45:42.580" v="1185" actId="478"/>
          <ac:picMkLst>
            <pc:docMk/>
            <pc:sldMk cId="0" sldId="256"/>
            <ac:picMk id="3" creationId="{00000000-0000-0000-0000-000000000000}"/>
          </ac:picMkLst>
        </pc:picChg>
        <pc:picChg chg="mod">
          <ac:chgData name="Thy Thanh" userId="ac5b07b6074adfbb" providerId="LiveId" clId="{E16C46CF-7668-4EFB-952F-13F2177B2470}" dt="2023-02-26T07:29:10.132" v="10119" actId="1076"/>
          <ac:picMkLst>
            <pc:docMk/>
            <pc:sldMk cId="0" sldId="256"/>
            <ac:picMk id="4" creationId="{00000000-0000-0000-0000-000000000000}"/>
          </ac:picMkLst>
        </pc:picChg>
        <pc:picChg chg="del mod">
          <ac:chgData name="Thy Thanh" userId="ac5b07b6074adfbb" providerId="LiveId" clId="{E16C46CF-7668-4EFB-952F-13F2177B2470}" dt="2023-02-25T07:33:55.181" v="1024" actId="478"/>
          <ac:picMkLst>
            <pc:docMk/>
            <pc:sldMk cId="0" sldId="256"/>
            <ac:picMk id="8" creationId="{00000000-0000-0000-0000-000000000000}"/>
          </ac:picMkLst>
        </pc:picChg>
        <pc:picChg chg="add del mod">
          <ac:chgData name="Thy Thanh" userId="ac5b07b6074adfbb" providerId="LiveId" clId="{E16C46CF-7668-4EFB-952F-13F2177B2470}" dt="2023-02-25T09:06:01.937" v="2411" actId="478"/>
          <ac:picMkLst>
            <pc:docMk/>
            <pc:sldMk cId="0" sldId="256"/>
            <ac:picMk id="9" creationId="{E674D18A-6E0A-8C43-9E93-4DA98F07BE17}"/>
          </ac:picMkLst>
        </pc:picChg>
        <pc:picChg chg="add del mod">
          <ac:chgData name="Thy Thanh" userId="ac5b07b6074adfbb" providerId="LiveId" clId="{E16C46CF-7668-4EFB-952F-13F2177B2470}" dt="2023-02-25T09:06:00.722" v="2410" actId="478"/>
          <ac:picMkLst>
            <pc:docMk/>
            <pc:sldMk cId="0" sldId="256"/>
            <ac:picMk id="10" creationId="{14E31A17-1A9F-518B-8AE9-AD82B6F4D84F}"/>
          </ac:picMkLst>
        </pc:picChg>
        <pc:picChg chg="add del mod">
          <ac:chgData name="Thy Thanh" userId="ac5b07b6074adfbb" providerId="LiveId" clId="{E16C46CF-7668-4EFB-952F-13F2177B2470}" dt="2023-02-25T09:12:35.377" v="2441" actId="478"/>
          <ac:picMkLst>
            <pc:docMk/>
            <pc:sldMk cId="0" sldId="256"/>
            <ac:picMk id="15" creationId="{04B62281-FB33-14B9-EF53-9BAA79F612B2}"/>
          </ac:picMkLst>
        </pc:picChg>
        <pc:picChg chg="add del mod">
          <ac:chgData name="Thy Thanh" userId="ac5b07b6074adfbb" providerId="LiveId" clId="{E16C46CF-7668-4EFB-952F-13F2177B2470}" dt="2023-02-25T07:31:35.097" v="995" actId="478"/>
          <ac:picMkLst>
            <pc:docMk/>
            <pc:sldMk cId="0" sldId="256"/>
            <ac:picMk id="15" creationId="{4B892FB3-6C6D-A8F1-69D7-4C89E9C2B473}"/>
          </ac:picMkLst>
        </pc:picChg>
        <pc:picChg chg="add del mod">
          <ac:chgData name="Thy Thanh" userId="ac5b07b6074adfbb" providerId="LiveId" clId="{E16C46CF-7668-4EFB-952F-13F2177B2470}" dt="2023-02-25T09:12:09.095" v="2435" actId="478"/>
          <ac:picMkLst>
            <pc:docMk/>
            <pc:sldMk cId="0" sldId="256"/>
            <ac:picMk id="16" creationId="{A96B262A-8090-3891-6BBF-DB35E946DA79}"/>
          </ac:picMkLst>
        </pc:picChg>
        <pc:picChg chg="add del mod">
          <ac:chgData name="Thy Thanh" userId="ac5b07b6074adfbb" providerId="LiveId" clId="{E16C46CF-7668-4EFB-952F-13F2177B2470}" dt="2023-02-25T07:31:33.590" v="994" actId="478"/>
          <ac:picMkLst>
            <pc:docMk/>
            <pc:sldMk cId="0" sldId="256"/>
            <ac:picMk id="17" creationId="{22BE5444-54E3-DA24-4381-1123FB56A62B}"/>
          </ac:picMkLst>
        </pc:picChg>
        <pc:picChg chg="add del mod">
          <ac:chgData name="Thy Thanh" userId="ac5b07b6074adfbb" providerId="LiveId" clId="{E16C46CF-7668-4EFB-952F-13F2177B2470}" dt="2023-02-25T09:12:36.385" v="2442" actId="478"/>
          <ac:picMkLst>
            <pc:docMk/>
            <pc:sldMk cId="0" sldId="256"/>
            <ac:picMk id="17" creationId="{BD4B071D-F612-2E1E-0120-D8BD6FDCF515}"/>
          </ac:picMkLst>
        </pc:picChg>
        <pc:picChg chg="add del mod ord">
          <ac:chgData name="Thy Thanh" userId="ac5b07b6074adfbb" providerId="LiveId" clId="{E16C46CF-7668-4EFB-952F-13F2177B2470}" dt="2023-02-25T08:26:50.901" v="1378" actId="478"/>
          <ac:picMkLst>
            <pc:docMk/>
            <pc:sldMk cId="0" sldId="256"/>
            <ac:picMk id="21" creationId="{E6AA893E-A813-8D65-05B0-F6158EC4887E}"/>
          </ac:picMkLst>
        </pc:picChg>
        <pc:picChg chg="add mod">
          <ac:chgData name="Thy Thanh" userId="ac5b07b6074adfbb" providerId="LiveId" clId="{E16C46CF-7668-4EFB-952F-13F2177B2470}" dt="2023-02-25T08:14:07.232" v="1294" actId="1076"/>
          <ac:picMkLst>
            <pc:docMk/>
            <pc:sldMk cId="0" sldId="256"/>
            <ac:picMk id="22" creationId="{57106F07-D4F8-09DE-E00D-5EF691097C38}"/>
          </ac:picMkLst>
        </pc:picChg>
        <pc:picChg chg="add mod">
          <ac:chgData name="Thy Thanh" userId="ac5b07b6074adfbb" providerId="LiveId" clId="{E16C46CF-7668-4EFB-952F-13F2177B2470}" dt="2023-02-25T08:13:44.012" v="1289" actId="14100"/>
          <ac:picMkLst>
            <pc:docMk/>
            <pc:sldMk cId="0" sldId="256"/>
            <ac:picMk id="23" creationId="{3BA7F82D-D627-918C-9823-D53396DA3E2B}"/>
          </ac:picMkLst>
        </pc:picChg>
        <pc:picChg chg="add mod">
          <ac:chgData name="Thy Thanh" userId="ac5b07b6074adfbb" providerId="LiveId" clId="{E16C46CF-7668-4EFB-952F-13F2177B2470}" dt="2023-02-25T08:13:49.911" v="1290" actId="1076"/>
          <ac:picMkLst>
            <pc:docMk/>
            <pc:sldMk cId="0" sldId="256"/>
            <ac:picMk id="24" creationId="{F54117BC-BE44-07AC-7052-E88A7AECA147}"/>
          </ac:picMkLst>
        </pc:picChg>
        <pc:picChg chg="add mod">
          <ac:chgData name="Thy Thanh" userId="ac5b07b6074adfbb" providerId="LiveId" clId="{E16C46CF-7668-4EFB-952F-13F2177B2470}" dt="2023-02-25T08:13:53.038" v="1292" actId="1076"/>
          <ac:picMkLst>
            <pc:docMk/>
            <pc:sldMk cId="0" sldId="256"/>
            <ac:picMk id="25" creationId="{DF233325-AF0F-0A70-2D8E-CD555445A197}"/>
          </ac:picMkLst>
        </pc:picChg>
        <pc:picChg chg="add mod">
          <ac:chgData name="Thy Thanh" userId="ac5b07b6074adfbb" providerId="LiveId" clId="{E16C46CF-7668-4EFB-952F-13F2177B2470}" dt="2023-02-25T08:13:50.728" v="1291" actId="1076"/>
          <ac:picMkLst>
            <pc:docMk/>
            <pc:sldMk cId="0" sldId="256"/>
            <ac:picMk id="26" creationId="{C72A1B90-E19B-9E9E-022B-D769ADF8ACCF}"/>
          </ac:picMkLst>
        </pc:picChg>
        <pc:picChg chg="add mod">
          <ac:chgData name="Thy Thanh" userId="ac5b07b6074adfbb" providerId="LiveId" clId="{E16C46CF-7668-4EFB-952F-13F2177B2470}" dt="2023-02-25T08:13:57.712" v="1293" actId="1076"/>
          <ac:picMkLst>
            <pc:docMk/>
            <pc:sldMk cId="0" sldId="256"/>
            <ac:picMk id="27" creationId="{971D9B8F-77E0-6D4A-A5BA-36BAA64C0310}"/>
          </ac:picMkLst>
        </pc:picChg>
        <pc:picChg chg="add del mod ord">
          <ac:chgData name="Thy Thanh" userId="ac5b07b6074adfbb" providerId="LiveId" clId="{E16C46CF-7668-4EFB-952F-13F2177B2470}" dt="2023-02-25T07:45:35.897" v="1180"/>
          <ac:picMkLst>
            <pc:docMk/>
            <pc:sldMk cId="0" sldId="256"/>
            <ac:picMk id="34" creationId="{7677052D-AAB3-9166-6A0F-9F3B4930C13A}"/>
          </ac:picMkLst>
        </pc:picChg>
        <pc:picChg chg="add del mod">
          <ac:chgData name="Thy Thanh" userId="ac5b07b6074adfbb" providerId="LiveId" clId="{E16C46CF-7668-4EFB-952F-13F2177B2470}" dt="2023-02-25T07:50:37.436" v="1214" actId="478"/>
          <ac:picMkLst>
            <pc:docMk/>
            <pc:sldMk cId="0" sldId="256"/>
            <ac:picMk id="35" creationId="{28FA4B5A-C421-12D0-735B-1C81DE28C356}"/>
          </ac:picMkLst>
        </pc:picChg>
        <pc:picChg chg="add del mod">
          <ac:chgData name="Thy Thanh" userId="ac5b07b6074adfbb" providerId="LiveId" clId="{E16C46CF-7668-4EFB-952F-13F2177B2470}" dt="2023-02-25T07:50:40.743" v="1216" actId="478"/>
          <ac:picMkLst>
            <pc:docMk/>
            <pc:sldMk cId="0" sldId="256"/>
            <ac:picMk id="36" creationId="{191E2377-EF42-B54A-F550-BF96ADD2752B}"/>
          </ac:picMkLst>
        </pc:picChg>
        <pc:picChg chg="add del mod">
          <ac:chgData name="Thy Thanh" userId="ac5b07b6074adfbb" providerId="LiveId" clId="{E16C46CF-7668-4EFB-952F-13F2177B2470}" dt="2023-02-25T07:50:38.986" v="1215" actId="478"/>
          <ac:picMkLst>
            <pc:docMk/>
            <pc:sldMk cId="0" sldId="256"/>
            <ac:picMk id="37" creationId="{E7042FB7-C691-6BB5-1FC0-2F7182834B7E}"/>
          </ac:picMkLst>
        </pc:picChg>
        <pc:picChg chg="add del mod ord">
          <ac:chgData name="Thy Thanh" userId="ac5b07b6074adfbb" providerId="LiveId" clId="{E16C46CF-7668-4EFB-952F-13F2177B2470}" dt="2023-02-25T08:10:51.402" v="1266" actId="478"/>
          <ac:picMkLst>
            <pc:docMk/>
            <pc:sldMk cId="0" sldId="256"/>
            <ac:picMk id="38" creationId="{04F41546-FBF2-8D75-FF47-C67E085D0DD5}"/>
          </ac:picMkLst>
        </pc:picChg>
        <pc:picChg chg="add del mod">
          <ac:chgData name="Thy Thanh" userId="ac5b07b6074adfbb" providerId="LiveId" clId="{E16C46CF-7668-4EFB-952F-13F2177B2470}" dt="2023-02-25T08:11:34.167" v="1270" actId="21"/>
          <ac:picMkLst>
            <pc:docMk/>
            <pc:sldMk cId="0" sldId="256"/>
            <ac:picMk id="39" creationId="{7F3A538F-1BB5-630A-9C7C-EE8C8BE4AB7C}"/>
          </ac:picMkLst>
        </pc:picChg>
        <pc:picChg chg="add del mod modCrop">
          <ac:chgData name="Thy Thanh" userId="ac5b07b6074adfbb" providerId="LiveId" clId="{E16C46CF-7668-4EFB-952F-13F2177B2470}" dt="2023-02-25T08:17:37.027" v="1310" actId="478"/>
          <ac:picMkLst>
            <pc:docMk/>
            <pc:sldMk cId="0" sldId="256"/>
            <ac:picMk id="41" creationId="{0DB7E546-C8F4-C0CC-E2C8-AF50E13336A4}"/>
          </ac:picMkLst>
        </pc:picChg>
        <pc:picChg chg="add del">
          <ac:chgData name="Thy Thanh" userId="ac5b07b6074adfbb" providerId="LiveId" clId="{E16C46CF-7668-4EFB-952F-13F2177B2470}" dt="2023-02-25T08:27:10.291" v="1382" actId="478"/>
          <ac:picMkLst>
            <pc:docMk/>
            <pc:sldMk cId="0" sldId="256"/>
            <ac:picMk id="42" creationId="{AE2CA033-0A6F-0C4E-7893-ABCC756A94F7}"/>
          </ac:picMkLst>
        </pc:picChg>
        <pc:picChg chg="add mod">
          <ac:chgData name="Thy Thanh" userId="ac5b07b6074adfbb" providerId="LiveId" clId="{E16C46CF-7668-4EFB-952F-13F2177B2470}" dt="2023-02-25T08:37:58.652" v="2150" actId="1076"/>
          <ac:picMkLst>
            <pc:docMk/>
            <pc:sldMk cId="0" sldId="256"/>
            <ac:picMk id="43" creationId="{7111AB9D-F191-A84B-B8B6-941EAEA2ED99}"/>
          </ac:picMkLst>
        </pc:picChg>
        <pc:picChg chg="add del mod modCrop">
          <ac:chgData name="Thy Thanh" userId="ac5b07b6074adfbb" providerId="LiveId" clId="{E16C46CF-7668-4EFB-952F-13F2177B2470}" dt="2023-02-25T08:35:46.146" v="2015" actId="478"/>
          <ac:picMkLst>
            <pc:docMk/>
            <pc:sldMk cId="0" sldId="256"/>
            <ac:picMk id="45" creationId="{09CA53EC-FDA8-D151-A3F9-A5A1C7948E5B}"/>
          </ac:picMkLst>
        </pc:picChg>
        <pc:picChg chg="add mod modCrop">
          <ac:chgData name="Thy Thanh" userId="ac5b07b6074adfbb" providerId="LiveId" clId="{E16C46CF-7668-4EFB-952F-13F2177B2470}" dt="2023-02-25T08:38:13.095" v="2154" actId="34135"/>
          <ac:picMkLst>
            <pc:docMk/>
            <pc:sldMk cId="0" sldId="256"/>
            <ac:picMk id="47" creationId="{6DA89FD1-9D16-DD2A-94D8-0F06828E5FC3}"/>
          </ac:picMkLst>
        </pc:picChg>
        <pc:picChg chg="add del mod">
          <ac:chgData name="Thy Thanh" userId="ac5b07b6074adfbb" providerId="LiveId" clId="{E16C46CF-7668-4EFB-952F-13F2177B2470}" dt="2023-02-25T07:52:27.567" v="1227" actId="478"/>
          <ac:picMkLst>
            <pc:docMk/>
            <pc:sldMk cId="0" sldId="256"/>
            <ac:picMk id="2050" creationId="{C62DB9B1-E8DF-EA62-71F9-A0800CCE7A85}"/>
          </ac:picMkLst>
        </pc:picChg>
        <pc:picChg chg="add del mod">
          <ac:chgData name="Thy Thanh" userId="ac5b07b6074adfbb" providerId="LiveId" clId="{E16C46CF-7668-4EFB-952F-13F2177B2470}" dt="2023-02-25T07:56:07.853" v="1249" actId="478"/>
          <ac:picMkLst>
            <pc:docMk/>
            <pc:sldMk cId="0" sldId="256"/>
            <ac:picMk id="2052" creationId="{9342E84E-E9A2-59D8-033D-900D7593B23A}"/>
          </ac:picMkLst>
        </pc:picChg>
        <pc:picChg chg="add del mod">
          <ac:chgData name="Thy Thanh" userId="ac5b07b6074adfbb" providerId="LiveId" clId="{E16C46CF-7668-4EFB-952F-13F2177B2470}" dt="2023-02-25T07:59:37.476" v="1255" actId="478"/>
          <ac:picMkLst>
            <pc:docMk/>
            <pc:sldMk cId="0" sldId="256"/>
            <ac:picMk id="2054" creationId="{263317D8-F7DD-6695-5F7A-CF08360EAEE6}"/>
          </ac:picMkLst>
        </pc:picChg>
        <pc:picChg chg="add del mod">
          <ac:chgData name="Thy Thanh" userId="ac5b07b6074adfbb" providerId="LiveId" clId="{E16C46CF-7668-4EFB-952F-13F2177B2470}" dt="2023-02-25T08:22:39.675" v="1350" actId="478"/>
          <ac:picMkLst>
            <pc:docMk/>
            <pc:sldMk cId="0" sldId="256"/>
            <ac:picMk id="2056" creationId="{DF1E6DDE-955C-6F99-0788-4E975F659D8B}"/>
          </ac:picMkLst>
        </pc:picChg>
        <pc:picChg chg="add del mod">
          <ac:chgData name="Thy Thanh" userId="ac5b07b6074adfbb" providerId="LiveId" clId="{E16C46CF-7668-4EFB-952F-13F2177B2470}" dt="2023-02-25T08:25:01.189" v="1361" actId="478"/>
          <ac:picMkLst>
            <pc:docMk/>
            <pc:sldMk cId="0" sldId="256"/>
            <ac:picMk id="2058" creationId="{32D297CE-F71B-F922-02D1-EE8F53C5DE69}"/>
          </ac:picMkLst>
        </pc:picChg>
        <pc:picChg chg="add mod">
          <ac:chgData name="Thy Thanh" userId="ac5b07b6074adfbb" providerId="LiveId" clId="{E16C46CF-7668-4EFB-952F-13F2177B2470}" dt="2023-02-25T08:50:05.399" v="2308"/>
          <ac:picMkLst>
            <pc:docMk/>
            <pc:sldMk cId="0" sldId="256"/>
            <ac:picMk id="2060" creationId="{7ACCCBC2-40F3-28BA-DAD5-10581F7C08E5}"/>
          </ac:picMkLst>
        </pc:picChg>
        <pc:picChg chg="add del mod">
          <ac:chgData name="Thy Thanh" userId="ac5b07b6074adfbb" providerId="LiveId" clId="{E16C46CF-7668-4EFB-952F-13F2177B2470}" dt="2023-02-25T08:30:27.659" v="1404" actId="478"/>
          <ac:picMkLst>
            <pc:docMk/>
            <pc:sldMk cId="0" sldId="256"/>
            <ac:picMk id="2062" creationId="{FD4EE1E5-CB65-E607-E6E2-C1872465986D}"/>
          </ac:picMkLst>
        </pc:picChg>
        <pc:picChg chg="add mod">
          <ac:chgData name="Thy Thanh" userId="ac5b07b6074adfbb" providerId="LiveId" clId="{E16C46CF-7668-4EFB-952F-13F2177B2470}" dt="2023-02-25T08:57:42.101" v="2356" actId="1076"/>
          <ac:picMkLst>
            <pc:docMk/>
            <pc:sldMk cId="0" sldId="256"/>
            <ac:picMk id="2064" creationId="{216620BE-BB17-83FF-A8D6-D36231D09B40}"/>
          </ac:picMkLst>
        </pc:picChg>
        <pc:cxnChg chg="add del mod">
          <ac:chgData name="Thy Thanh" userId="ac5b07b6074adfbb" providerId="LiveId" clId="{E16C46CF-7668-4EFB-952F-13F2177B2470}" dt="2023-02-25T07:40:41" v="1123" actId="478"/>
          <ac:cxnSpMkLst>
            <pc:docMk/>
            <pc:sldMk cId="0" sldId="256"/>
            <ac:cxnSpMk id="31" creationId="{541896F0-CFC8-B2F0-3C16-50098C3DB4BE}"/>
          </ac:cxnSpMkLst>
        </pc:cxnChg>
        <pc:cxnChg chg="add del mod">
          <ac:chgData name="Thy Thanh" userId="ac5b07b6074adfbb" providerId="LiveId" clId="{E16C46CF-7668-4EFB-952F-13F2177B2470}" dt="2023-02-25T07:40:39.894" v="1122" actId="478"/>
          <ac:cxnSpMkLst>
            <pc:docMk/>
            <pc:sldMk cId="0" sldId="256"/>
            <ac:cxnSpMk id="32" creationId="{E58150AC-291D-91CB-0889-E0CB17A846D7}"/>
          </ac:cxnSpMkLst>
        </pc:cxnChg>
      </pc:sldChg>
      <pc:sldChg chg="addSp delSp del mod">
        <pc:chgData name="Thy Thanh" userId="ac5b07b6074adfbb" providerId="LiveId" clId="{E16C46CF-7668-4EFB-952F-13F2177B2470}" dt="2023-02-25T09:25:41.879" v="2673" actId="47"/>
        <pc:sldMkLst>
          <pc:docMk/>
          <pc:sldMk cId="0" sldId="257"/>
        </pc:sldMkLst>
        <pc:picChg chg="add del">
          <ac:chgData name="Thy Thanh" userId="ac5b07b6074adfbb" providerId="LiveId" clId="{E16C46CF-7668-4EFB-952F-13F2177B2470}" dt="2023-02-25T07:34:23.763" v="1031" actId="21"/>
          <ac:picMkLst>
            <pc:docMk/>
            <pc:sldMk cId="0" sldId="257"/>
            <ac:picMk id="8" creationId="{00000000-0000-0000-0000-000000000000}"/>
          </ac:picMkLst>
        </pc:picChg>
      </pc:sldChg>
      <pc:sldChg chg="delSp del mod">
        <pc:chgData name="Thy Thanh" userId="ac5b07b6074adfbb" providerId="LiveId" clId="{E16C46CF-7668-4EFB-952F-13F2177B2470}" dt="2023-02-25T09:25:40.275" v="2671" actId="47"/>
        <pc:sldMkLst>
          <pc:docMk/>
          <pc:sldMk cId="0" sldId="258"/>
        </pc:sldMkLst>
        <pc:picChg chg="del">
          <ac:chgData name="Thy Thanh" userId="ac5b07b6074adfbb" providerId="LiveId" clId="{E16C46CF-7668-4EFB-952F-13F2177B2470}" dt="2023-02-25T07:49:12.306" v="1191" actId="21"/>
          <ac:picMkLst>
            <pc:docMk/>
            <pc:sldMk cId="0" sldId="258"/>
            <ac:picMk id="2" creationId="{00000000-0000-0000-0000-000000000000}"/>
          </ac:picMkLst>
        </pc:picChg>
      </pc:sldChg>
      <pc:sldChg chg="new del">
        <pc:chgData name="Thy Thanh" userId="ac5b07b6074adfbb" providerId="LiveId" clId="{E16C46CF-7668-4EFB-952F-13F2177B2470}" dt="2023-02-25T09:25:40.378" v="2672" actId="47"/>
        <pc:sldMkLst>
          <pc:docMk/>
          <pc:sldMk cId="1994790303" sldId="259"/>
        </pc:sldMkLst>
      </pc:sldChg>
      <pc:sldChg chg="addSp delSp modSp del mod setBg">
        <pc:chgData name="Thy Thanh" userId="ac5b07b6074adfbb" providerId="LiveId" clId="{E16C46CF-7668-4EFB-952F-13F2177B2470}" dt="2023-02-25T07:26:28.560" v="748" actId="47"/>
        <pc:sldMkLst>
          <pc:docMk/>
          <pc:sldMk cId="3996048800" sldId="259"/>
        </pc:sldMkLst>
        <pc:spChg chg="add del mod">
          <ac:chgData name="Thy Thanh" userId="ac5b07b6074adfbb" providerId="LiveId" clId="{E16C46CF-7668-4EFB-952F-13F2177B2470}" dt="2023-02-25T07:06:19.654" v="113" actId="478"/>
          <ac:spMkLst>
            <pc:docMk/>
            <pc:sldMk cId="3996048800" sldId="259"/>
            <ac:spMk id="2" creationId="{536C9CF6-8111-BA6B-1F40-6632FECBC61E}"/>
          </ac:spMkLst>
        </pc:spChg>
        <pc:spChg chg="del mod">
          <ac:chgData name="Thy Thanh" userId="ac5b07b6074adfbb" providerId="LiveId" clId="{E16C46CF-7668-4EFB-952F-13F2177B2470}" dt="2023-02-25T07:21:24.222" v="681" actId="478"/>
          <ac:spMkLst>
            <pc:docMk/>
            <pc:sldMk cId="3996048800" sldId="259"/>
            <ac:spMk id="12" creationId="{00000000-0000-0000-0000-000000000000}"/>
          </ac:spMkLst>
        </pc:spChg>
        <pc:spChg chg="mod">
          <ac:chgData name="Thy Thanh" userId="ac5b07b6074adfbb" providerId="LiveId" clId="{E16C46CF-7668-4EFB-952F-13F2177B2470}" dt="2023-02-25T07:25:06.678" v="745" actId="14838"/>
          <ac:spMkLst>
            <pc:docMk/>
            <pc:sldMk cId="3996048800" sldId="259"/>
            <ac:spMk id="13" creationId="{00000000-0000-0000-0000-000000000000}"/>
          </ac:spMkLst>
        </pc:spChg>
        <pc:spChg chg="mod">
          <ac:chgData name="Thy Thanh" userId="ac5b07b6074adfbb" providerId="LiveId" clId="{E16C46CF-7668-4EFB-952F-13F2177B2470}" dt="2023-02-25T07:21:46.215" v="685" actId="207"/>
          <ac:spMkLst>
            <pc:docMk/>
            <pc:sldMk cId="3996048800" sldId="259"/>
            <ac:spMk id="14" creationId="{2C7C0046-EE44-B588-2E78-D7912A1312AE}"/>
          </ac:spMkLst>
        </pc:spChg>
        <pc:spChg chg="mod">
          <ac:chgData name="Thy Thanh" userId="ac5b07b6074adfbb" providerId="LiveId" clId="{E16C46CF-7668-4EFB-952F-13F2177B2470}" dt="2023-02-25T07:21:46.215" v="685" actId="207"/>
          <ac:spMkLst>
            <pc:docMk/>
            <pc:sldMk cId="3996048800" sldId="259"/>
            <ac:spMk id="16" creationId="{C09B9B78-D07C-6554-1ED9-BB65C87C276E}"/>
          </ac:spMkLst>
        </pc:spChg>
        <pc:spChg chg="add del mod">
          <ac:chgData name="Thy Thanh" userId="ac5b07b6074adfbb" providerId="LiveId" clId="{E16C46CF-7668-4EFB-952F-13F2177B2470}" dt="2023-02-25T07:22:27.202" v="689" actId="478"/>
          <ac:spMkLst>
            <pc:docMk/>
            <pc:sldMk cId="3996048800" sldId="259"/>
            <ac:spMk id="17" creationId="{BBC4EC5D-E105-74D1-C2F3-E3BAB45CBB19}"/>
          </ac:spMkLst>
        </pc:spChg>
        <pc:spChg chg="add mod">
          <ac:chgData name="Thy Thanh" userId="ac5b07b6074adfbb" providerId="LiveId" clId="{E16C46CF-7668-4EFB-952F-13F2177B2470}" dt="2023-02-25T07:23:50.703" v="735" actId="164"/>
          <ac:spMkLst>
            <pc:docMk/>
            <pc:sldMk cId="3996048800" sldId="259"/>
            <ac:spMk id="18" creationId="{4D07D827-F505-069F-4386-23763ECC2AAD}"/>
          </ac:spMkLst>
        </pc:spChg>
        <pc:spChg chg="add mod">
          <ac:chgData name="Thy Thanh" userId="ac5b07b6074adfbb" providerId="LiveId" clId="{E16C46CF-7668-4EFB-952F-13F2177B2470}" dt="2023-02-25T07:24:34.526" v="744" actId="113"/>
          <ac:spMkLst>
            <pc:docMk/>
            <pc:sldMk cId="3996048800" sldId="259"/>
            <ac:spMk id="19" creationId="{38022B1D-B2E8-5973-4E27-0CFCC4B0E0C4}"/>
          </ac:spMkLst>
        </pc:spChg>
        <pc:grpChg chg="add del mod">
          <ac:chgData name="Thy Thanh" userId="ac5b07b6074adfbb" providerId="LiveId" clId="{E16C46CF-7668-4EFB-952F-13F2177B2470}" dt="2023-02-25T07:21:48.396" v="686" actId="478"/>
          <ac:grpSpMkLst>
            <pc:docMk/>
            <pc:sldMk cId="3996048800" sldId="259"/>
            <ac:grpSpMk id="11" creationId="{D7DD3F90-13D2-76F3-9E40-97C276CCBA77}"/>
          </ac:grpSpMkLst>
        </pc:grpChg>
        <pc:grpChg chg="add mod">
          <ac:chgData name="Thy Thanh" userId="ac5b07b6074adfbb" providerId="LiveId" clId="{E16C46CF-7668-4EFB-952F-13F2177B2470}" dt="2023-02-25T07:23:56.387" v="736" actId="1076"/>
          <ac:grpSpMkLst>
            <pc:docMk/>
            <pc:sldMk cId="3996048800" sldId="259"/>
            <ac:grpSpMk id="23" creationId="{E97D4E4B-3FD9-841D-5CE2-1F002F59AFC7}"/>
          </ac:grpSpMkLst>
        </pc:grpChg>
        <pc:picChg chg="add del mod">
          <ac:chgData name="Thy Thanh" userId="ac5b07b6074adfbb" providerId="LiveId" clId="{E16C46CF-7668-4EFB-952F-13F2177B2470}" dt="2023-02-25T07:10:03.536" v="279" actId="478"/>
          <ac:picMkLst>
            <pc:docMk/>
            <pc:sldMk cId="3996048800" sldId="259"/>
            <ac:picMk id="3" creationId="{BC21E105-C1AC-0C5C-98E8-3C0FBAF2169E}"/>
          </ac:picMkLst>
        </pc:picChg>
        <pc:picChg chg="add del mod">
          <ac:chgData name="Thy Thanh" userId="ac5b07b6074adfbb" providerId="LiveId" clId="{E16C46CF-7668-4EFB-952F-13F2177B2470}" dt="2023-02-25T07:11:29.885" v="284" actId="478"/>
          <ac:picMkLst>
            <pc:docMk/>
            <pc:sldMk cId="3996048800" sldId="259"/>
            <ac:picMk id="5" creationId="{EF2B69E3-40BB-85A2-96B6-BE8EA40ABC39}"/>
          </ac:picMkLst>
        </pc:picChg>
        <pc:picChg chg="add del mod">
          <ac:chgData name="Thy Thanh" userId="ac5b07b6074adfbb" providerId="LiveId" clId="{E16C46CF-7668-4EFB-952F-13F2177B2470}" dt="2023-02-25T07:12:42.695" v="301" actId="478"/>
          <ac:picMkLst>
            <pc:docMk/>
            <pc:sldMk cId="3996048800" sldId="259"/>
            <ac:picMk id="7" creationId="{10C6CD66-8772-B674-3669-991A766B87D8}"/>
          </ac:picMkLst>
        </pc:picChg>
        <pc:picChg chg="add del mod modCrop">
          <ac:chgData name="Thy Thanh" userId="ac5b07b6074adfbb" providerId="LiveId" clId="{E16C46CF-7668-4EFB-952F-13F2177B2470}" dt="2023-02-25T07:20:37.784" v="651" actId="478"/>
          <ac:picMkLst>
            <pc:docMk/>
            <pc:sldMk cId="3996048800" sldId="259"/>
            <ac:picMk id="9" creationId="{EC841901-7038-9860-B027-F3AC3ECA91F1}"/>
          </ac:picMkLst>
        </pc:picChg>
        <pc:picChg chg="add del mod">
          <ac:chgData name="Thy Thanh" userId="ac5b07b6074adfbb" providerId="LiveId" clId="{E16C46CF-7668-4EFB-952F-13F2177B2470}" dt="2023-02-25T07:20:50.922" v="655" actId="478"/>
          <ac:picMkLst>
            <pc:docMk/>
            <pc:sldMk cId="3996048800" sldId="259"/>
            <ac:picMk id="10" creationId="{130EBDB8-5AAD-672D-0674-493D0CE53AF8}"/>
          </ac:picMkLst>
        </pc:picChg>
        <pc:picChg chg="del mod">
          <ac:chgData name="Thy Thanh" userId="ac5b07b6074adfbb" providerId="LiveId" clId="{E16C46CF-7668-4EFB-952F-13F2177B2470}" dt="2023-02-25T07:10:01.827" v="278" actId="478"/>
          <ac:picMkLst>
            <pc:docMk/>
            <pc:sldMk cId="3996048800" sldId="259"/>
            <ac:picMk id="15" creationId="{D455DE2A-0EB4-5EBB-815B-B179D92C46E2}"/>
          </ac:picMkLst>
        </pc:picChg>
        <pc:picChg chg="add del mod">
          <ac:chgData name="Thy Thanh" userId="ac5b07b6074adfbb" providerId="LiveId" clId="{E16C46CF-7668-4EFB-952F-13F2177B2470}" dt="2023-02-25T07:08:07.300" v="129" actId="478"/>
          <ac:picMkLst>
            <pc:docMk/>
            <pc:sldMk cId="3996048800" sldId="259"/>
            <ac:picMk id="1026" creationId="{A52B0068-BAD5-7C75-7ECC-895C545D3204}"/>
          </ac:picMkLst>
        </pc:picChg>
        <pc:cxnChg chg="add mod">
          <ac:chgData name="Thy Thanh" userId="ac5b07b6074adfbb" providerId="LiveId" clId="{E16C46CF-7668-4EFB-952F-13F2177B2470}" dt="2023-02-25T07:24:24.462" v="742" actId="1076"/>
          <ac:cxnSpMkLst>
            <pc:docMk/>
            <pc:sldMk cId="3996048800" sldId="259"/>
            <ac:cxnSpMk id="21" creationId="{9CE4AF8A-60A2-3DEF-6C44-3E8D654A7AE1}"/>
          </ac:cxnSpMkLst>
        </pc:cxnChg>
      </pc:sldChg>
      <pc:sldChg chg="add del">
        <pc:chgData name="Thy Thanh" userId="ac5b07b6074adfbb" providerId="LiveId" clId="{E16C46CF-7668-4EFB-952F-13F2177B2470}" dt="2023-02-25T09:24:37.228" v="2634" actId="47"/>
        <pc:sldMkLst>
          <pc:docMk/>
          <pc:sldMk cId="2836908237" sldId="260"/>
        </pc:sldMkLst>
      </pc:sldChg>
      <pc:sldChg chg="add del">
        <pc:chgData name="Thy Thanh" userId="ac5b07b6074adfbb" providerId="LiveId" clId="{E16C46CF-7668-4EFB-952F-13F2177B2470}" dt="2023-02-25T09:24:40.915" v="2635" actId="47"/>
        <pc:sldMkLst>
          <pc:docMk/>
          <pc:sldMk cId="1103679144" sldId="261"/>
        </pc:sldMkLst>
      </pc:sldChg>
      <pc:sldChg chg="add del">
        <pc:chgData name="Thy Thanh" userId="ac5b07b6074adfbb" providerId="LiveId" clId="{E16C46CF-7668-4EFB-952F-13F2177B2470}" dt="2023-02-25T09:24:49.718" v="2639" actId="47"/>
        <pc:sldMkLst>
          <pc:docMk/>
          <pc:sldMk cId="861883043" sldId="262"/>
        </pc:sldMkLst>
      </pc:sldChg>
      <pc:sldChg chg="add del">
        <pc:chgData name="Thy Thanh" userId="ac5b07b6074adfbb" providerId="LiveId" clId="{E16C46CF-7668-4EFB-952F-13F2177B2470}" dt="2023-02-25T09:24:52.257" v="2640" actId="47"/>
        <pc:sldMkLst>
          <pc:docMk/>
          <pc:sldMk cId="1972500961" sldId="263"/>
        </pc:sldMkLst>
      </pc:sldChg>
      <pc:sldChg chg="add del ord">
        <pc:chgData name="Thy Thanh" userId="ac5b07b6074adfbb" providerId="LiveId" clId="{E16C46CF-7668-4EFB-952F-13F2177B2470}" dt="2023-02-25T09:24:47.248" v="2638" actId="47"/>
        <pc:sldMkLst>
          <pc:docMk/>
          <pc:sldMk cId="239668542" sldId="264"/>
        </pc:sldMkLst>
      </pc:sldChg>
      <pc:sldChg chg="add del">
        <pc:chgData name="Thy Thanh" userId="ac5b07b6074adfbb" providerId="LiveId" clId="{E16C46CF-7668-4EFB-952F-13F2177B2470}" dt="2023-02-25T09:24:54.580" v="2641" actId="47"/>
        <pc:sldMkLst>
          <pc:docMk/>
          <pc:sldMk cId="4134859790" sldId="265"/>
        </pc:sldMkLst>
      </pc:sldChg>
      <pc:sldChg chg="addSp delSp modSp add del mod ord modTransition setBg">
        <pc:chgData name="Thy Thanh" userId="ac5b07b6074adfbb" providerId="LiveId" clId="{E16C46CF-7668-4EFB-952F-13F2177B2470}" dt="2023-02-25T10:55:21.941" v="3209" actId="47"/>
        <pc:sldMkLst>
          <pc:docMk/>
          <pc:sldMk cId="1759643422" sldId="266"/>
        </pc:sldMkLst>
        <pc:spChg chg="del topLvl">
          <ac:chgData name="Thy Thanh" userId="ac5b07b6074adfbb" providerId="LiveId" clId="{E16C46CF-7668-4EFB-952F-13F2177B2470}" dt="2023-02-25T09:20:19.233" v="2564" actId="478"/>
          <ac:spMkLst>
            <pc:docMk/>
            <pc:sldMk cId="1759643422" sldId="266"/>
            <ac:spMk id="6" creationId="{00000000-0000-0000-0000-000000000000}"/>
          </ac:spMkLst>
        </pc:spChg>
        <pc:spChg chg="del">
          <ac:chgData name="Thy Thanh" userId="ac5b07b6074adfbb" providerId="LiveId" clId="{E16C46CF-7668-4EFB-952F-13F2177B2470}" dt="2023-02-25T09:20:17.737" v="2563" actId="478"/>
          <ac:spMkLst>
            <pc:docMk/>
            <pc:sldMk cId="1759643422" sldId="266"/>
            <ac:spMk id="15" creationId="{00000000-0000-0000-0000-000000000000}"/>
          </ac:spMkLst>
        </pc:spChg>
        <pc:spChg chg="mod">
          <ac:chgData name="Thy Thanh" userId="ac5b07b6074adfbb" providerId="LiveId" clId="{E16C46CF-7668-4EFB-952F-13F2177B2470}" dt="2023-02-25T10:25:06.638" v="2798" actId="20577"/>
          <ac:spMkLst>
            <pc:docMk/>
            <pc:sldMk cId="1759643422" sldId="266"/>
            <ac:spMk id="16" creationId="{00000000-0000-0000-0000-000000000000}"/>
          </ac:spMkLst>
        </pc:spChg>
        <pc:spChg chg="del mod">
          <ac:chgData name="Thy Thanh" userId="ac5b07b6074adfbb" providerId="LiveId" clId="{E16C46CF-7668-4EFB-952F-13F2177B2470}" dt="2023-02-25T09:18:59.187" v="2499" actId="478"/>
          <ac:spMkLst>
            <pc:docMk/>
            <pc:sldMk cId="1759643422" sldId="266"/>
            <ac:spMk id="17" creationId="{00000000-0000-0000-0000-000000000000}"/>
          </ac:spMkLst>
        </pc:spChg>
        <pc:spChg chg="del mod">
          <ac:chgData name="Thy Thanh" userId="ac5b07b6074adfbb" providerId="LiveId" clId="{E16C46CF-7668-4EFB-952F-13F2177B2470}" dt="2023-02-25T09:18:50.122" v="2494" actId="478"/>
          <ac:spMkLst>
            <pc:docMk/>
            <pc:sldMk cId="1759643422" sldId="266"/>
            <ac:spMk id="18" creationId="{00000000-0000-0000-0000-000000000000}"/>
          </ac:spMkLst>
        </pc:spChg>
        <pc:spChg chg="del mod">
          <ac:chgData name="Thy Thanh" userId="ac5b07b6074adfbb" providerId="LiveId" clId="{E16C46CF-7668-4EFB-952F-13F2177B2470}" dt="2023-02-25T09:18:52.414" v="2496" actId="478"/>
          <ac:spMkLst>
            <pc:docMk/>
            <pc:sldMk cId="1759643422" sldId="266"/>
            <ac:spMk id="19" creationId="{00000000-0000-0000-0000-000000000000}"/>
          </ac:spMkLst>
        </pc:spChg>
        <pc:spChg chg="add del mod">
          <ac:chgData name="Thy Thanh" userId="ac5b07b6074adfbb" providerId="LiveId" clId="{E16C46CF-7668-4EFB-952F-13F2177B2470}" dt="2023-02-25T09:20:14.296" v="2560"/>
          <ac:spMkLst>
            <pc:docMk/>
            <pc:sldMk cId="1759643422" sldId="266"/>
            <ac:spMk id="28" creationId="{2F6017DF-FD05-AE48-577B-65E2D8DC7277}"/>
          </ac:spMkLst>
        </pc:spChg>
        <pc:spChg chg="add del mod">
          <ac:chgData name="Thy Thanh" userId="ac5b07b6074adfbb" providerId="LiveId" clId="{E16C46CF-7668-4EFB-952F-13F2177B2470}" dt="2023-02-25T09:22:54.469" v="2585" actId="478"/>
          <ac:spMkLst>
            <pc:docMk/>
            <pc:sldMk cId="1759643422" sldId="266"/>
            <ac:spMk id="29" creationId="{5D1A215E-3E37-ECA5-2D41-56065695B012}"/>
          </ac:spMkLst>
        </pc:spChg>
        <pc:spChg chg="add del">
          <ac:chgData name="Thy Thanh" userId="ac5b07b6074adfbb" providerId="LiveId" clId="{E16C46CF-7668-4EFB-952F-13F2177B2470}" dt="2023-02-25T09:41:14.693" v="2676" actId="22"/>
          <ac:spMkLst>
            <pc:docMk/>
            <pc:sldMk cId="1759643422" sldId="266"/>
            <ac:spMk id="31" creationId="{C24BE9F1-9567-72F9-9C14-38C9EC9B385A}"/>
          </ac:spMkLst>
        </pc:spChg>
        <pc:spChg chg="add del mod">
          <ac:chgData name="Thy Thanh" userId="ac5b07b6074adfbb" providerId="LiveId" clId="{E16C46CF-7668-4EFB-952F-13F2177B2470}" dt="2023-02-25T10:20:15.302" v="2712" actId="478"/>
          <ac:spMkLst>
            <pc:docMk/>
            <pc:sldMk cId="1759643422" sldId="266"/>
            <ac:spMk id="1025" creationId="{2F748A8F-B137-9BFF-7811-8CDAEA0C0641}"/>
          </ac:spMkLst>
        </pc:spChg>
        <pc:spChg chg="add mod ord topLvl">
          <ac:chgData name="Thy Thanh" userId="ac5b07b6074adfbb" providerId="LiveId" clId="{E16C46CF-7668-4EFB-952F-13F2177B2470}" dt="2023-02-25T10:41:40.791" v="3141" actId="165"/>
          <ac:spMkLst>
            <pc:docMk/>
            <pc:sldMk cId="1759643422" sldId="266"/>
            <ac:spMk id="1032" creationId="{5E14C9CB-63C8-B9F9-C04E-E67EE9CF1379}"/>
          </ac:spMkLst>
        </pc:spChg>
        <pc:spChg chg="add del mod">
          <ac:chgData name="Thy Thanh" userId="ac5b07b6074adfbb" providerId="LiveId" clId="{E16C46CF-7668-4EFB-952F-13F2177B2470}" dt="2023-02-25T10:26:03.183" v="2813" actId="478"/>
          <ac:spMkLst>
            <pc:docMk/>
            <pc:sldMk cId="1759643422" sldId="266"/>
            <ac:spMk id="1033" creationId="{0A94269B-381B-1BE4-4DF2-0C844465C791}"/>
          </ac:spMkLst>
        </pc:spChg>
        <pc:spChg chg="add mod ord topLvl">
          <ac:chgData name="Thy Thanh" userId="ac5b07b6074adfbb" providerId="LiveId" clId="{E16C46CF-7668-4EFB-952F-13F2177B2470}" dt="2023-02-25T10:41:40.791" v="3141" actId="165"/>
          <ac:spMkLst>
            <pc:docMk/>
            <pc:sldMk cId="1759643422" sldId="266"/>
            <ac:spMk id="1034" creationId="{2FBF048A-A30D-A9C6-E862-C455657BE695}"/>
          </ac:spMkLst>
        </pc:spChg>
        <pc:spChg chg="add mod ord topLvl">
          <ac:chgData name="Thy Thanh" userId="ac5b07b6074adfbb" providerId="LiveId" clId="{E16C46CF-7668-4EFB-952F-13F2177B2470}" dt="2023-02-25T10:41:40.791" v="3141" actId="165"/>
          <ac:spMkLst>
            <pc:docMk/>
            <pc:sldMk cId="1759643422" sldId="266"/>
            <ac:spMk id="1035" creationId="{AD2100C9-CDED-9FA8-D839-70220CA2CAB9}"/>
          </ac:spMkLst>
        </pc:spChg>
        <pc:spChg chg="add del mod">
          <ac:chgData name="Thy Thanh" userId="ac5b07b6074adfbb" providerId="LiveId" clId="{E16C46CF-7668-4EFB-952F-13F2177B2470}" dt="2023-02-25T10:34:59.754" v="3060" actId="478"/>
          <ac:spMkLst>
            <pc:docMk/>
            <pc:sldMk cId="1759643422" sldId="266"/>
            <ac:spMk id="1036" creationId="{D6135B58-BC2F-34D2-B929-0F25F6FAD2B9}"/>
          </ac:spMkLst>
        </pc:spChg>
        <pc:spChg chg="add mod">
          <ac:chgData name="Thy Thanh" userId="ac5b07b6074adfbb" providerId="LiveId" clId="{E16C46CF-7668-4EFB-952F-13F2177B2470}" dt="2023-02-25T10:53:23.923" v="3193"/>
          <ac:spMkLst>
            <pc:docMk/>
            <pc:sldMk cId="1759643422" sldId="266"/>
            <ac:spMk id="1041" creationId="{7E6FC1BD-2EEF-54BA-E5FE-8B7C2CFA7FAF}"/>
          </ac:spMkLst>
        </pc:spChg>
        <pc:spChg chg="add mod">
          <ac:chgData name="Thy Thanh" userId="ac5b07b6074adfbb" providerId="LiveId" clId="{E16C46CF-7668-4EFB-952F-13F2177B2470}" dt="2023-02-25T10:53:52.922" v="3200" actId="404"/>
          <ac:spMkLst>
            <pc:docMk/>
            <pc:sldMk cId="1759643422" sldId="266"/>
            <ac:spMk id="1042" creationId="{7CB0E179-80A2-F85F-73D3-BC353705FF91}"/>
          </ac:spMkLst>
        </pc:spChg>
        <pc:grpChg chg="del">
          <ac:chgData name="Thy Thanh" userId="ac5b07b6074adfbb" providerId="LiveId" clId="{E16C46CF-7668-4EFB-952F-13F2177B2470}" dt="2023-02-25T09:20:19.233" v="2564" actId="478"/>
          <ac:grpSpMkLst>
            <pc:docMk/>
            <pc:sldMk cId="1759643422" sldId="266"/>
            <ac:grpSpMk id="5" creationId="{00000000-0000-0000-0000-000000000000}"/>
          </ac:grpSpMkLst>
        </pc:grpChg>
        <pc:grpChg chg="del">
          <ac:chgData name="Thy Thanh" userId="ac5b07b6074adfbb" providerId="LiveId" clId="{E16C46CF-7668-4EFB-952F-13F2177B2470}" dt="2023-02-25T09:16:18.963" v="2456" actId="478"/>
          <ac:grpSpMkLst>
            <pc:docMk/>
            <pc:sldMk cId="1759643422" sldId="266"/>
            <ac:grpSpMk id="21" creationId="{00000000-0000-0000-0000-000000000000}"/>
          </ac:grpSpMkLst>
        </pc:grpChg>
        <pc:grpChg chg="del">
          <ac:chgData name="Thy Thanh" userId="ac5b07b6074adfbb" providerId="LiveId" clId="{E16C46CF-7668-4EFB-952F-13F2177B2470}" dt="2023-02-25T09:16:19.866" v="2457" actId="478"/>
          <ac:grpSpMkLst>
            <pc:docMk/>
            <pc:sldMk cId="1759643422" sldId="266"/>
            <ac:grpSpMk id="24" creationId="{00000000-0000-0000-0000-000000000000}"/>
          </ac:grpSpMkLst>
        </pc:grpChg>
        <pc:grpChg chg="add mod">
          <ac:chgData name="Thy Thanh" userId="ac5b07b6074adfbb" providerId="LiveId" clId="{E16C46CF-7668-4EFB-952F-13F2177B2470}" dt="2023-02-25T10:35:55.946" v="3080" actId="14100"/>
          <ac:grpSpMkLst>
            <pc:docMk/>
            <pc:sldMk cId="1759643422" sldId="266"/>
            <ac:grpSpMk id="1027" creationId="{E792642A-3CE7-8A42-0C8F-67AC52C47455}"/>
          </ac:grpSpMkLst>
        </pc:grpChg>
        <pc:grpChg chg="add del mod topLvl">
          <ac:chgData name="Thy Thanh" userId="ac5b07b6074adfbb" providerId="LiveId" clId="{E16C46CF-7668-4EFB-952F-13F2177B2470}" dt="2023-02-25T10:38:58.491" v="3124" actId="165"/>
          <ac:grpSpMkLst>
            <pc:docMk/>
            <pc:sldMk cId="1759643422" sldId="266"/>
            <ac:grpSpMk id="1037" creationId="{EB2CF5F1-3D47-3C97-CFEE-07D249C2E9D8}"/>
          </ac:grpSpMkLst>
        </pc:grpChg>
        <pc:grpChg chg="add del mod topLvl">
          <ac:chgData name="Thy Thanh" userId="ac5b07b6074adfbb" providerId="LiveId" clId="{E16C46CF-7668-4EFB-952F-13F2177B2470}" dt="2023-02-25T10:38:58.491" v="3124" actId="165"/>
          <ac:grpSpMkLst>
            <pc:docMk/>
            <pc:sldMk cId="1759643422" sldId="266"/>
            <ac:grpSpMk id="1038" creationId="{02EDB31C-3C53-1B45-36FE-9481170D1EAA}"/>
          </ac:grpSpMkLst>
        </pc:grpChg>
        <pc:grpChg chg="add del mod">
          <ac:chgData name="Thy Thanh" userId="ac5b07b6074adfbb" providerId="LiveId" clId="{E16C46CF-7668-4EFB-952F-13F2177B2470}" dt="2023-02-25T10:38:52.297" v="3123" actId="165"/>
          <ac:grpSpMkLst>
            <pc:docMk/>
            <pc:sldMk cId="1759643422" sldId="266"/>
            <ac:grpSpMk id="1039" creationId="{2B8FED19-C1D8-6FDD-F691-D994CEA05DC5}"/>
          </ac:grpSpMkLst>
        </pc:grpChg>
        <pc:grpChg chg="add del mod">
          <ac:chgData name="Thy Thanh" userId="ac5b07b6074adfbb" providerId="LiveId" clId="{E16C46CF-7668-4EFB-952F-13F2177B2470}" dt="2023-02-25T10:41:40.791" v="3141" actId="165"/>
          <ac:grpSpMkLst>
            <pc:docMk/>
            <pc:sldMk cId="1759643422" sldId="266"/>
            <ac:grpSpMk id="1040" creationId="{7EFD1DBF-97A1-AF76-B5D2-143A83F9C349}"/>
          </ac:grpSpMkLst>
        </pc:grpChg>
        <pc:picChg chg="add del mod">
          <ac:chgData name="Thy Thanh" userId="ac5b07b6074adfbb" providerId="LiveId" clId="{E16C46CF-7668-4EFB-952F-13F2177B2470}" dt="2023-02-25T09:21:13.291" v="2575" actId="478"/>
          <ac:picMkLst>
            <pc:docMk/>
            <pc:sldMk cId="1759643422" sldId="266"/>
            <ac:picMk id="2" creationId="{00000000-0000-0000-0000-000000000000}"/>
          </ac:picMkLst>
        </pc:picChg>
        <pc:picChg chg="add del mod">
          <ac:chgData name="Thy Thanh" userId="ac5b07b6074adfbb" providerId="LiveId" clId="{E16C46CF-7668-4EFB-952F-13F2177B2470}" dt="2023-02-25T09:21:14.763" v="2576" actId="478"/>
          <ac:picMkLst>
            <pc:docMk/>
            <pc:sldMk cId="1759643422" sldId="266"/>
            <ac:picMk id="3" creationId="{00000000-0000-0000-0000-000000000000}"/>
          </ac:picMkLst>
        </pc:picChg>
        <pc:picChg chg="mod">
          <ac:chgData name="Thy Thanh" userId="ac5b07b6074adfbb" providerId="LiveId" clId="{E16C46CF-7668-4EFB-952F-13F2177B2470}" dt="2023-02-25T10:20:02.892" v="2710" actId="164"/>
          <ac:picMkLst>
            <pc:docMk/>
            <pc:sldMk cId="1759643422" sldId="266"/>
            <ac:picMk id="4" creationId="{00000000-0000-0000-0000-000000000000}"/>
          </ac:picMkLst>
        </pc:picChg>
        <pc:picChg chg="del">
          <ac:chgData name="Thy Thanh" userId="ac5b07b6074adfbb" providerId="LiveId" clId="{E16C46CF-7668-4EFB-952F-13F2177B2470}" dt="2023-02-25T09:20:15.180" v="2561" actId="478"/>
          <ac:picMkLst>
            <pc:docMk/>
            <pc:sldMk cId="1759643422" sldId="266"/>
            <ac:picMk id="7" creationId="{00000000-0000-0000-0000-000000000000}"/>
          </ac:picMkLst>
        </pc:picChg>
        <pc:picChg chg="del">
          <ac:chgData name="Thy Thanh" userId="ac5b07b6074adfbb" providerId="LiveId" clId="{E16C46CF-7668-4EFB-952F-13F2177B2470}" dt="2023-02-25T09:20:14.294" v="2558" actId="478"/>
          <ac:picMkLst>
            <pc:docMk/>
            <pc:sldMk cId="1759643422" sldId="266"/>
            <ac:picMk id="8" creationId="{00000000-0000-0000-0000-000000000000}"/>
          </ac:picMkLst>
        </pc:picChg>
        <pc:picChg chg="del">
          <ac:chgData name="Thy Thanh" userId="ac5b07b6074adfbb" providerId="LiveId" clId="{E16C46CF-7668-4EFB-952F-13F2177B2470}" dt="2023-02-25T09:20:16.153" v="2562" actId="478"/>
          <ac:picMkLst>
            <pc:docMk/>
            <pc:sldMk cId="1759643422" sldId="266"/>
            <ac:picMk id="9" creationId="{00000000-0000-0000-0000-000000000000}"/>
          </ac:picMkLst>
        </pc:picChg>
        <pc:picChg chg="del">
          <ac:chgData name="Thy Thanh" userId="ac5b07b6074adfbb" providerId="LiveId" clId="{E16C46CF-7668-4EFB-952F-13F2177B2470}" dt="2023-02-25T09:16:12.179" v="2452" actId="478"/>
          <ac:picMkLst>
            <pc:docMk/>
            <pc:sldMk cId="1759643422" sldId="266"/>
            <ac:picMk id="10" creationId="{00000000-0000-0000-0000-000000000000}"/>
          </ac:picMkLst>
        </pc:picChg>
        <pc:picChg chg="del mod">
          <ac:chgData name="Thy Thanh" userId="ac5b07b6074adfbb" providerId="LiveId" clId="{E16C46CF-7668-4EFB-952F-13F2177B2470}" dt="2023-02-25T09:18:57.157" v="2498" actId="478"/>
          <ac:picMkLst>
            <pc:docMk/>
            <pc:sldMk cId="1759643422" sldId="266"/>
            <ac:picMk id="11" creationId="{00000000-0000-0000-0000-000000000000}"/>
          </ac:picMkLst>
        </pc:picChg>
        <pc:picChg chg="del">
          <ac:chgData name="Thy Thanh" userId="ac5b07b6074adfbb" providerId="LiveId" clId="{E16C46CF-7668-4EFB-952F-13F2177B2470}" dt="2023-02-25T09:18:48.426" v="2493" actId="478"/>
          <ac:picMkLst>
            <pc:docMk/>
            <pc:sldMk cId="1759643422" sldId="266"/>
            <ac:picMk id="12" creationId="{00000000-0000-0000-0000-000000000000}"/>
          </ac:picMkLst>
        </pc:picChg>
        <pc:picChg chg="del">
          <ac:chgData name="Thy Thanh" userId="ac5b07b6074adfbb" providerId="LiveId" clId="{E16C46CF-7668-4EFB-952F-13F2177B2470}" dt="2023-02-25T09:16:14.895" v="2453" actId="478"/>
          <ac:picMkLst>
            <pc:docMk/>
            <pc:sldMk cId="1759643422" sldId="266"/>
            <ac:picMk id="13" creationId="{00000000-0000-0000-0000-000000000000}"/>
          </ac:picMkLst>
        </pc:picChg>
        <pc:picChg chg="del">
          <ac:chgData name="Thy Thanh" userId="ac5b07b6074adfbb" providerId="LiveId" clId="{E16C46CF-7668-4EFB-952F-13F2177B2470}" dt="2023-02-25T09:16:16.127" v="2454" actId="478"/>
          <ac:picMkLst>
            <pc:docMk/>
            <pc:sldMk cId="1759643422" sldId="266"/>
            <ac:picMk id="14" creationId="{00000000-0000-0000-0000-000000000000}"/>
          </ac:picMkLst>
        </pc:picChg>
        <pc:picChg chg="del">
          <ac:chgData name="Thy Thanh" userId="ac5b07b6074adfbb" providerId="LiveId" clId="{E16C46CF-7668-4EFB-952F-13F2177B2470}" dt="2023-02-25T09:16:18.325" v="2455" actId="478"/>
          <ac:picMkLst>
            <pc:docMk/>
            <pc:sldMk cId="1759643422" sldId="266"/>
            <ac:picMk id="20" creationId="{00000000-0000-0000-0000-000000000000}"/>
          </ac:picMkLst>
        </pc:picChg>
        <pc:picChg chg="add del mod">
          <ac:chgData name="Thy Thanh" userId="ac5b07b6074adfbb" providerId="LiveId" clId="{E16C46CF-7668-4EFB-952F-13F2177B2470}" dt="2023-02-25T10:20:20.948" v="2713" actId="478"/>
          <ac:picMkLst>
            <pc:docMk/>
            <pc:sldMk cId="1759643422" sldId="266"/>
            <ac:picMk id="27" creationId="{00000000-0000-0000-0000-000000000000}"/>
          </ac:picMkLst>
        </pc:picChg>
        <pc:picChg chg="add del mod">
          <ac:chgData name="Thy Thanh" userId="ac5b07b6074adfbb" providerId="LiveId" clId="{E16C46CF-7668-4EFB-952F-13F2177B2470}" dt="2023-02-25T10:20:58.005" v="2725" actId="478"/>
          <ac:picMkLst>
            <pc:docMk/>
            <pc:sldMk cId="1759643422" sldId="266"/>
            <ac:picMk id="1026" creationId="{EB48B165-9C41-5357-5D40-044D05DCBD89}"/>
          </ac:picMkLst>
        </pc:picChg>
        <pc:picChg chg="add del">
          <ac:chgData name="Thy Thanh" userId="ac5b07b6074adfbb" providerId="LiveId" clId="{E16C46CF-7668-4EFB-952F-13F2177B2470}" dt="2023-02-25T09:22:54.469" v="2585" actId="478"/>
          <ac:picMkLst>
            <pc:docMk/>
            <pc:sldMk cId="1759643422" sldId="266"/>
            <ac:picMk id="1028" creationId="{4680C5AD-C5E3-85EB-2C13-38FADB2CAFCC}"/>
          </ac:picMkLst>
        </pc:picChg>
        <pc:picChg chg="add del mod">
          <ac:chgData name="Thy Thanh" userId="ac5b07b6074adfbb" providerId="LiveId" clId="{E16C46CF-7668-4EFB-952F-13F2177B2470}" dt="2023-02-25T10:22:48.061" v="2756" actId="478"/>
          <ac:picMkLst>
            <pc:docMk/>
            <pc:sldMk cId="1759643422" sldId="266"/>
            <ac:picMk id="1029" creationId="{6409ABD5-5EED-A28D-D12D-2FC7E2AD1A0B}"/>
          </ac:picMkLst>
        </pc:picChg>
        <pc:picChg chg="add mod topLvl">
          <ac:chgData name="Thy Thanh" userId="ac5b07b6074adfbb" providerId="LiveId" clId="{E16C46CF-7668-4EFB-952F-13F2177B2470}" dt="2023-02-25T10:39:22.275" v="3133" actId="14100"/>
          <ac:picMkLst>
            <pc:docMk/>
            <pc:sldMk cId="1759643422" sldId="266"/>
            <ac:picMk id="1030" creationId="{888537E4-DB6A-5DE5-C02E-A121F9A3304C}"/>
          </ac:picMkLst>
        </pc:picChg>
      </pc:sldChg>
      <pc:sldChg chg="add del">
        <pc:chgData name="Thy Thanh" userId="ac5b07b6074adfbb" providerId="LiveId" clId="{E16C46CF-7668-4EFB-952F-13F2177B2470}" dt="2023-02-25T09:24:56.779" v="2642" actId="47"/>
        <pc:sldMkLst>
          <pc:docMk/>
          <pc:sldMk cId="506037076" sldId="267"/>
        </pc:sldMkLst>
      </pc:sldChg>
      <pc:sldChg chg="addSp delSp modSp add del mod modTransition">
        <pc:chgData name="Thy Thanh" userId="ac5b07b6074adfbb" providerId="LiveId" clId="{E16C46CF-7668-4EFB-952F-13F2177B2470}" dt="2023-02-25T12:30:32.725" v="3716" actId="47"/>
        <pc:sldMkLst>
          <pc:docMk/>
          <pc:sldMk cId="4099745418" sldId="267"/>
        </pc:sldMkLst>
        <pc:spChg chg="add del">
          <ac:chgData name="Thy Thanh" userId="ac5b07b6074adfbb" providerId="LiveId" clId="{E16C46CF-7668-4EFB-952F-13F2177B2470}" dt="2023-02-25T11:06:36.126" v="3230" actId="22"/>
          <ac:spMkLst>
            <pc:docMk/>
            <pc:sldMk cId="4099745418" sldId="267"/>
            <ac:spMk id="6" creationId="{486C52F5-E6CB-C51A-CC81-B85625FA1755}"/>
          </ac:spMkLst>
        </pc:spChg>
        <pc:spChg chg="add del">
          <ac:chgData name="Thy Thanh" userId="ac5b07b6074adfbb" providerId="LiveId" clId="{E16C46CF-7668-4EFB-952F-13F2177B2470}" dt="2023-02-25T11:06:41.515" v="3232" actId="22"/>
          <ac:spMkLst>
            <pc:docMk/>
            <pc:sldMk cId="4099745418" sldId="267"/>
            <ac:spMk id="8" creationId="{295EFE3E-997D-9631-7DF9-8599C314B202}"/>
          </ac:spMkLst>
        </pc:spChg>
        <pc:spChg chg="add del mod">
          <ac:chgData name="Thy Thanh" userId="ac5b07b6074adfbb" providerId="LiveId" clId="{E16C46CF-7668-4EFB-952F-13F2177B2470}" dt="2023-02-25T11:57:13.968" v="3307" actId="478"/>
          <ac:spMkLst>
            <pc:docMk/>
            <pc:sldMk cId="4099745418" sldId="267"/>
            <ac:spMk id="10" creationId="{FB471D87-402B-226F-74F2-04C303578C77}"/>
          </ac:spMkLst>
        </pc:spChg>
        <pc:spChg chg="add del mod">
          <ac:chgData name="Thy Thanh" userId="ac5b07b6074adfbb" providerId="LiveId" clId="{E16C46CF-7668-4EFB-952F-13F2177B2470}" dt="2023-02-25T11:57:15.174" v="3308" actId="478"/>
          <ac:spMkLst>
            <pc:docMk/>
            <pc:sldMk cId="4099745418" sldId="267"/>
            <ac:spMk id="12" creationId="{32C12F5A-DC15-40A4-D304-71331FCDFC38}"/>
          </ac:spMkLst>
        </pc:spChg>
        <pc:spChg chg="del mod topLvl">
          <ac:chgData name="Thy Thanh" userId="ac5b07b6074adfbb" providerId="LiveId" clId="{E16C46CF-7668-4EFB-952F-13F2177B2470}" dt="2023-02-25T11:05:18.171" v="3210" actId="478"/>
          <ac:spMkLst>
            <pc:docMk/>
            <pc:sldMk cId="4099745418" sldId="267"/>
            <ac:spMk id="1032" creationId="{5E14C9CB-63C8-B9F9-C04E-E67EE9CF1379}"/>
          </ac:spMkLst>
        </pc:spChg>
        <pc:spChg chg="del mod topLvl">
          <ac:chgData name="Thy Thanh" userId="ac5b07b6074adfbb" providerId="LiveId" clId="{E16C46CF-7668-4EFB-952F-13F2177B2470}" dt="2023-02-25T11:05:18.171" v="3210" actId="478"/>
          <ac:spMkLst>
            <pc:docMk/>
            <pc:sldMk cId="4099745418" sldId="267"/>
            <ac:spMk id="1034" creationId="{2FBF048A-A30D-A9C6-E862-C455657BE695}"/>
          </ac:spMkLst>
        </pc:spChg>
        <pc:spChg chg="del mod topLvl">
          <ac:chgData name="Thy Thanh" userId="ac5b07b6074adfbb" providerId="LiveId" clId="{E16C46CF-7668-4EFB-952F-13F2177B2470}" dt="2023-02-25T11:05:20.010" v="3212" actId="478"/>
          <ac:spMkLst>
            <pc:docMk/>
            <pc:sldMk cId="4099745418" sldId="267"/>
            <ac:spMk id="1035" creationId="{AD2100C9-CDED-9FA8-D839-70220CA2CAB9}"/>
          </ac:spMkLst>
        </pc:spChg>
        <pc:grpChg chg="del">
          <ac:chgData name="Thy Thanh" userId="ac5b07b6074adfbb" providerId="LiveId" clId="{E16C46CF-7668-4EFB-952F-13F2177B2470}" dt="2023-02-25T10:41:50.404" v="3142" actId="165"/>
          <ac:grpSpMkLst>
            <pc:docMk/>
            <pc:sldMk cId="4099745418" sldId="267"/>
            <ac:grpSpMk id="1040" creationId="{7EFD1DBF-97A1-AF76-B5D2-143A83F9C349}"/>
          </ac:grpSpMkLst>
        </pc:grpChg>
        <pc:graphicFrameChg chg="add del mod">
          <ac:chgData name="Thy Thanh" userId="ac5b07b6074adfbb" providerId="LiveId" clId="{E16C46CF-7668-4EFB-952F-13F2177B2470}" dt="2023-02-25T11:46:14.789" v="3279" actId="12084"/>
          <ac:graphicFrameMkLst>
            <pc:docMk/>
            <pc:sldMk cId="4099745418" sldId="267"/>
            <ac:graphicFrameMk id="2" creationId="{379D8C46-A37F-1056-592C-39894235EB21}"/>
          </ac:graphicFrameMkLst>
        </pc:graphicFrameChg>
        <pc:picChg chg="add del mod">
          <ac:chgData name="Thy Thanh" userId="ac5b07b6074adfbb" providerId="LiveId" clId="{E16C46CF-7668-4EFB-952F-13F2177B2470}" dt="2023-02-25T11:06:15.094" v="3226" actId="478"/>
          <ac:picMkLst>
            <pc:docMk/>
            <pc:sldMk cId="4099745418" sldId="267"/>
            <ac:picMk id="2" creationId="{44C6BF2F-3582-E1AB-4019-0BDF3D003EB4}"/>
          </ac:picMkLst>
        </pc:picChg>
        <pc:picChg chg="add del mod ord">
          <ac:chgData name="Thy Thanh" userId="ac5b07b6074adfbb" providerId="LiveId" clId="{E16C46CF-7668-4EFB-952F-13F2177B2470}" dt="2023-02-25T11:55:12.320" v="3293" actId="478"/>
          <ac:picMkLst>
            <pc:docMk/>
            <pc:sldMk cId="4099745418" sldId="267"/>
            <ac:picMk id="3" creationId="{E8696B5C-4AA8-9F89-91EA-6DFD1494A1B0}"/>
          </ac:picMkLst>
        </pc:picChg>
        <pc:picChg chg="add del mod">
          <ac:chgData name="Thy Thanh" userId="ac5b07b6074adfbb" providerId="LiveId" clId="{E16C46CF-7668-4EFB-952F-13F2177B2470}" dt="2023-02-25T11:07:01.740" v="3245" actId="478"/>
          <ac:picMkLst>
            <pc:docMk/>
            <pc:sldMk cId="4099745418" sldId="267"/>
            <ac:picMk id="3" creationId="{FF39BC23-B33D-C99F-98A7-20ED0FE57295}"/>
          </ac:picMkLst>
        </pc:picChg>
        <pc:picChg chg="add del mod">
          <ac:chgData name="Thy Thanh" userId="ac5b07b6074adfbb" providerId="LiveId" clId="{E16C46CF-7668-4EFB-952F-13F2177B2470}" dt="2023-02-25T11:55:55.686" v="3301" actId="478"/>
          <ac:picMkLst>
            <pc:docMk/>
            <pc:sldMk cId="4099745418" sldId="267"/>
            <ac:picMk id="5" creationId="{7F830151-DB74-E650-C7BF-F2834FC10792}"/>
          </ac:picMkLst>
        </pc:picChg>
        <pc:picChg chg="add del mod ord modCrop">
          <ac:chgData name="Thy Thanh" userId="ac5b07b6074adfbb" providerId="LiveId" clId="{E16C46CF-7668-4EFB-952F-13F2177B2470}" dt="2023-02-25T11:08:06.567" v="3264" actId="478"/>
          <ac:picMkLst>
            <pc:docMk/>
            <pc:sldMk cId="4099745418" sldId="267"/>
            <ac:picMk id="11" creationId="{0EEEAF04-DD2F-925E-4ADA-E27699D33F85}"/>
          </ac:picMkLst>
        </pc:picChg>
        <pc:picChg chg="mod">
          <ac:chgData name="Thy Thanh" userId="ac5b07b6074adfbb" providerId="LiveId" clId="{E16C46CF-7668-4EFB-952F-13F2177B2470}" dt="2023-02-25T11:57:44.184" v="3313" actId="1076"/>
          <ac:picMkLst>
            <pc:docMk/>
            <pc:sldMk cId="4099745418" sldId="267"/>
            <ac:picMk id="1030" creationId="{888537E4-DB6A-5DE5-C02E-A121F9A3304C}"/>
          </ac:picMkLst>
        </pc:picChg>
        <pc:cxnChg chg="add del mod">
          <ac:chgData name="Thy Thanh" userId="ac5b07b6074adfbb" providerId="LiveId" clId="{E16C46CF-7668-4EFB-952F-13F2177B2470}" dt="2023-02-25T11:56:48.859" v="3304" actId="478"/>
          <ac:cxnSpMkLst>
            <pc:docMk/>
            <pc:sldMk cId="4099745418" sldId="267"/>
            <ac:cxnSpMk id="7" creationId="{A2DFAC90-2D45-D814-45E1-EEA3ACA21A27}"/>
          </ac:cxnSpMkLst>
        </pc:cxnChg>
      </pc:sldChg>
      <pc:sldChg chg="add del">
        <pc:chgData name="Thy Thanh" userId="ac5b07b6074adfbb" providerId="LiveId" clId="{E16C46CF-7668-4EFB-952F-13F2177B2470}" dt="2023-02-25T09:24:59.159" v="2643" actId="47"/>
        <pc:sldMkLst>
          <pc:docMk/>
          <pc:sldMk cId="1985165064" sldId="268"/>
        </pc:sldMkLst>
      </pc:sldChg>
      <pc:sldChg chg="addSp delSp modSp add del mod">
        <pc:chgData name="Thy Thanh" userId="ac5b07b6074adfbb" providerId="LiveId" clId="{E16C46CF-7668-4EFB-952F-13F2177B2470}" dt="2023-02-25T12:30:31.811" v="3715" actId="47"/>
        <pc:sldMkLst>
          <pc:docMk/>
          <pc:sldMk cId="2930090939" sldId="268"/>
        </pc:sldMkLst>
        <pc:spChg chg="add del mod">
          <ac:chgData name="Thy Thanh" userId="ac5b07b6074adfbb" providerId="LiveId" clId="{E16C46CF-7668-4EFB-952F-13F2177B2470}" dt="2023-02-25T12:11:04.007" v="3417" actId="478"/>
          <ac:spMkLst>
            <pc:docMk/>
            <pc:sldMk cId="2930090939" sldId="268"/>
            <ac:spMk id="2" creationId="{F56E0A43-D82A-ED1A-D41A-F5D43D066896}"/>
          </ac:spMkLst>
        </pc:spChg>
        <pc:spChg chg="mod">
          <ac:chgData name="Thy Thanh" userId="ac5b07b6074adfbb" providerId="LiveId" clId="{E16C46CF-7668-4EFB-952F-13F2177B2470}" dt="2023-02-25T12:07:26.999" v="3378" actId="14100"/>
          <ac:spMkLst>
            <pc:docMk/>
            <pc:sldMk cId="2930090939" sldId="268"/>
            <ac:spMk id="10" creationId="{FB471D87-402B-226F-74F2-04C303578C77}"/>
          </ac:spMkLst>
        </pc:spChg>
      </pc:sldChg>
      <pc:sldChg chg="delSp modSp add del modTransition">
        <pc:chgData name="Thy Thanh" userId="ac5b07b6074adfbb" providerId="LiveId" clId="{E16C46CF-7668-4EFB-952F-13F2177B2470}" dt="2023-02-25T11:46:17.524" v="3281" actId="47"/>
        <pc:sldMkLst>
          <pc:docMk/>
          <pc:sldMk cId="4083689615" sldId="268"/>
        </pc:sldMkLst>
        <pc:spChg chg="mod topLvl">
          <ac:chgData name="Thy Thanh" userId="ac5b07b6074adfbb" providerId="LiveId" clId="{E16C46CF-7668-4EFB-952F-13F2177B2470}" dt="2023-02-25T10:41:57.707" v="3143" actId="165"/>
          <ac:spMkLst>
            <pc:docMk/>
            <pc:sldMk cId="4083689615" sldId="268"/>
            <ac:spMk id="1032" creationId="{5E14C9CB-63C8-B9F9-C04E-E67EE9CF1379}"/>
          </ac:spMkLst>
        </pc:spChg>
        <pc:spChg chg="mod topLvl">
          <ac:chgData name="Thy Thanh" userId="ac5b07b6074adfbb" providerId="LiveId" clId="{E16C46CF-7668-4EFB-952F-13F2177B2470}" dt="2023-02-25T10:41:57.707" v="3143" actId="165"/>
          <ac:spMkLst>
            <pc:docMk/>
            <pc:sldMk cId="4083689615" sldId="268"/>
            <ac:spMk id="1034" creationId="{2FBF048A-A30D-A9C6-E862-C455657BE695}"/>
          </ac:spMkLst>
        </pc:spChg>
        <pc:spChg chg="mod topLvl">
          <ac:chgData name="Thy Thanh" userId="ac5b07b6074adfbb" providerId="LiveId" clId="{E16C46CF-7668-4EFB-952F-13F2177B2470}" dt="2023-02-25T10:41:57.707" v="3143" actId="165"/>
          <ac:spMkLst>
            <pc:docMk/>
            <pc:sldMk cId="4083689615" sldId="268"/>
            <ac:spMk id="1035" creationId="{AD2100C9-CDED-9FA8-D839-70220CA2CAB9}"/>
          </ac:spMkLst>
        </pc:spChg>
        <pc:grpChg chg="del">
          <ac:chgData name="Thy Thanh" userId="ac5b07b6074adfbb" providerId="LiveId" clId="{E16C46CF-7668-4EFB-952F-13F2177B2470}" dt="2023-02-25T10:41:57.707" v="3143" actId="165"/>
          <ac:grpSpMkLst>
            <pc:docMk/>
            <pc:sldMk cId="4083689615" sldId="268"/>
            <ac:grpSpMk id="1040" creationId="{7EFD1DBF-97A1-AF76-B5D2-143A83F9C349}"/>
          </ac:grpSpMkLst>
        </pc:grpChg>
      </pc:sldChg>
      <pc:sldChg chg="addSp delSp modSp add del mod setBg">
        <pc:chgData name="Thy Thanh" userId="ac5b07b6074adfbb" providerId="LiveId" clId="{E16C46CF-7668-4EFB-952F-13F2177B2470}" dt="2023-02-25T12:10:16.684" v="3410" actId="47"/>
        <pc:sldMkLst>
          <pc:docMk/>
          <pc:sldMk cId="1576216974" sldId="269"/>
        </pc:sldMkLst>
        <pc:spChg chg="add del mod">
          <ac:chgData name="Thy Thanh" userId="ac5b07b6074adfbb" providerId="LiveId" clId="{E16C46CF-7668-4EFB-952F-13F2177B2470}" dt="2023-02-25T12:00:04.181" v="3333"/>
          <ac:spMkLst>
            <pc:docMk/>
            <pc:sldMk cId="1576216974" sldId="269"/>
            <ac:spMk id="2" creationId="{E0F93129-0AEC-59B6-7622-41A513EDAEFB}"/>
          </ac:spMkLst>
        </pc:spChg>
        <pc:spChg chg="add del mod">
          <ac:chgData name="Thy Thanh" userId="ac5b07b6074adfbb" providerId="LiveId" clId="{E16C46CF-7668-4EFB-952F-13F2177B2470}" dt="2023-02-25T12:05:51.073" v="3358" actId="478"/>
          <ac:spMkLst>
            <pc:docMk/>
            <pc:sldMk cId="1576216974" sldId="269"/>
            <ac:spMk id="3" creationId="{8A5D753F-4982-AEE7-E60A-937837C81DE4}"/>
          </ac:spMkLst>
        </pc:spChg>
        <pc:spChg chg="add mod">
          <ac:chgData name="Thy Thanh" userId="ac5b07b6074adfbb" providerId="LiveId" clId="{E16C46CF-7668-4EFB-952F-13F2177B2470}" dt="2023-02-25T12:06:23.396" v="3362" actId="1076"/>
          <ac:spMkLst>
            <pc:docMk/>
            <pc:sldMk cId="1576216974" sldId="269"/>
            <ac:spMk id="5" creationId="{6154CC13-1A4F-7E16-E7B3-CC454FF74EBB}"/>
          </ac:spMkLst>
        </pc:spChg>
        <pc:spChg chg="add mod">
          <ac:chgData name="Thy Thanh" userId="ac5b07b6074adfbb" providerId="LiveId" clId="{E16C46CF-7668-4EFB-952F-13F2177B2470}" dt="2023-02-25T12:07:47.793" v="3381" actId="1076"/>
          <ac:spMkLst>
            <pc:docMk/>
            <pc:sldMk cId="1576216974" sldId="269"/>
            <ac:spMk id="7" creationId="{7A265036-4745-3422-7B01-8C6EEBBB157D}"/>
          </ac:spMkLst>
        </pc:spChg>
        <pc:spChg chg="add mod">
          <ac:chgData name="Thy Thanh" userId="ac5b07b6074adfbb" providerId="LiveId" clId="{E16C46CF-7668-4EFB-952F-13F2177B2470}" dt="2023-02-25T12:08:07.535" v="3383" actId="1076"/>
          <ac:spMkLst>
            <pc:docMk/>
            <pc:sldMk cId="1576216974" sldId="269"/>
            <ac:spMk id="8" creationId="{BAA4E6C7-CA11-0AFA-1857-C7FEECF611A0}"/>
          </ac:spMkLst>
        </pc:spChg>
        <pc:spChg chg="add mod">
          <ac:chgData name="Thy Thanh" userId="ac5b07b6074adfbb" providerId="LiveId" clId="{E16C46CF-7668-4EFB-952F-13F2177B2470}" dt="2023-02-25T12:08:34.405" v="3386" actId="1076"/>
          <ac:spMkLst>
            <pc:docMk/>
            <pc:sldMk cId="1576216974" sldId="269"/>
            <ac:spMk id="9" creationId="{3427FB80-FA6A-8724-47D2-41022E9F8E64}"/>
          </ac:spMkLst>
        </pc:spChg>
        <pc:spChg chg="del mod">
          <ac:chgData name="Thy Thanh" userId="ac5b07b6074adfbb" providerId="LiveId" clId="{E16C46CF-7668-4EFB-952F-13F2177B2470}" dt="2023-02-25T11:58:34.758" v="3317" actId="478"/>
          <ac:spMkLst>
            <pc:docMk/>
            <pc:sldMk cId="1576216974" sldId="269"/>
            <ac:spMk id="10" creationId="{FB471D87-402B-226F-74F2-04C303578C77}"/>
          </ac:spMkLst>
        </pc:spChg>
        <pc:spChg chg="del">
          <ac:chgData name="Thy Thanh" userId="ac5b07b6074adfbb" providerId="LiveId" clId="{E16C46CF-7668-4EFB-952F-13F2177B2470}" dt="2023-02-25T11:58:35.719" v="3318" actId="478"/>
          <ac:spMkLst>
            <pc:docMk/>
            <pc:sldMk cId="1576216974" sldId="269"/>
            <ac:spMk id="12" creationId="{32C12F5A-DC15-40A4-D304-71331FCDFC38}"/>
          </ac:spMkLst>
        </pc:spChg>
        <pc:spChg chg="mod">
          <ac:chgData name="Thy Thanh" userId="ac5b07b6074adfbb" providerId="LiveId" clId="{E16C46CF-7668-4EFB-952F-13F2177B2470}" dt="2023-02-25T12:00:02.555" v="3331" actId="1076"/>
          <ac:spMkLst>
            <pc:docMk/>
            <pc:sldMk cId="1576216974" sldId="269"/>
            <ac:spMk id="16" creationId="{00000000-0000-0000-0000-000000000000}"/>
          </ac:spMkLst>
        </pc:spChg>
        <pc:grpChg chg="mod">
          <ac:chgData name="Thy Thanh" userId="ac5b07b6074adfbb" providerId="LiveId" clId="{E16C46CF-7668-4EFB-952F-13F2177B2470}" dt="2023-02-25T11:59:37.961" v="3327" actId="11530"/>
          <ac:grpSpMkLst>
            <pc:docMk/>
            <pc:sldMk cId="1576216974" sldId="269"/>
            <ac:grpSpMk id="1027" creationId="{E792642A-3CE7-8A42-0C8F-67AC52C47455}"/>
          </ac:grpSpMkLst>
        </pc:grpChg>
        <pc:picChg chg="mod">
          <ac:chgData name="Thy Thanh" userId="ac5b07b6074adfbb" providerId="LiveId" clId="{E16C46CF-7668-4EFB-952F-13F2177B2470}" dt="2023-02-25T11:59:51.709" v="3330" actId="1076"/>
          <ac:picMkLst>
            <pc:docMk/>
            <pc:sldMk cId="1576216974" sldId="269"/>
            <ac:picMk id="4" creationId="{00000000-0000-0000-0000-000000000000}"/>
          </ac:picMkLst>
        </pc:picChg>
        <pc:picChg chg="add mod">
          <ac:chgData name="Thy Thanh" userId="ac5b07b6074adfbb" providerId="LiveId" clId="{E16C46CF-7668-4EFB-952F-13F2177B2470}" dt="2023-02-25T12:07:17.878" v="3376" actId="1076"/>
          <ac:picMkLst>
            <pc:docMk/>
            <pc:sldMk cId="1576216974" sldId="269"/>
            <ac:picMk id="6" creationId="{8E001D0C-7E13-47F9-1A48-FBC4672B564A}"/>
          </ac:picMkLst>
        </pc:picChg>
        <pc:picChg chg="add del mod">
          <ac:chgData name="Thy Thanh" userId="ac5b07b6074adfbb" providerId="LiveId" clId="{E16C46CF-7668-4EFB-952F-13F2177B2470}" dt="2023-02-25T12:04:46.598" v="3353" actId="478"/>
          <ac:picMkLst>
            <pc:docMk/>
            <pc:sldMk cId="1576216974" sldId="269"/>
            <ac:picMk id="1026" creationId="{A39B4CCB-D5A0-94CD-F627-9A0B6AAEE616}"/>
          </ac:picMkLst>
        </pc:picChg>
        <pc:picChg chg="del mod">
          <ac:chgData name="Thy Thanh" userId="ac5b07b6074adfbb" providerId="LiveId" clId="{E16C46CF-7668-4EFB-952F-13F2177B2470}" dt="2023-02-25T12:07:09.084" v="3371" actId="478"/>
          <ac:picMkLst>
            <pc:docMk/>
            <pc:sldMk cId="1576216974" sldId="269"/>
            <ac:picMk id="1030" creationId="{888537E4-DB6A-5DE5-C02E-A121F9A3304C}"/>
          </ac:picMkLst>
        </pc:picChg>
      </pc:sldChg>
      <pc:sldChg chg="addSp delSp modSp add del mod ord">
        <pc:chgData name="Thy Thanh" userId="ac5b07b6074adfbb" providerId="LiveId" clId="{E16C46CF-7668-4EFB-952F-13F2177B2470}" dt="2023-02-25T10:55:21.115" v="3208" actId="47"/>
        <pc:sldMkLst>
          <pc:docMk/>
          <pc:sldMk cId="2364240869" sldId="269"/>
        </pc:sldMkLst>
        <pc:spChg chg="add mod">
          <ac:chgData name="Thy Thanh" userId="ac5b07b6074adfbb" providerId="LiveId" clId="{E16C46CF-7668-4EFB-952F-13F2177B2470}" dt="2023-02-25T10:54:31.528" v="3204" actId="14100"/>
          <ac:spMkLst>
            <pc:docMk/>
            <pc:sldMk cId="2364240869" sldId="269"/>
            <ac:spMk id="2" creationId="{593095E7-4337-C161-D56D-DABCD4844306}"/>
          </ac:spMkLst>
        </pc:spChg>
        <pc:spChg chg="add mod">
          <ac:chgData name="Thy Thanh" userId="ac5b07b6074adfbb" providerId="LiveId" clId="{E16C46CF-7668-4EFB-952F-13F2177B2470}" dt="2023-02-25T10:52:55.327" v="3192" actId="1076"/>
          <ac:spMkLst>
            <pc:docMk/>
            <pc:sldMk cId="2364240869" sldId="269"/>
            <ac:spMk id="5" creationId="{A9B31D91-2F02-2750-755E-0E81B06F2F02}"/>
          </ac:spMkLst>
        </pc:spChg>
        <pc:spChg chg="add mod">
          <ac:chgData name="Thy Thanh" userId="ac5b07b6074adfbb" providerId="LiveId" clId="{E16C46CF-7668-4EFB-952F-13F2177B2470}" dt="2023-02-25T10:54:38.599" v="3205" actId="1076"/>
          <ac:spMkLst>
            <pc:docMk/>
            <pc:sldMk cId="2364240869" sldId="269"/>
            <ac:spMk id="6" creationId="{0749B610-7E94-D2AB-E407-2B0C3159FC82}"/>
          </ac:spMkLst>
        </pc:spChg>
        <pc:spChg chg="add mod">
          <ac:chgData name="Thy Thanh" userId="ac5b07b6074adfbb" providerId="LiveId" clId="{E16C46CF-7668-4EFB-952F-13F2177B2470}" dt="2023-02-25T10:54:58.458" v="3207" actId="1076"/>
          <ac:spMkLst>
            <pc:docMk/>
            <pc:sldMk cId="2364240869" sldId="269"/>
            <ac:spMk id="7" creationId="{D7F3079C-EE33-8C5F-AB2A-12CCDE3ACCDA}"/>
          </ac:spMkLst>
        </pc:spChg>
        <pc:spChg chg="mod ord topLvl">
          <ac:chgData name="Thy Thanh" userId="ac5b07b6074adfbb" providerId="LiveId" clId="{E16C46CF-7668-4EFB-952F-13F2177B2470}" dt="2023-02-25T10:51:42.754" v="3180" actId="113"/>
          <ac:spMkLst>
            <pc:docMk/>
            <pc:sldMk cId="2364240869" sldId="269"/>
            <ac:spMk id="16" creationId="{00000000-0000-0000-0000-000000000000}"/>
          </ac:spMkLst>
        </pc:spChg>
        <pc:spChg chg="del">
          <ac:chgData name="Thy Thanh" userId="ac5b07b6074adfbb" providerId="LiveId" clId="{E16C46CF-7668-4EFB-952F-13F2177B2470}" dt="2023-02-25T10:49:33.523" v="3158" actId="478"/>
          <ac:spMkLst>
            <pc:docMk/>
            <pc:sldMk cId="2364240869" sldId="269"/>
            <ac:spMk id="1032" creationId="{5E14C9CB-63C8-B9F9-C04E-E67EE9CF1379}"/>
          </ac:spMkLst>
        </pc:spChg>
        <pc:spChg chg="del">
          <ac:chgData name="Thy Thanh" userId="ac5b07b6074adfbb" providerId="LiveId" clId="{E16C46CF-7668-4EFB-952F-13F2177B2470}" dt="2023-02-25T10:49:34.427" v="3159" actId="478"/>
          <ac:spMkLst>
            <pc:docMk/>
            <pc:sldMk cId="2364240869" sldId="269"/>
            <ac:spMk id="1034" creationId="{2FBF048A-A30D-A9C6-E862-C455657BE695}"/>
          </ac:spMkLst>
        </pc:spChg>
        <pc:spChg chg="del">
          <ac:chgData name="Thy Thanh" userId="ac5b07b6074adfbb" providerId="LiveId" clId="{E16C46CF-7668-4EFB-952F-13F2177B2470}" dt="2023-02-25T10:49:34.974" v="3160" actId="478"/>
          <ac:spMkLst>
            <pc:docMk/>
            <pc:sldMk cId="2364240869" sldId="269"/>
            <ac:spMk id="1035" creationId="{AD2100C9-CDED-9FA8-D839-70220CA2CAB9}"/>
          </ac:spMkLst>
        </pc:spChg>
        <pc:grpChg chg="del">
          <ac:chgData name="Thy Thanh" userId="ac5b07b6074adfbb" providerId="LiveId" clId="{E16C46CF-7668-4EFB-952F-13F2177B2470}" dt="2023-02-25T10:51:00.004" v="3172" actId="478"/>
          <ac:grpSpMkLst>
            <pc:docMk/>
            <pc:sldMk cId="2364240869" sldId="269"/>
            <ac:grpSpMk id="1027" creationId="{E792642A-3CE7-8A42-0C8F-67AC52C47455}"/>
          </ac:grpSpMkLst>
        </pc:grpChg>
        <pc:picChg chg="add mod">
          <ac:chgData name="Thy Thanh" userId="ac5b07b6074adfbb" providerId="LiveId" clId="{E16C46CF-7668-4EFB-952F-13F2177B2470}" dt="2023-02-25T10:52:43.595" v="3190" actId="14100"/>
          <ac:picMkLst>
            <pc:docMk/>
            <pc:sldMk cId="2364240869" sldId="269"/>
            <ac:picMk id="3" creationId="{9FDEF81F-A44C-0456-740A-2AC56C6F13CD}"/>
          </ac:picMkLst>
        </pc:picChg>
        <pc:picChg chg="del topLvl">
          <ac:chgData name="Thy Thanh" userId="ac5b07b6074adfbb" providerId="LiveId" clId="{E16C46CF-7668-4EFB-952F-13F2177B2470}" dt="2023-02-25T10:51:00.004" v="3172" actId="478"/>
          <ac:picMkLst>
            <pc:docMk/>
            <pc:sldMk cId="2364240869" sldId="269"/>
            <ac:picMk id="4" creationId="{00000000-0000-0000-0000-000000000000}"/>
          </ac:picMkLst>
        </pc:picChg>
        <pc:picChg chg="del">
          <ac:chgData name="Thy Thanh" userId="ac5b07b6074adfbb" providerId="LiveId" clId="{E16C46CF-7668-4EFB-952F-13F2177B2470}" dt="2023-02-25T10:49:35.572" v="3161" actId="478"/>
          <ac:picMkLst>
            <pc:docMk/>
            <pc:sldMk cId="2364240869" sldId="269"/>
            <ac:picMk id="1030" creationId="{888537E4-DB6A-5DE5-C02E-A121F9A3304C}"/>
          </ac:picMkLst>
        </pc:picChg>
      </pc:sldChg>
      <pc:sldChg chg="addSp delSp modSp add mod modTransition modAnim">
        <pc:chgData name="Thy Thanh" userId="ac5b07b6074adfbb" providerId="LiveId" clId="{E16C46CF-7668-4EFB-952F-13F2177B2470}" dt="2023-02-26T12:04:30.745" v="10757" actId="1076"/>
        <pc:sldMkLst>
          <pc:docMk/>
          <pc:sldMk cId="2801424967" sldId="269"/>
        </pc:sldMkLst>
        <pc:spChg chg="del">
          <ac:chgData name="Thy Thanh" userId="ac5b07b6074adfbb" providerId="LiveId" clId="{E16C46CF-7668-4EFB-952F-13F2177B2470}" dt="2023-02-25T12:15:18.043" v="3443" actId="478"/>
          <ac:spMkLst>
            <pc:docMk/>
            <pc:sldMk cId="2801424967" sldId="269"/>
            <ac:spMk id="16" creationId="{00000000-0000-0000-0000-000000000000}"/>
          </ac:spMkLst>
        </pc:spChg>
        <pc:spChg chg="del">
          <ac:chgData name="Thy Thanh" userId="ac5b07b6074adfbb" providerId="LiveId" clId="{E16C46CF-7668-4EFB-952F-13F2177B2470}" dt="2023-02-25T12:14:34.567" v="3421" actId="478"/>
          <ac:spMkLst>
            <pc:docMk/>
            <pc:sldMk cId="2801424967" sldId="269"/>
            <ac:spMk id="19" creationId="{00000000-0000-0000-0000-000000000000}"/>
          </ac:spMkLst>
        </pc:spChg>
        <pc:spChg chg="del mod">
          <ac:chgData name="Thy Thanh" userId="ac5b07b6074adfbb" providerId="LiveId" clId="{E16C46CF-7668-4EFB-952F-13F2177B2470}" dt="2023-02-25T12:15:15.286" v="3442" actId="478"/>
          <ac:spMkLst>
            <pc:docMk/>
            <pc:sldMk cId="2801424967" sldId="269"/>
            <ac:spMk id="22" creationId="{00000000-0000-0000-0000-000000000000}"/>
          </ac:spMkLst>
        </pc:spChg>
        <pc:spChg chg="add mod">
          <ac:chgData name="Thy Thanh" userId="ac5b07b6074adfbb" providerId="LiveId" clId="{E16C46CF-7668-4EFB-952F-13F2177B2470}" dt="2023-02-25T12:25:15.461" v="3637" actId="1076"/>
          <ac:spMkLst>
            <pc:docMk/>
            <pc:sldMk cId="2801424967" sldId="269"/>
            <ac:spMk id="26" creationId="{90D86A76-51A0-5C09-28CE-53E020F1AC2E}"/>
          </ac:spMkLst>
        </pc:spChg>
        <pc:spChg chg="add del mod">
          <ac:chgData name="Thy Thanh" userId="ac5b07b6074adfbb" providerId="LiveId" clId="{E16C46CF-7668-4EFB-952F-13F2177B2470}" dt="2023-02-25T12:19:21.998" v="3536" actId="478"/>
          <ac:spMkLst>
            <pc:docMk/>
            <pc:sldMk cId="2801424967" sldId="269"/>
            <ac:spMk id="28" creationId="{FE60337D-C09B-FA84-82C4-E8E6856710D0}"/>
          </ac:spMkLst>
        </pc:spChg>
        <pc:spChg chg="add mod">
          <ac:chgData name="Thy Thanh" userId="ac5b07b6074adfbb" providerId="LiveId" clId="{E16C46CF-7668-4EFB-952F-13F2177B2470}" dt="2023-02-26T12:04:30.745" v="10757" actId="1076"/>
          <ac:spMkLst>
            <pc:docMk/>
            <pc:sldMk cId="2801424967" sldId="269"/>
            <ac:spMk id="30" creationId="{D734AB53-404A-3B09-C9D1-7F716E2A7FA7}"/>
          </ac:spMkLst>
        </pc:spChg>
        <pc:grpChg chg="mod">
          <ac:chgData name="Thy Thanh" userId="ac5b07b6074adfbb" providerId="LiveId" clId="{E16C46CF-7668-4EFB-952F-13F2177B2470}" dt="2023-02-25T12:25:52.449" v="3646" actId="1076"/>
          <ac:grpSpMkLst>
            <pc:docMk/>
            <pc:sldMk cId="2801424967" sldId="269"/>
            <ac:grpSpMk id="3" creationId="{00000000-0000-0000-0000-000000000000}"/>
          </ac:grpSpMkLst>
        </pc:grpChg>
        <pc:grpChg chg="del mod">
          <ac:chgData name="Thy Thanh" userId="ac5b07b6074adfbb" providerId="LiveId" clId="{E16C46CF-7668-4EFB-952F-13F2177B2470}" dt="2023-02-25T12:14:52.702" v="3429" actId="478"/>
          <ac:grpSpMkLst>
            <pc:docMk/>
            <pc:sldMk cId="2801424967" sldId="269"/>
            <ac:grpSpMk id="7" creationId="{00000000-0000-0000-0000-000000000000}"/>
          </ac:grpSpMkLst>
        </pc:grpChg>
        <pc:picChg chg="add del mod">
          <ac:chgData name="Thy Thanh" userId="ac5b07b6074adfbb" providerId="LiveId" clId="{E16C46CF-7668-4EFB-952F-13F2177B2470}" dt="2023-02-25T12:33:06.008" v="3746" actId="1076"/>
          <ac:picMkLst>
            <pc:docMk/>
            <pc:sldMk cId="2801424967" sldId="269"/>
            <ac:picMk id="2" creationId="{00000000-0000-0000-0000-000000000000}"/>
          </ac:picMkLst>
        </pc:picChg>
        <pc:picChg chg="del">
          <ac:chgData name="Thy Thanh" userId="ac5b07b6074adfbb" providerId="LiveId" clId="{E16C46CF-7668-4EFB-952F-13F2177B2470}" dt="2023-02-25T12:14:35.664" v="3423" actId="478"/>
          <ac:picMkLst>
            <pc:docMk/>
            <pc:sldMk cId="2801424967" sldId="269"/>
            <ac:picMk id="9" creationId="{00000000-0000-0000-0000-000000000000}"/>
          </ac:picMkLst>
        </pc:picChg>
        <pc:picChg chg="del">
          <ac:chgData name="Thy Thanh" userId="ac5b07b6074adfbb" providerId="LiveId" clId="{E16C46CF-7668-4EFB-952F-13F2177B2470}" dt="2023-02-25T12:14:35.251" v="3422" actId="478"/>
          <ac:picMkLst>
            <pc:docMk/>
            <pc:sldMk cId="2801424967" sldId="269"/>
            <ac:picMk id="10" creationId="{00000000-0000-0000-0000-000000000000}"/>
          </ac:picMkLst>
        </pc:picChg>
        <pc:picChg chg="del">
          <ac:chgData name="Thy Thanh" userId="ac5b07b6074adfbb" providerId="LiveId" clId="{E16C46CF-7668-4EFB-952F-13F2177B2470}" dt="2023-02-25T12:14:36.773" v="3424" actId="478"/>
          <ac:picMkLst>
            <pc:docMk/>
            <pc:sldMk cId="2801424967" sldId="269"/>
            <ac:picMk id="11" creationId="{00000000-0000-0000-0000-000000000000}"/>
          </ac:picMkLst>
        </pc:picChg>
        <pc:picChg chg="add del mod modCrop">
          <ac:chgData name="Thy Thanh" userId="ac5b07b6074adfbb" providerId="LiveId" clId="{E16C46CF-7668-4EFB-952F-13F2177B2470}" dt="2023-02-25T12:25:10.773" v="3636" actId="14100"/>
          <ac:picMkLst>
            <pc:docMk/>
            <pc:sldMk cId="2801424967" sldId="269"/>
            <ac:picMk id="12" creationId="{00000000-0000-0000-0000-000000000000}"/>
          </ac:picMkLst>
        </pc:picChg>
        <pc:picChg chg="del">
          <ac:chgData name="Thy Thanh" userId="ac5b07b6074adfbb" providerId="LiveId" clId="{E16C46CF-7668-4EFB-952F-13F2177B2470}" dt="2023-02-25T12:16:19.362" v="3459" actId="478"/>
          <ac:picMkLst>
            <pc:docMk/>
            <pc:sldMk cId="2801424967" sldId="269"/>
            <ac:picMk id="14" creationId="{00000000-0000-0000-0000-000000000000}"/>
          </ac:picMkLst>
        </pc:picChg>
        <pc:picChg chg="del">
          <ac:chgData name="Thy Thanh" userId="ac5b07b6074adfbb" providerId="LiveId" clId="{E16C46CF-7668-4EFB-952F-13F2177B2470}" dt="2023-02-25T12:15:10.373" v="3438" actId="478"/>
          <ac:picMkLst>
            <pc:docMk/>
            <pc:sldMk cId="2801424967" sldId="269"/>
            <ac:picMk id="15" creationId="{00000000-0000-0000-0000-000000000000}"/>
          </ac:picMkLst>
        </pc:picChg>
        <pc:picChg chg="del">
          <ac:chgData name="Thy Thanh" userId="ac5b07b6074adfbb" providerId="LiveId" clId="{E16C46CF-7668-4EFB-952F-13F2177B2470}" dt="2023-02-25T12:15:09.754" v="3437" actId="478"/>
          <ac:picMkLst>
            <pc:docMk/>
            <pc:sldMk cId="2801424967" sldId="269"/>
            <ac:picMk id="17" creationId="{00000000-0000-0000-0000-000000000000}"/>
          </ac:picMkLst>
        </pc:picChg>
        <pc:picChg chg="del">
          <ac:chgData name="Thy Thanh" userId="ac5b07b6074adfbb" providerId="LiveId" clId="{E16C46CF-7668-4EFB-952F-13F2177B2470}" dt="2023-02-25T12:16:43.007" v="3464" actId="478"/>
          <ac:picMkLst>
            <pc:docMk/>
            <pc:sldMk cId="2801424967" sldId="269"/>
            <ac:picMk id="18" creationId="{00000000-0000-0000-0000-000000000000}"/>
          </ac:picMkLst>
        </pc:picChg>
        <pc:picChg chg="del">
          <ac:chgData name="Thy Thanh" userId="ac5b07b6074adfbb" providerId="LiveId" clId="{E16C46CF-7668-4EFB-952F-13F2177B2470}" dt="2023-02-25T12:14:33.340" v="3420" actId="478"/>
          <ac:picMkLst>
            <pc:docMk/>
            <pc:sldMk cId="2801424967" sldId="269"/>
            <ac:picMk id="20" creationId="{00000000-0000-0000-0000-000000000000}"/>
          </ac:picMkLst>
        </pc:picChg>
        <pc:picChg chg="mod">
          <ac:chgData name="Thy Thanh" userId="ac5b07b6074adfbb" providerId="LiveId" clId="{E16C46CF-7668-4EFB-952F-13F2177B2470}" dt="2023-02-25T12:25:53.915" v="3647" actId="1076"/>
          <ac:picMkLst>
            <pc:docMk/>
            <pc:sldMk cId="2801424967" sldId="269"/>
            <ac:picMk id="21" creationId="{00000000-0000-0000-0000-000000000000}"/>
          </ac:picMkLst>
        </pc:picChg>
        <pc:picChg chg="del">
          <ac:chgData name="Thy Thanh" userId="ac5b07b6074adfbb" providerId="LiveId" clId="{E16C46CF-7668-4EFB-952F-13F2177B2470}" dt="2023-02-25T12:16:45.208" v="3465" actId="478"/>
          <ac:picMkLst>
            <pc:docMk/>
            <pc:sldMk cId="2801424967" sldId="269"/>
            <ac:picMk id="23" creationId="{00000000-0000-0000-0000-000000000000}"/>
          </ac:picMkLst>
        </pc:picChg>
        <pc:picChg chg="add mod">
          <ac:chgData name="Thy Thanh" userId="ac5b07b6074adfbb" providerId="LiveId" clId="{E16C46CF-7668-4EFB-952F-13F2177B2470}" dt="2023-02-25T12:33:09.211" v="3747" actId="14100"/>
          <ac:picMkLst>
            <pc:docMk/>
            <pc:sldMk cId="2801424967" sldId="269"/>
            <ac:picMk id="24" creationId="{82327A0D-7BD5-E1BA-ABBC-4FCF2D4B1B59}"/>
          </ac:picMkLst>
        </pc:picChg>
        <pc:picChg chg="add mod">
          <ac:chgData name="Thy Thanh" userId="ac5b07b6074adfbb" providerId="LiveId" clId="{E16C46CF-7668-4EFB-952F-13F2177B2470}" dt="2023-02-25T12:23:45.720" v="3621" actId="1076"/>
          <ac:picMkLst>
            <pc:docMk/>
            <pc:sldMk cId="2801424967" sldId="269"/>
            <ac:picMk id="25" creationId="{47D3A9C0-8672-23B5-D73B-57423D033EE7}"/>
          </ac:picMkLst>
        </pc:picChg>
      </pc:sldChg>
      <pc:sldChg chg="add del">
        <pc:chgData name="Thy Thanh" userId="ac5b07b6074adfbb" providerId="LiveId" clId="{E16C46CF-7668-4EFB-952F-13F2177B2470}" dt="2023-02-25T09:24:59.616" v="2644" actId="47"/>
        <pc:sldMkLst>
          <pc:docMk/>
          <pc:sldMk cId="3333044785" sldId="269"/>
        </pc:sldMkLst>
      </pc:sldChg>
      <pc:sldChg chg="delSp modSp add del mod modTransition">
        <pc:chgData name="Thy Thanh" userId="ac5b07b6074adfbb" providerId="LiveId" clId="{E16C46CF-7668-4EFB-952F-13F2177B2470}" dt="2023-02-25T12:10:17.344" v="3411" actId="47"/>
        <pc:sldMkLst>
          <pc:docMk/>
          <pc:sldMk cId="59219453" sldId="270"/>
        </pc:sldMkLst>
        <pc:spChg chg="mod">
          <ac:chgData name="Thy Thanh" userId="ac5b07b6074adfbb" providerId="LiveId" clId="{E16C46CF-7668-4EFB-952F-13F2177B2470}" dt="2023-02-25T12:08:52.445" v="3391" actId="1076"/>
          <ac:spMkLst>
            <pc:docMk/>
            <pc:sldMk cId="59219453" sldId="270"/>
            <ac:spMk id="7" creationId="{7A265036-4745-3422-7B01-8C6EEBBB157D}"/>
          </ac:spMkLst>
        </pc:spChg>
        <pc:spChg chg="del">
          <ac:chgData name="Thy Thanh" userId="ac5b07b6074adfbb" providerId="LiveId" clId="{E16C46CF-7668-4EFB-952F-13F2177B2470}" dt="2023-02-25T12:08:53.378" v="3392" actId="478"/>
          <ac:spMkLst>
            <pc:docMk/>
            <pc:sldMk cId="59219453" sldId="270"/>
            <ac:spMk id="8" creationId="{BAA4E6C7-CA11-0AFA-1857-C7FEECF611A0}"/>
          </ac:spMkLst>
        </pc:spChg>
        <pc:spChg chg="del">
          <ac:chgData name="Thy Thanh" userId="ac5b07b6074adfbb" providerId="LiveId" clId="{E16C46CF-7668-4EFB-952F-13F2177B2470}" dt="2023-02-25T12:08:55.387" v="3393" actId="478"/>
          <ac:spMkLst>
            <pc:docMk/>
            <pc:sldMk cId="59219453" sldId="270"/>
            <ac:spMk id="9" creationId="{3427FB80-FA6A-8724-47D2-41022E9F8E64}"/>
          </ac:spMkLst>
        </pc:spChg>
        <pc:picChg chg="del">
          <ac:chgData name="Thy Thanh" userId="ac5b07b6074adfbb" providerId="LiveId" clId="{E16C46CF-7668-4EFB-952F-13F2177B2470}" dt="2023-02-25T12:08:50.513" v="3390" actId="478"/>
          <ac:picMkLst>
            <pc:docMk/>
            <pc:sldMk cId="59219453" sldId="270"/>
            <ac:picMk id="6" creationId="{8E001D0C-7E13-47F9-1A48-FBC4672B564A}"/>
          </ac:picMkLst>
        </pc:picChg>
      </pc:sldChg>
      <pc:sldChg chg="add del">
        <pc:chgData name="Thy Thanh" userId="ac5b07b6074adfbb" providerId="LiveId" clId="{E16C46CF-7668-4EFB-952F-13F2177B2470}" dt="2023-02-25T09:25:00.104" v="2645" actId="47"/>
        <pc:sldMkLst>
          <pc:docMk/>
          <pc:sldMk cId="1538569414" sldId="270"/>
        </pc:sldMkLst>
      </pc:sldChg>
      <pc:sldChg chg="addSp delSp modSp add mod modTransition modAnim">
        <pc:chgData name="Thy Thanh" userId="ac5b07b6074adfbb" providerId="LiveId" clId="{E16C46CF-7668-4EFB-952F-13F2177B2470}" dt="2023-02-25T13:03:05.074" v="4498"/>
        <pc:sldMkLst>
          <pc:docMk/>
          <pc:sldMk cId="3085181137" sldId="270"/>
        </pc:sldMkLst>
        <pc:spChg chg="mod">
          <ac:chgData name="Thy Thanh" userId="ac5b07b6074adfbb" providerId="LiveId" clId="{E16C46CF-7668-4EFB-952F-13F2177B2470}" dt="2023-02-25T12:29:29.855" v="3705" actId="1076"/>
          <ac:spMkLst>
            <pc:docMk/>
            <pc:sldMk cId="3085181137" sldId="270"/>
            <ac:spMk id="30" creationId="{D734AB53-404A-3B09-C9D1-7F716E2A7FA7}"/>
          </ac:spMkLst>
        </pc:spChg>
        <pc:picChg chg="add mod">
          <ac:chgData name="Thy Thanh" userId="ac5b07b6074adfbb" providerId="LiveId" clId="{E16C46CF-7668-4EFB-952F-13F2177B2470}" dt="2023-02-25T12:30:29.117" v="3714" actId="1076"/>
          <ac:picMkLst>
            <pc:docMk/>
            <pc:sldMk cId="3085181137" sldId="270"/>
            <ac:picMk id="8" creationId="{C7E77B10-1E45-8DC5-F4A2-3ABA6CCB7EB1}"/>
          </ac:picMkLst>
        </pc:picChg>
        <pc:picChg chg="mod">
          <ac:chgData name="Thy Thanh" userId="ac5b07b6074adfbb" providerId="LiveId" clId="{E16C46CF-7668-4EFB-952F-13F2177B2470}" dt="2023-02-25T12:33:16.973" v="3749" actId="14100"/>
          <ac:picMkLst>
            <pc:docMk/>
            <pc:sldMk cId="3085181137" sldId="270"/>
            <ac:picMk id="24" creationId="{82327A0D-7BD5-E1BA-ABBC-4FCF2D4B1B59}"/>
          </ac:picMkLst>
        </pc:picChg>
        <pc:picChg chg="del">
          <ac:chgData name="Thy Thanh" userId="ac5b07b6074adfbb" providerId="LiveId" clId="{E16C46CF-7668-4EFB-952F-13F2177B2470}" dt="2023-02-25T12:30:05.409" v="3707" actId="478"/>
          <ac:picMkLst>
            <pc:docMk/>
            <pc:sldMk cId="3085181137" sldId="270"/>
            <ac:picMk id="25" creationId="{47D3A9C0-8672-23B5-D73B-57423D033EE7}"/>
          </ac:picMkLst>
        </pc:picChg>
      </pc:sldChg>
      <pc:sldChg chg="delSp modSp add del mod">
        <pc:chgData name="Thy Thanh" userId="ac5b07b6074adfbb" providerId="LiveId" clId="{E16C46CF-7668-4EFB-952F-13F2177B2470}" dt="2023-02-25T12:10:18.061" v="3412" actId="47"/>
        <pc:sldMkLst>
          <pc:docMk/>
          <pc:sldMk cId="795826986" sldId="271"/>
        </pc:sldMkLst>
        <pc:spChg chg="mod">
          <ac:chgData name="Thy Thanh" userId="ac5b07b6074adfbb" providerId="LiveId" clId="{E16C46CF-7668-4EFB-952F-13F2177B2470}" dt="2023-02-25T12:09:09.776" v="3399" actId="1076"/>
          <ac:spMkLst>
            <pc:docMk/>
            <pc:sldMk cId="795826986" sldId="271"/>
            <ac:spMk id="5" creationId="{6154CC13-1A4F-7E16-E7B3-CC454FF74EBB}"/>
          </ac:spMkLst>
        </pc:spChg>
        <pc:spChg chg="del">
          <ac:chgData name="Thy Thanh" userId="ac5b07b6074adfbb" providerId="LiveId" clId="{E16C46CF-7668-4EFB-952F-13F2177B2470}" dt="2023-02-25T12:09:00.840" v="3394" actId="478"/>
          <ac:spMkLst>
            <pc:docMk/>
            <pc:sldMk cId="795826986" sldId="271"/>
            <ac:spMk id="7" creationId="{7A265036-4745-3422-7B01-8C6EEBBB157D}"/>
          </ac:spMkLst>
        </pc:spChg>
        <pc:spChg chg="del">
          <ac:chgData name="Thy Thanh" userId="ac5b07b6074adfbb" providerId="LiveId" clId="{E16C46CF-7668-4EFB-952F-13F2177B2470}" dt="2023-02-25T12:09:14.425" v="3401" actId="478"/>
          <ac:spMkLst>
            <pc:docMk/>
            <pc:sldMk cId="795826986" sldId="271"/>
            <ac:spMk id="8" creationId="{BAA4E6C7-CA11-0AFA-1857-C7FEECF611A0}"/>
          </ac:spMkLst>
        </pc:spChg>
        <pc:spChg chg="mod">
          <ac:chgData name="Thy Thanh" userId="ac5b07b6074adfbb" providerId="LiveId" clId="{E16C46CF-7668-4EFB-952F-13F2177B2470}" dt="2023-02-25T12:09:13.435" v="3400" actId="1076"/>
          <ac:spMkLst>
            <pc:docMk/>
            <pc:sldMk cId="795826986" sldId="271"/>
            <ac:spMk id="9" creationId="{3427FB80-FA6A-8724-47D2-41022E9F8E64}"/>
          </ac:spMkLst>
        </pc:spChg>
        <pc:picChg chg="del">
          <ac:chgData name="Thy Thanh" userId="ac5b07b6074adfbb" providerId="LiveId" clId="{E16C46CF-7668-4EFB-952F-13F2177B2470}" dt="2023-02-25T12:09:01.577" v="3395" actId="478"/>
          <ac:picMkLst>
            <pc:docMk/>
            <pc:sldMk cId="795826986" sldId="271"/>
            <ac:picMk id="6" creationId="{8E001D0C-7E13-47F9-1A48-FBC4672B564A}"/>
          </ac:picMkLst>
        </pc:picChg>
      </pc:sldChg>
      <pc:sldChg chg="add del">
        <pc:chgData name="Thy Thanh" userId="ac5b07b6074adfbb" providerId="LiveId" clId="{E16C46CF-7668-4EFB-952F-13F2177B2470}" dt="2023-02-25T09:25:01.640" v="2646" actId="47"/>
        <pc:sldMkLst>
          <pc:docMk/>
          <pc:sldMk cId="1168173921" sldId="271"/>
        </pc:sldMkLst>
      </pc:sldChg>
      <pc:sldChg chg="addSp delSp modSp new del mod ord modTransition setBg delAnim modAnim">
        <pc:chgData name="Thy Thanh" userId="ac5b07b6074adfbb" providerId="LiveId" clId="{E16C46CF-7668-4EFB-952F-13F2177B2470}" dt="2023-02-26T03:03:52.287" v="6231" actId="47"/>
        <pc:sldMkLst>
          <pc:docMk/>
          <pc:sldMk cId="3282554084" sldId="271"/>
        </pc:sldMkLst>
        <pc:spChg chg="add del mod">
          <ac:chgData name="Thy Thanh" userId="ac5b07b6074adfbb" providerId="LiveId" clId="{E16C46CF-7668-4EFB-952F-13F2177B2470}" dt="2023-02-26T03:03:38.355" v="6225" actId="478"/>
          <ac:spMkLst>
            <pc:docMk/>
            <pc:sldMk cId="3282554084" sldId="271"/>
            <ac:spMk id="2" creationId="{B503FF47-24C7-D2EC-7E6D-EC597E5B493F}"/>
          </ac:spMkLst>
        </pc:spChg>
        <pc:spChg chg="add del mod">
          <ac:chgData name="Thy Thanh" userId="ac5b07b6074adfbb" providerId="LiveId" clId="{E16C46CF-7668-4EFB-952F-13F2177B2470}" dt="2023-02-26T03:03:39.749" v="6226" actId="478"/>
          <ac:spMkLst>
            <pc:docMk/>
            <pc:sldMk cId="3282554084" sldId="271"/>
            <ac:spMk id="3" creationId="{BC6C4221-35B1-7E92-AFEE-D8B90C07F376}"/>
          </ac:spMkLst>
        </pc:spChg>
        <pc:spChg chg="add del mod">
          <ac:chgData name="Thy Thanh" userId="ac5b07b6074adfbb" providerId="LiveId" clId="{E16C46CF-7668-4EFB-952F-13F2177B2470}" dt="2023-02-26T03:03:41.175" v="6227" actId="478"/>
          <ac:spMkLst>
            <pc:docMk/>
            <pc:sldMk cId="3282554084" sldId="271"/>
            <ac:spMk id="4" creationId="{57DFD4D3-A446-5467-F18C-AC0BAFDC9FEE}"/>
          </ac:spMkLst>
        </pc:spChg>
        <pc:spChg chg="add del mod">
          <ac:chgData name="Thy Thanh" userId="ac5b07b6074adfbb" providerId="LiveId" clId="{E16C46CF-7668-4EFB-952F-13F2177B2470}" dt="2023-02-25T12:43:43.383" v="4087" actId="12084"/>
          <ac:spMkLst>
            <pc:docMk/>
            <pc:sldMk cId="3282554084" sldId="271"/>
            <ac:spMk id="6" creationId="{A12D89DE-99C1-B6C5-6D7F-92D9667E8B71}"/>
          </ac:spMkLst>
        </pc:spChg>
        <pc:spChg chg="add mod ord topLvl">
          <ac:chgData name="Thy Thanh" userId="ac5b07b6074adfbb" providerId="LiveId" clId="{E16C46CF-7668-4EFB-952F-13F2177B2470}" dt="2023-02-26T03:02:22.007" v="6211" actId="1076"/>
          <ac:spMkLst>
            <pc:docMk/>
            <pc:sldMk cId="3282554084" sldId="271"/>
            <ac:spMk id="8" creationId="{2CE1C06B-2397-7DEF-9221-8555762462F2}"/>
          </ac:spMkLst>
        </pc:spChg>
        <pc:spChg chg="add del mod topLvl">
          <ac:chgData name="Thy Thanh" userId="ac5b07b6074adfbb" providerId="LiveId" clId="{E16C46CF-7668-4EFB-952F-13F2177B2470}" dt="2023-02-26T03:02:37.985" v="6217" actId="1076"/>
          <ac:spMkLst>
            <pc:docMk/>
            <pc:sldMk cId="3282554084" sldId="271"/>
            <ac:spMk id="9" creationId="{882DC237-22D5-6DB6-44E6-9B89B4712FE0}"/>
          </ac:spMkLst>
        </pc:spChg>
        <pc:spChg chg="add del mod">
          <ac:chgData name="Thy Thanh" userId="ac5b07b6074adfbb" providerId="LiveId" clId="{E16C46CF-7668-4EFB-952F-13F2177B2470}" dt="2023-02-25T12:50:43.964" v="4136" actId="11529"/>
          <ac:spMkLst>
            <pc:docMk/>
            <pc:sldMk cId="3282554084" sldId="271"/>
            <ac:spMk id="11" creationId="{CD8937C5-5E5E-DE43-7C22-0626909B9B24}"/>
          </ac:spMkLst>
        </pc:spChg>
        <pc:spChg chg="mod">
          <ac:chgData name="Thy Thanh" userId="ac5b07b6074adfbb" providerId="LiveId" clId="{E16C46CF-7668-4EFB-952F-13F2177B2470}" dt="2023-02-25T12:50:27.593" v="4118"/>
          <ac:spMkLst>
            <pc:docMk/>
            <pc:sldMk cId="3282554084" sldId="271"/>
            <ac:spMk id="14" creationId="{815CDD3D-C933-C8F9-3F80-15C84F93D8D1}"/>
          </ac:spMkLst>
        </pc:spChg>
        <pc:spChg chg="mod">
          <ac:chgData name="Thy Thanh" userId="ac5b07b6074adfbb" providerId="LiveId" clId="{E16C46CF-7668-4EFB-952F-13F2177B2470}" dt="2023-02-25T12:50:27.593" v="4118"/>
          <ac:spMkLst>
            <pc:docMk/>
            <pc:sldMk cId="3282554084" sldId="271"/>
            <ac:spMk id="15" creationId="{62B2B2CC-030B-2278-2007-159753AE9EB1}"/>
          </ac:spMkLst>
        </pc:spChg>
        <pc:spChg chg="mod">
          <ac:chgData name="Thy Thanh" userId="ac5b07b6074adfbb" providerId="LiveId" clId="{E16C46CF-7668-4EFB-952F-13F2177B2470}" dt="2023-02-25T12:50:28.169" v="4119"/>
          <ac:spMkLst>
            <pc:docMk/>
            <pc:sldMk cId="3282554084" sldId="271"/>
            <ac:spMk id="17" creationId="{24CFFA90-3EC0-B036-4104-3BF54283ECB0}"/>
          </ac:spMkLst>
        </pc:spChg>
        <pc:spChg chg="mod">
          <ac:chgData name="Thy Thanh" userId="ac5b07b6074adfbb" providerId="LiveId" clId="{E16C46CF-7668-4EFB-952F-13F2177B2470}" dt="2023-02-25T12:50:28.169" v="4119"/>
          <ac:spMkLst>
            <pc:docMk/>
            <pc:sldMk cId="3282554084" sldId="271"/>
            <ac:spMk id="18" creationId="{D8B5D7DC-6A1E-569C-8D04-94A01E6E34CD}"/>
          </ac:spMkLst>
        </pc:spChg>
        <pc:spChg chg="mod">
          <ac:chgData name="Thy Thanh" userId="ac5b07b6074adfbb" providerId="LiveId" clId="{E16C46CF-7668-4EFB-952F-13F2177B2470}" dt="2023-02-25T12:51:39.514" v="4157" actId="13822"/>
          <ac:spMkLst>
            <pc:docMk/>
            <pc:sldMk cId="3282554084" sldId="271"/>
            <ac:spMk id="20" creationId="{B28A597D-1180-B7DC-2188-3FEF32A9B28D}"/>
          </ac:spMkLst>
        </pc:spChg>
        <pc:spChg chg="mod">
          <ac:chgData name="Thy Thanh" userId="ac5b07b6074adfbb" providerId="LiveId" clId="{E16C46CF-7668-4EFB-952F-13F2177B2470}" dt="2023-02-25T12:54:11.015" v="4298" actId="207"/>
          <ac:spMkLst>
            <pc:docMk/>
            <pc:sldMk cId="3282554084" sldId="271"/>
            <ac:spMk id="21" creationId="{11BAF38F-6339-793E-68B7-FC092855BFD1}"/>
          </ac:spMkLst>
        </pc:spChg>
        <pc:spChg chg="mod">
          <ac:chgData name="Thy Thanh" userId="ac5b07b6074adfbb" providerId="LiveId" clId="{E16C46CF-7668-4EFB-952F-13F2177B2470}" dt="2023-02-25T12:51:43.813" v="4159" actId="13822"/>
          <ac:spMkLst>
            <pc:docMk/>
            <pc:sldMk cId="3282554084" sldId="271"/>
            <ac:spMk id="23" creationId="{6CDCDF40-095B-08C7-8573-02FB286ABABA}"/>
          </ac:spMkLst>
        </pc:spChg>
        <pc:spChg chg="mod">
          <ac:chgData name="Thy Thanh" userId="ac5b07b6074adfbb" providerId="LiveId" clId="{E16C46CF-7668-4EFB-952F-13F2177B2470}" dt="2023-02-25T12:53:55.815" v="4280" actId="207"/>
          <ac:spMkLst>
            <pc:docMk/>
            <pc:sldMk cId="3282554084" sldId="271"/>
            <ac:spMk id="24" creationId="{98482A33-0D50-E47E-E6BF-4CD859CD8635}"/>
          </ac:spMkLst>
        </pc:spChg>
        <pc:spChg chg="add mod">
          <ac:chgData name="Thy Thanh" userId="ac5b07b6074adfbb" providerId="LiveId" clId="{E16C46CF-7668-4EFB-952F-13F2177B2470}" dt="2023-02-26T03:02:46.492" v="6218" actId="1076"/>
          <ac:spMkLst>
            <pc:docMk/>
            <pc:sldMk cId="3282554084" sldId="271"/>
            <ac:spMk id="25" creationId="{2CA194A7-478E-5993-225D-62C868E4949B}"/>
          </ac:spMkLst>
        </pc:spChg>
        <pc:spChg chg="add mod">
          <ac:chgData name="Thy Thanh" userId="ac5b07b6074adfbb" providerId="LiveId" clId="{E16C46CF-7668-4EFB-952F-13F2177B2470}" dt="2023-02-25T12:54:48.597" v="4304" actId="164"/>
          <ac:spMkLst>
            <pc:docMk/>
            <pc:sldMk cId="3282554084" sldId="271"/>
            <ac:spMk id="26" creationId="{D89304ED-F71F-7DA6-84AA-FFE9ABFC3681}"/>
          </ac:spMkLst>
        </pc:spChg>
        <pc:spChg chg="add mod">
          <ac:chgData name="Thy Thanh" userId="ac5b07b6074adfbb" providerId="LiveId" clId="{E16C46CF-7668-4EFB-952F-13F2177B2470}" dt="2023-02-25T12:54:53.668" v="4305" actId="164"/>
          <ac:spMkLst>
            <pc:docMk/>
            <pc:sldMk cId="3282554084" sldId="271"/>
            <ac:spMk id="27" creationId="{3D95207C-E740-952F-8C12-07372EE9C9E1}"/>
          </ac:spMkLst>
        </pc:spChg>
        <pc:spChg chg="add del">
          <ac:chgData name="Thy Thanh" userId="ac5b07b6074adfbb" providerId="LiveId" clId="{E16C46CF-7668-4EFB-952F-13F2177B2470}" dt="2023-02-25T12:53:36.172" v="4272" actId="478"/>
          <ac:spMkLst>
            <pc:docMk/>
            <pc:sldMk cId="3282554084" sldId="271"/>
            <ac:spMk id="29" creationId="{D18A2533-4A92-ACF3-85E7-107B4A22C287}"/>
          </ac:spMkLst>
        </pc:spChg>
        <pc:grpChg chg="add del mod">
          <ac:chgData name="Thy Thanh" userId="ac5b07b6074adfbb" providerId="LiveId" clId="{E16C46CF-7668-4EFB-952F-13F2177B2470}" dt="2023-02-25T12:54:44.057" v="4303" actId="164"/>
          <ac:grpSpMkLst>
            <pc:docMk/>
            <pc:sldMk cId="3282554084" sldId="271"/>
            <ac:grpSpMk id="10" creationId="{CA7D352E-2E2F-F0F5-7D33-43C2708E33E8}"/>
          </ac:grpSpMkLst>
        </pc:grpChg>
        <pc:grpChg chg="add mod">
          <ac:chgData name="Thy Thanh" userId="ac5b07b6074adfbb" providerId="LiveId" clId="{E16C46CF-7668-4EFB-952F-13F2177B2470}" dt="2023-02-25T12:50:41.739" v="4131" actId="164"/>
          <ac:grpSpMkLst>
            <pc:docMk/>
            <pc:sldMk cId="3282554084" sldId="271"/>
            <ac:grpSpMk id="12" creationId="{BC4E1F9F-F4AF-95FA-3016-FE905B1C687D}"/>
          </ac:grpSpMkLst>
        </pc:grpChg>
        <pc:grpChg chg="add del mod">
          <ac:chgData name="Thy Thanh" userId="ac5b07b6074adfbb" providerId="LiveId" clId="{E16C46CF-7668-4EFB-952F-13F2177B2470}" dt="2023-02-25T12:50:41.321" v="4129"/>
          <ac:grpSpMkLst>
            <pc:docMk/>
            <pc:sldMk cId="3282554084" sldId="271"/>
            <ac:grpSpMk id="13" creationId="{F6970F30-5181-A53F-1D74-B070F229CBA3}"/>
          </ac:grpSpMkLst>
        </pc:grpChg>
        <pc:grpChg chg="add del mod">
          <ac:chgData name="Thy Thanh" userId="ac5b07b6074adfbb" providerId="LiveId" clId="{E16C46CF-7668-4EFB-952F-13F2177B2470}" dt="2023-02-25T12:50:41.140" v="4128"/>
          <ac:grpSpMkLst>
            <pc:docMk/>
            <pc:sldMk cId="3282554084" sldId="271"/>
            <ac:grpSpMk id="16" creationId="{A7693379-506D-630A-F99F-2995AB5D8F34}"/>
          </ac:grpSpMkLst>
        </pc:grpChg>
        <pc:grpChg chg="add mod">
          <ac:chgData name="Thy Thanh" userId="ac5b07b6074adfbb" providerId="LiveId" clId="{E16C46CF-7668-4EFB-952F-13F2177B2470}" dt="2023-02-25T12:54:48.597" v="4304" actId="164"/>
          <ac:grpSpMkLst>
            <pc:docMk/>
            <pc:sldMk cId="3282554084" sldId="271"/>
            <ac:grpSpMk id="19" creationId="{42FEE554-64B8-E638-C7E1-4333880BC672}"/>
          </ac:grpSpMkLst>
        </pc:grpChg>
        <pc:grpChg chg="add mod">
          <ac:chgData name="Thy Thanh" userId="ac5b07b6074adfbb" providerId="LiveId" clId="{E16C46CF-7668-4EFB-952F-13F2177B2470}" dt="2023-02-25T12:54:53.668" v="4305" actId="164"/>
          <ac:grpSpMkLst>
            <pc:docMk/>
            <pc:sldMk cId="3282554084" sldId="271"/>
            <ac:grpSpMk id="22" creationId="{29AB9A66-96DD-662E-783B-EF272175BD75}"/>
          </ac:grpSpMkLst>
        </pc:grpChg>
        <pc:grpChg chg="add del mod">
          <ac:chgData name="Thy Thanh" userId="ac5b07b6074adfbb" providerId="LiveId" clId="{E16C46CF-7668-4EFB-952F-13F2177B2470}" dt="2023-02-26T03:03:11.184" v="6224" actId="478"/>
          <ac:grpSpMkLst>
            <pc:docMk/>
            <pc:sldMk cId="3282554084" sldId="271"/>
            <ac:grpSpMk id="30" creationId="{38AD0E1D-FC28-DF2A-F60E-3C6082F1107B}"/>
          </ac:grpSpMkLst>
        </pc:grpChg>
        <pc:grpChg chg="add del mod">
          <ac:chgData name="Thy Thanh" userId="ac5b07b6074adfbb" providerId="LiveId" clId="{E16C46CF-7668-4EFB-952F-13F2177B2470}" dt="2023-02-26T03:01:53.388" v="6199" actId="478"/>
          <ac:grpSpMkLst>
            <pc:docMk/>
            <pc:sldMk cId="3282554084" sldId="271"/>
            <ac:grpSpMk id="31" creationId="{BA00B528-E7AA-755F-8D27-81B32AAB0B20}"/>
          </ac:grpSpMkLst>
        </pc:grpChg>
        <pc:grpChg chg="add del mod">
          <ac:chgData name="Thy Thanh" userId="ac5b07b6074adfbb" providerId="LiveId" clId="{E16C46CF-7668-4EFB-952F-13F2177B2470}" dt="2023-02-26T03:01:54.688" v="6200" actId="478"/>
          <ac:grpSpMkLst>
            <pc:docMk/>
            <pc:sldMk cId="3282554084" sldId="271"/>
            <ac:grpSpMk id="32" creationId="{B2F55909-59A2-1393-42FB-45AD5634F816}"/>
          </ac:grpSpMkLst>
        </pc:grpChg>
        <pc:graphicFrameChg chg="add del mod">
          <ac:chgData name="Thy Thanh" userId="ac5b07b6074adfbb" providerId="LiveId" clId="{E16C46CF-7668-4EFB-952F-13F2177B2470}" dt="2023-02-25T12:42:31.864" v="3955" actId="12084"/>
          <ac:graphicFrameMkLst>
            <pc:docMk/>
            <pc:sldMk cId="3282554084" sldId="271"/>
            <ac:graphicFrameMk id="5" creationId="{56A55EDB-446F-2815-565A-9ABD0F60CDEE}"/>
          </ac:graphicFrameMkLst>
        </pc:graphicFrameChg>
        <pc:graphicFrameChg chg="add del mod">
          <ac:chgData name="Thy Thanh" userId="ac5b07b6074adfbb" providerId="LiveId" clId="{E16C46CF-7668-4EFB-952F-13F2177B2470}" dt="2023-02-25T12:44:15.418" v="4095" actId="478"/>
          <ac:graphicFrameMkLst>
            <pc:docMk/>
            <pc:sldMk cId="3282554084" sldId="271"/>
            <ac:graphicFrameMk id="7" creationId="{E6C2901A-9568-F5DD-8EE1-49FC5068B4AF}"/>
          </ac:graphicFrameMkLst>
        </pc:graphicFrameChg>
        <pc:picChg chg="add del mod">
          <ac:chgData name="Thy Thanh" userId="ac5b07b6074adfbb" providerId="LiveId" clId="{E16C46CF-7668-4EFB-952F-13F2177B2470}" dt="2023-02-25T12:55:25.353" v="4310" actId="478"/>
          <ac:picMkLst>
            <pc:docMk/>
            <pc:sldMk cId="3282554084" sldId="271"/>
            <ac:picMk id="33" creationId="{924722DB-84C4-9C36-001C-09663535587E}"/>
          </ac:picMkLst>
        </pc:picChg>
        <pc:picChg chg="add del mod modCrop">
          <ac:chgData name="Thy Thanh" userId="ac5b07b6074adfbb" providerId="LiveId" clId="{E16C46CF-7668-4EFB-952F-13F2177B2470}" dt="2023-02-25T13:03:47.770" v="4510" actId="478"/>
          <ac:picMkLst>
            <pc:docMk/>
            <pc:sldMk cId="3282554084" sldId="271"/>
            <ac:picMk id="35" creationId="{FBE40F04-92AB-1598-B7A7-91AF3EE9F865}"/>
          </ac:picMkLst>
        </pc:picChg>
        <pc:picChg chg="add mod">
          <ac:chgData name="Thy Thanh" userId="ac5b07b6074adfbb" providerId="LiveId" clId="{E16C46CF-7668-4EFB-952F-13F2177B2470}" dt="2023-02-26T03:03:47.075" v="6229" actId="1076"/>
          <ac:picMkLst>
            <pc:docMk/>
            <pc:sldMk cId="3282554084" sldId="271"/>
            <ac:picMk id="36" creationId="{30058ABE-B20F-9A48-CEC7-527237532C76}"/>
          </ac:picMkLst>
        </pc:picChg>
        <pc:picChg chg="add del mod">
          <ac:chgData name="Thy Thanh" userId="ac5b07b6074adfbb" providerId="LiveId" clId="{E16C46CF-7668-4EFB-952F-13F2177B2470}" dt="2023-02-26T03:03:43.748" v="6228" actId="478"/>
          <ac:picMkLst>
            <pc:docMk/>
            <pc:sldMk cId="3282554084" sldId="271"/>
            <ac:picMk id="37" creationId="{86B0F2D3-1304-79E2-A03A-C845A3F20A19}"/>
          </ac:picMkLst>
        </pc:picChg>
      </pc:sldChg>
      <pc:sldChg chg="add del">
        <pc:chgData name="Thy Thanh" userId="ac5b07b6074adfbb" providerId="LiveId" clId="{E16C46CF-7668-4EFB-952F-13F2177B2470}" dt="2023-02-25T12:35:33.245" v="3757" actId="47"/>
        <pc:sldMkLst>
          <pc:docMk/>
          <pc:sldMk cId="107608390" sldId="272"/>
        </pc:sldMkLst>
      </pc:sldChg>
      <pc:sldChg chg="delSp modSp add del mod">
        <pc:chgData name="Thy Thanh" userId="ac5b07b6074adfbb" providerId="LiveId" clId="{E16C46CF-7668-4EFB-952F-13F2177B2470}" dt="2023-02-25T12:10:19.219" v="3413" actId="47"/>
        <pc:sldMkLst>
          <pc:docMk/>
          <pc:sldMk cId="1344111967" sldId="272"/>
        </pc:sldMkLst>
        <pc:spChg chg="del">
          <ac:chgData name="Thy Thanh" userId="ac5b07b6074adfbb" providerId="LiveId" clId="{E16C46CF-7668-4EFB-952F-13F2177B2470}" dt="2023-02-25T12:09:17.268" v="3403" actId="478"/>
          <ac:spMkLst>
            <pc:docMk/>
            <pc:sldMk cId="1344111967" sldId="272"/>
            <ac:spMk id="7" creationId="{7A265036-4745-3422-7B01-8C6EEBBB157D}"/>
          </ac:spMkLst>
        </pc:spChg>
        <pc:spChg chg="mod">
          <ac:chgData name="Thy Thanh" userId="ac5b07b6074adfbb" providerId="LiveId" clId="{E16C46CF-7668-4EFB-952F-13F2177B2470}" dt="2023-02-25T12:09:20.101" v="3405" actId="1076"/>
          <ac:spMkLst>
            <pc:docMk/>
            <pc:sldMk cId="1344111967" sldId="272"/>
            <ac:spMk id="8" creationId="{BAA4E6C7-CA11-0AFA-1857-C7FEECF611A0}"/>
          </ac:spMkLst>
        </pc:spChg>
        <pc:spChg chg="del">
          <ac:chgData name="Thy Thanh" userId="ac5b07b6074adfbb" providerId="LiveId" clId="{E16C46CF-7668-4EFB-952F-13F2177B2470}" dt="2023-02-25T12:09:18.010" v="3404" actId="478"/>
          <ac:spMkLst>
            <pc:docMk/>
            <pc:sldMk cId="1344111967" sldId="272"/>
            <ac:spMk id="9" creationId="{3427FB80-FA6A-8724-47D2-41022E9F8E64}"/>
          </ac:spMkLst>
        </pc:spChg>
        <pc:picChg chg="del">
          <ac:chgData name="Thy Thanh" userId="ac5b07b6074adfbb" providerId="LiveId" clId="{E16C46CF-7668-4EFB-952F-13F2177B2470}" dt="2023-02-25T12:09:16.273" v="3402" actId="478"/>
          <ac:picMkLst>
            <pc:docMk/>
            <pc:sldMk cId="1344111967" sldId="272"/>
            <ac:picMk id="6" creationId="{8E001D0C-7E13-47F9-1A48-FBC4672B564A}"/>
          </ac:picMkLst>
        </pc:picChg>
      </pc:sldChg>
      <pc:sldChg chg="add del">
        <pc:chgData name="Thy Thanh" userId="ac5b07b6074adfbb" providerId="LiveId" clId="{E16C46CF-7668-4EFB-952F-13F2177B2470}" dt="2023-02-25T09:25:02.996" v="2647" actId="47"/>
        <pc:sldMkLst>
          <pc:docMk/>
          <pc:sldMk cId="2968916537" sldId="272"/>
        </pc:sldMkLst>
      </pc:sldChg>
      <pc:sldChg chg="addSp delSp modSp new mod setBg modAnim">
        <pc:chgData name="Thy Thanh" userId="ac5b07b6074adfbb" providerId="LiveId" clId="{E16C46CF-7668-4EFB-952F-13F2177B2470}" dt="2023-02-26T02:30:28.910" v="5460" actId="1076"/>
        <pc:sldMkLst>
          <pc:docMk/>
          <pc:sldMk cId="3533104028" sldId="272"/>
        </pc:sldMkLst>
        <pc:spChg chg="add mod">
          <ac:chgData name="Thy Thanh" userId="ac5b07b6074adfbb" providerId="LiveId" clId="{E16C46CF-7668-4EFB-952F-13F2177B2470}" dt="2023-02-26T02:30:28.910" v="5460" actId="1076"/>
          <ac:spMkLst>
            <pc:docMk/>
            <pc:sldMk cId="3533104028" sldId="272"/>
            <ac:spMk id="5" creationId="{1CF9F9BD-C710-043A-1DCE-1A595A1641A3}"/>
          </ac:spMkLst>
        </pc:spChg>
        <pc:spChg chg="add mod">
          <ac:chgData name="Thy Thanh" userId="ac5b07b6074adfbb" providerId="LiveId" clId="{E16C46CF-7668-4EFB-952F-13F2177B2470}" dt="2023-02-25T13:59:57.300" v="5419" actId="113"/>
          <ac:spMkLst>
            <pc:docMk/>
            <pc:sldMk cId="3533104028" sldId="272"/>
            <ac:spMk id="6" creationId="{8CAF6188-0F88-133D-92DC-04D0B01D50B4}"/>
          </ac:spMkLst>
        </pc:spChg>
        <pc:spChg chg="add mod">
          <ac:chgData name="Thy Thanh" userId="ac5b07b6074adfbb" providerId="LiveId" clId="{E16C46CF-7668-4EFB-952F-13F2177B2470}" dt="2023-02-25T13:59:53.849" v="5418" actId="113"/>
          <ac:spMkLst>
            <pc:docMk/>
            <pc:sldMk cId="3533104028" sldId="272"/>
            <ac:spMk id="7" creationId="{967D7B6A-9784-36AD-7908-F14A6C2FF59C}"/>
          </ac:spMkLst>
        </pc:spChg>
        <pc:picChg chg="add mod">
          <ac:chgData name="Thy Thanh" userId="ac5b07b6074adfbb" providerId="LiveId" clId="{E16C46CF-7668-4EFB-952F-13F2177B2470}" dt="2023-02-26T02:30:11.679" v="5459" actId="14100"/>
          <ac:picMkLst>
            <pc:docMk/>
            <pc:sldMk cId="3533104028" sldId="272"/>
            <ac:picMk id="2" creationId="{A2C21089-4BF1-544C-62BE-2301834B57BE}"/>
          </ac:picMkLst>
        </pc:picChg>
        <pc:picChg chg="add mod">
          <ac:chgData name="Thy Thanh" userId="ac5b07b6074adfbb" providerId="LiveId" clId="{E16C46CF-7668-4EFB-952F-13F2177B2470}" dt="2023-02-25T13:49:06.390" v="5019" actId="688"/>
          <ac:picMkLst>
            <pc:docMk/>
            <pc:sldMk cId="3533104028" sldId="272"/>
            <ac:picMk id="3" creationId="{00817A7C-E2BF-7832-9A54-03D00A7822AD}"/>
          </ac:picMkLst>
        </pc:picChg>
        <pc:picChg chg="add del mod">
          <ac:chgData name="Thy Thanh" userId="ac5b07b6074adfbb" providerId="LiveId" clId="{E16C46CF-7668-4EFB-952F-13F2177B2470}" dt="2023-02-25T13:49:39.835" v="5024" actId="478"/>
          <ac:picMkLst>
            <pc:docMk/>
            <pc:sldMk cId="3533104028" sldId="272"/>
            <ac:picMk id="4" creationId="{B9AC47E7-0961-A0CB-13B7-F9E0E08D16A3}"/>
          </ac:picMkLst>
        </pc:picChg>
        <pc:picChg chg="add mod">
          <ac:chgData name="Thy Thanh" userId="ac5b07b6074adfbb" providerId="LiveId" clId="{E16C46CF-7668-4EFB-952F-13F2177B2470}" dt="2023-02-26T02:28:50.450" v="5448" actId="1076"/>
          <ac:picMkLst>
            <pc:docMk/>
            <pc:sldMk cId="3533104028" sldId="272"/>
            <ac:picMk id="4" creationId="{D3742F3E-F6D5-F391-C1B2-0DC7C7857904}"/>
          </ac:picMkLst>
        </pc:picChg>
        <pc:picChg chg="add del mod">
          <ac:chgData name="Thy Thanh" userId="ac5b07b6074adfbb" providerId="LiveId" clId="{E16C46CF-7668-4EFB-952F-13F2177B2470}" dt="2023-02-26T02:30:05.248" v="5456" actId="478"/>
          <ac:picMkLst>
            <pc:docMk/>
            <pc:sldMk cId="3533104028" sldId="272"/>
            <ac:picMk id="8" creationId="{4D594D5D-DC07-B6F6-7FD5-10F1A93145B7}"/>
          </ac:picMkLst>
        </pc:picChg>
      </pc:sldChg>
      <pc:sldChg chg="addSp delSp modSp add mod delAnim modAnim">
        <pc:chgData name="Thy Thanh" userId="ac5b07b6074adfbb" providerId="LiveId" clId="{E16C46CF-7668-4EFB-952F-13F2177B2470}" dt="2023-02-26T03:43:05.342" v="6565" actId="1076"/>
        <pc:sldMkLst>
          <pc:docMk/>
          <pc:sldMk cId="43117444" sldId="273"/>
        </pc:sldMkLst>
        <pc:spChg chg="mod ord">
          <ac:chgData name="Thy Thanh" userId="ac5b07b6074adfbb" providerId="LiveId" clId="{E16C46CF-7668-4EFB-952F-13F2177B2470}" dt="2023-02-26T03:43:05.342" v="6565" actId="1076"/>
          <ac:spMkLst>
            <pc:docMk/>
            <pc:sldMk cId="43117444" sldId="273"/>
            <ac:spMk id="2" creationId="{B503FF47-24C7-D2EC-7E6D-EC597E5B493F}"/>
          </ac:spMkLst>
        </pc:spChg>
        <pc:spChg chg="del">
          <ac:chgData name="Thy Thanh" userId="ac5b07b6074adfbb" providerId="LiveId" clId="{E16C46CF-7668-4EFB-952F-13F2177B2470}" dt="2023-02-25T13:07:31.073" v="4568" actId="478"/>
          <ac:spMkLst>
            <pc:docMk/>
            <pc:sldMk cId="43117444" sldId="273"/>
            <ac:spMk id="3" creationId="{BC6C4221-35B1-7E92-AFEE-D8B90C07F376}"/>
          </ac:spMkLst>
        </pc:spChg>
        <pc:spChg chg="del">
          <ac:chgData name="Thy Thanh" userId="ac5b07b6074adfbb" providerId="LiveId" clId="{E16C46CF-7668-4EFB-952F-13F2177B2470}" dt="2023-02-25T13:07:32.845" v="4569" actId="478"/>
          <ac:spMkLst>
            <pc:docMk/>
            <pc:sldMk cId="43117444" sldId="273"/>
            <ac:spMk id="4" creationId="{57DFD4D3-A446-5467-F18C-AC0BAFDC9FEE}"/>
          </ac:spMkLst>
        </pc:spChg>
        <pc:spChg chg="add del mod">
          <ac:chgData name="Thy Thanh" userId="ac5b07b6074adfbb" providerId="LiveId" clId="{E16C46CF-7668-4EFB-952F-13F2177B2470}" dt="2023-02-25T13:08:46.176" v="4582" actId="478"/>
          <ac:spMkLst>
            <pc:docMk/>
            <pc:sldMk cId="43117444" sldId="273"/>
            <ac:spMk id="5" creationId="{AE88FD7B-7199-C196-6E8B-26B730162469}"/>
          </ac:spMkLst>
        </pc:spChg>
        <pc:spChg chg="add del mod">
          <ac:chgData name="Thy Thanh" userId="ac5b07b6074adfbb" providerId="LiveId" clId="{E16C46CF-7668-4EFB-952F-13F2177B2470}" dt="2023-02-25T13:09:01.609" v="4585" actId="478"/>
          <ac:spMkLst>
            <pc:docMk/>
            <pc:sldMk cId="43117444" sldId="273"/>
            <ac:spMk id="6" creationId="{24B5C571-28FB-5FCD-BC4D-C866F86075E8}"/>
          </ac:spMkLst>
        </pc:spChg>
        <pc:spChg chg="add mod">
          <ac:chgData name="Thy Thanh" userId="ac5b07b6074adfbb" providerId="LiveId" clId="{E16C46CF-7668-4EFB-952F-13F2177B2470}" dt="2023-02-25T13:11:24.152" v="4617" actId="403"/>
          <ac:spMkLst>
            <pc:docMk/>
            <pc:sldMk cId="43117444" sldId="273"/>
            <ac:spMk id="7" creationId="{FBA14D8E-5894-6908-6DEF-3C1550BDF4F6}"/>
          </ac:spMkLst>
        </pc:spChg>
        <pc:spChg chg="add del mod">
          <ac:chgData name="Thy Thanh" userId="ac5b07b6074adfbb" providerId="LiveId" clId="{E16C46CF-7668-4EFB-952F-13F2177B2470}" dt="2023-02-25T13:10:25.834" v="4599"/>
          <ac:spMkLst>
            <pc:docMk/>
            <pc:sldMk cId="43117444" sldId="273"/>
            <ac:spMk id="11" creationId="{D88E2472-3316-14AF-E147-C93C01CCE239}"/>
          </ac:spMkLst>
        </pc:spChg>
        <pc:spChg chg="add del">
          <ac:chgData name="Thy Thanh" userId="ac5b07b6074adfbb" providerId="LiveId" clId="{E16C46CF-7668-4EFB-952F-13F2177B2470}" dt="2023-02-25T13:10:20.404" v="4597"/>
          <ac:spMkLst>
            <pc:docMk/>
            <pc:sldMk cId="43117444" sldId="273"/>
            <ac:spMk id="12" creationId="{4B395D83-CFF8-277D-1DE7-B536D3754E13}"/>
          </ac:spMkLst>
        </pc:spChg>
        <pc:spChg chg="add mod">
          <ac:chgData name="Thy Thanh" userId="ac5b07b6074adfbb" providerId="LiveId" clId="{E16C46CF-7668-4EFB-952F-13F2177B2470}" dt="2023-02-25T13:17:36.168" v="4721" actId="2711"/>
          <ac:spMkLst>
            <pc:docMk/>
            <pc:sldMk cId="43117444" sldId="273"/>
            <ac:spMk id="13" creationId="{EBE50481-5687-00DA-5B75-CA78A583BC24}"/>
          </ac:spMkLst>
        </pc:spChg>
        <pc:spChg chg="add mod">
          <ac:chgData name="Thy Thanh" userId="ac5b07b6074adfbb" providerId="LiveId" clId="{E16C46CF-7668-4EFB-952F-13F2177B2470}" dt="2023-02-25T13:14:21.949" v="4677" actId="2711"/>
          <ac:spMkLst>
            <pc:docMk/>
            <pc:sldMk cId="43117444" sldId="273"/>
            <ac:spMk id="14" creationId="{4FD456FC-4206-FC8E-6AF9-A62938D8AA2A}"/>
          </ac:spMkLst>
        </pc:spChg>
        <pc:spChg chg="add mod">
          <ac:chgData name="Thy Thanh" userId="ac5b07b6074adfbb" providerId="LiveId" clId="{E16C46CF-7668-4EFB-952F-13F2177B2470}" dt="2023-02-25T13:16:20.344" v="4688" actId="1076"/>
          <ac:spMkLst>
            <pc:docMk/>
            <pc:sldMk cId="43117444" sldId="273"/>
            <ac:spMk id="15" creationId="{E8AB9A5F-50D5-9544-3782-9DB90B48E155}"/>
          </ac:spMkLst>
        </pc:spChg>
        <pc:spChg chg="add del">
          <ac:chgData name="Thy Thanh" userId="ac5b07b6074adfbb" providerId="LiveId" clId="{E16C46CF-7668-4EFB-952F-13F2177B2470}" dt="2023-02-25T13:15:40.043" v="4680"/>
          <ac:spMkLst>
            <pc:docMk/>
            <pc:sldMk cId="43117444" sldId="273"/>
            <ac:spMk id="16" creationId="{820A35A8-D617-8B14-545D-2C6D93D385AA}"/>
          </ac:spMkLst>
        </pc:spChg>
        <pc:spChg chg="add del mod">
          <ac:chgData name="Thy Thanh" userId="ac5b07b6074adfbb" providerId="LiveId" clId="{E16C46CF-7668-4EFB-952F-13F2177B2470}" dt="2023-02-25T13:32:58.699" v="4788" actId="478"/>
          <ac:spMkLst>
            <pc:docMk/>
            <pc:sldMk cId="43117444" sldId="273"/>
            <ac:spMk id="28" creationId="{976B0AD3-DA73-A4D1-B410-2F58C7EADCD0}"/>
          </ac:spMkLst>
        </pc:spChg>
        <pc:grpChg chg="del">
          <ac:chgData name="Thy Thanh" userId="ac5b07b6074adfbb" providerId="LiveId" clId="{E16C46CF-7668-4EFB-952F-13F2177B2470}" dt="2023-02-25T13:07:10.811" v="4563" actId="478"/>
          <ac:grpSpMkLst>
            <pc:docMk/>
            <pc:sldMk cId="43117444" sldId="273"/>
            <ac:grpSpMk id="30" creationId="{38AD0E1D-FC28-DF2A-F60E-3C6082F1107B}"/>
          </ac:grpSpMkLst>
        </pc:grpChg>
        <pc:grpChg chg="del">
          <ac:chgData name="Thy Thanh" userId="ac5b07b6074adfbb" providerId="LiveId" clId="{E16C46CF-7668-4EFB-952F-13F2177B2470}" dt="2023-02-25T13:07:10.811" v="4563" actId="478"/>
          <ac:grpSpMkLst>
            <pc:docMk/>
            <pc:sldMk cId="43117444" sldId="273"/>
            <ac:grpSpMk id="31" creationId="{BA00B528-E7AA-755F-8D27-81B32AAB0B20}"/>
          </ac:grpSpMkLst>
        </pc:grpChg>
        <pc:grpChg chg="del">
          <ac:chgData name="Thy Thanh" userId="ac5b07b6074adfbb" providerId="LiveId" clId="{E16C46CF-7668-4EFB-952F-13F2177B2470}" dt="2023-02-25T13:07:10.811" v="4563" actId="478"/>
          <ac:grpSpMkLst>
            <pc:docMk/>
            <pc:sldMk cId="43117444" sldId="273"/>
            <ac:grpSpMk id="32" creationId="{B2F55909-59A2-1393-42FB-45AD5634F816}"/>
          </ac:grpSpMkLst>
        </pc:grpChg>
        <pc:picChg chg="add mod modCrop">
          <ac:chgData name="Thy Thanh" userId="ac5b07b6074adfbb" providerId="LiveId" clId="{E16C46CF-7668-4EFB-952F-13F2177B2470}" dt="2023-02-25T13:16:33.669" v="4690" actId="1076"/>
          <ac:picMkLst>
            <pc:docMk/>
            <pc:sldMk cId="43117444" sldId="273"/>
            <ac:picMk id="18" creationId="{E4958FDF-C11C-3189-D055-DC3C376B3C8A}"/>
          </ac:picMkLst>
        </pc:picChg>
        <pc:picChg chg="del mod">
          <ac:chgData name="Thy Thanh" userId="ac5b07b6074adfbb" providerId="LiveId" clId="{E16C46CF-7668-4EFB-952F-13F2177B2470}" dt="2023-02-25T13:08:41.238" v="4581" actId="478"/>
          <ac:picMkLst>
            <pc:docMk/>
            <pc:sldMk cId="43117444" sldId="273"/>
            <ac:picMk id="36" creationId="{30058ABE-B20F-9A48-CEC7-527237532C76}"/>
          </ac:picMkLst>
        </pc:picChg>
        <pc:picChg chg="del">
          <ac:chgData name="Thy Thanh" userId="ac5b07b6074adfbb" providerId="LiveId" clId="{E16C46CF-7668-4EFB-952F-13F2177B2470}" dt="2023-02-25T13:07:11.692" v="4564" actId="478"/>
          <ac:picMkLst>
            <pc:docMk/>
            <pc:sldMk cId="43117444" sldId="273"/>
            <ac:picMk id="37" creationId="{86B0F2D3-1304-79E2-A03A-C845A3F20A19}"/>
          </ac:picMkLst>
        </pc:picChg>
        <pc:picChg chg="add del">
          <ac:chgData name="Thy Thanh" userId="ac5b07b6074adfbb" providerId="LiveId" clId="{E16C46CF-7668-4EFB-952F-13F2177B2470}" dt="2023-02-25T13:10:20.404" v="4597"/>
          <ac:picMkLst>
            <pc:docMk/>
            <pc:sldMk cId="43117444" sldId="273"/>
            <ac:picMk id="2050" creationId="{D3147816-30CC-3FF8-8796-6BB39EC3C4EF}"/>
          </ac:picMkLst>
        </pc:picChg>
        <pc:picChg chg="add del">
          <ac:chgData name="Thy Thanh" userId="ac5b07b6074adfbb" providerId="LiveId" clId="{E16C46CF-7668-4EFB-952F-13F2177B2470}" dt="2023-02-25T13:15:40.043" v="4680"/>
          <ac:picMkLst>
            <pc:docMk/>
            <pc:sldMk cId="43117444" sldId="273"/>
            <ac:picMk id="2052" creationId="{234CDDBC-7F51-D429-A753-BE1A1297E77B}"/>
          </ac:picMkLst>
        </pc:picChg>
      </pc:sldChg>
      <pc:sldChg chg="add del">
        <pc:chgData name="Thy Thanh" userId="ac5b07b6074adfbb" providerId="LiveId" clId="{E16C46CF-7668-4EFB-952F-13F2177B2470}" dt="2023-02-25T09:25:05.064" v="2648" actId="47"/>
        <pc:sldMkLst>
          <pc:docMk/>
          <pc:sldMk cId="3023351625" sldId="273"/>
        </pc:sldMkLst>
      </pc:sldChg>
      <pc:sldChg chg="addSp delSp modSp add mod modTransition delAnim modAnim">
        <pc:chgData name="Thy Thanh" userId="ac5b07b6074adfbb" providerId="LiveId" clId="{E16C46CF-7668-4EFB-952F-13F2177B2470}" dt="2023-02-25T13:44:53.580" v="4948"/>
        <pc:sldMkLst>
          <pc:docMk/>
          <pc:sldMk cId="328240945" sldId="274"/>
        </pc:sldMkLst>
        <pc:spChg chg="add mod">
          <ac:chgData name="Thy Thanh" userId="ac5b07b6074adfbb" providerId="LiveId" clId="{E16C46CF-7668-4EFB-952F-13F2177B2470}" dt="2023-02-25T13:37:11.623" v="4922" actId="1076"/>
          <ac:spMkLst>
            <pc:docMk/>
            <pc:sldMk cId="328240945" sldId="274"/>
            <ac:spMk id="3" creationId="{90A81F60-C5A4-E0ED-AC12-8F40605E1B46}"/>
          </ac:spMkLst>
        </pc:spChg>
        <pc:spChg chg="mod">
          <ac:chgData name="Thy Thanh" userId="ac5b07b6074adfbb" providerId="LiveId" clId="{E16C46CF-7668-4EFB-952F-13F2177B2470}" dt="2023-02-25T13:40:22.796" v="4930" actId="1076"/>
          <ac:spMkLst>
            <pc:docMk/>
            <pc:sldMk cId="328240945" sldId="274"/>
            <ac:spMk id="7" creationId="{FBA14D8E-5894-6908-6DEF-3C1550BDF4F6}"/>
          </ac:spMkLst>
        </pc:spChg>
        <pc:spChg chg="mod">
          <ac:chgData name="Thy Thanh" userId="ac5b07b6074adfbb" providerId="LiveId" clId="{E16C46CF-7668-4EFB-952F-13F2177B2470}" dt="2023-02-25T13:41:26.269" v="4936" actId="1076"/>
          <ac:spMkLst>
            <pc:docMk/>
            <pc:sldMk cId="328240945" sldId="274"/>
            <ac:spMk id="13" creationId="{EBE50481-5687-00DA-5B75-CA78A583BC24}"/>
          </ac:spMkLst>
        </pc:spChg>
        <pc:picChg chg="del">
          <ac:chgData name="Thy Thanh" userId="ac5b07b6074adfbb" providerId="LiveId" clId="{E16C46CF-7668-4EFB-952F-13F2177B2470}" dt="2023-02-25T13:33:45.484" v="4791" actId="478"/>
          <ac:picMkLst>
            <pc:docMk/>
            <pc:sldMk cId="328240945" sldId="274"/>
            <ac:picMk id="18" creationId="{E4958FDF-C11C-3189-D055-DC3C376B3C8A}"/>
          </ac:picMkLst>
        </pc:picChg>
      </pc:sldChg>
      <pc:sldChg chg="add del">
        <pc:chgData name="Thy Thanh" userId="ac5b07b6074adfbb" providerId="LiveId" clId="{E16C46CF-7668-4EFB-952F-13F2177B2470}" dt="2023-02-25T09:25:06.165" v="2649" actId="47"/>
        <pc:sldMkLst>
          <pc:docMk/>
          <pc:sldMk cId="1201956939" sldId="274"/>
        </pc:sldMkLst>
      </pc:sldChg>
      <pc:sldChg chg="addSp delSp modSp new mod setBg modAnim">
        <pc:chgData name="Thy Thanh" userId="ac5b07b6074adfbb" providerId="LiveId" clId="{E16C46CF-7668-4EFB-952F-13F2177B2470}" dt="2023-02-26T04:00:03.964" v="6973"/>
        <pc:sldMkLst>
          <pc:docMk/>
          <pc:sldMk cId="216984350" sldId="275"/>
        </pc:sldMkLst>
        <pc:spChg chg="add mod">
          <ac:chgData name="Thy Thanh" userId="ac5b07b6074adfbb" providerId="LiveId" clId="{E16C46CF-7668-4EFB-952F-13F2177B2470}" dt="2023-02-26T04:00:00.748" v="6972" actId="1076"/>
          <ac:spMkLst>
            <pc:docMk/>
            <pc:sldMk cId="216984350" sldId="275"/>
            <ac:spMk id="2" creationId="{FB8AC646-1DD5-EFD9-C437-A45EB1EFA2D9}"/>
          </ac:spMkLst>
        </pc:spChg>
        <pc:spChg chg="add del">
          <ac:chgData name="Thy Thanh" userId="ac5b07b6074adfbb" providerId="LiveId" clId="{E16C46CF-7668-4EFB-952F-13F2177B2470}" dt="2023-02-26T03:52:46.646" v="6856" actId="26606"/>
          <ac:spMkLst>
            <pc:docMk/>
            <pc:sldMk cId="216984350" sldId="275"/>
            <ac:spMk id="2055" creationId="{673E9FC8-2143-48A2-9DEE-AABBC7E301A8}"/>
          </ac:spMkLst>
        </pc:spChg>
        <pc:spChg chg="add del">
          <ac:chgData name="Thy Thanh" userId="ac5b07b6074adfbb" providerId="LiveId" clId="{E16C46CF-7668-4EFB-952F-13F2177B2470}" dt="2023-02-26T03:53:42.257" v="6868" actId="26606"/>
          <ac:spMkLst>
            <pc:docMk/>
            <pc:sldMk cId="216984350" sldId="275"/>
            <ac:spMk id="2063" creationId="{36A1CAC3-A129-43F8-8881-63D3E319A7B5}"/>
          </ac:spMkLst>
        </pc:spChg>
        <pc:spChg chg="add del">
          <ac:chgData name="Thy Thanh" userId="ac5b07b6074adfbb" providerId="LiveId" clId="{E16C46CF-7668-4EFB-952F-13F2177B2470}" dt="2023-02-26T03:53:42.257" v="6868" actId="26606"/>
          <ac:spMkLst>
            <pc:docMk/>
            <pc:sldMk cId="216984350" sldId="275"/>
            <ac:spMk id="2065" creationId="{B5CCE41C-FBFB-44B8-BE25-7F555613C150}"/>
          </ac:spMkLst>
        </pc:spChg>
        <pc:spChg chg="add del">
          <ac:chgData name="Thy Thanh" userId="ac5b07b6074adfbb" providerId="LiveId" clId="{E16C46CF-7668-4EFB-952F-13F2177B2470}" dt="2023-02-26T03:53:47.977" v="6870" actId="26606"/>
          <ac:spMkLst>
            <pc:docMk/>
            <pc:sldMk cId="216984350" sldId="275"/>
            <ac:spMk id="2067" creationId="{42A4FC2C-047E-45A5-965D-8E1E3BF09BC6}"/>
          </ac:spMkLst>
        </pc:spChg>
        <pc:spChg chg="add del">
          <ac:chgData name="Thy Thanh" userId="ac5b07b6074adfbb" providerId="LiveId" clId="{E16C46CF-7668-4EFB-952F-13F2177B2470}" dt="2023-02-26T03:54:23.904" v="6875" actId="26606"/>
          <ac:spMkLst>
            <pc:docMk/>
            <pc:sldMk cId="216984350" sldId="275"/>
            <ac:spMk id="2069" creationId="{262ABC4B-37D8-4218-BDD8-6DF6A00C0C80}"/>
          </ac:spMkLst>
        </pc:spChg>
        <pc:spChg chg="add del">
          <ac:chgData name="Thy Thanh" userId="ac5b07b6074adfbb" providerId="LiveId" clId="{E16C46CF-7668-4EFB-952F-13F2177B2470}" dt="2023-02-26T03:56:52.210" v="6878" actId="26606"/>
          <ac:spMkLst>
            <pc:docMk/>
            <pc:sldMk cId="216984350" sldId="275"/>
            <ac:spMk id="2074" creationId="{262ABC4B-37D8-4218-BDD8-6DF6A00C0C80}"/>
          </ac:spMkLst>
        </pc:spChg>
        <pc:spChg chg="add">
          <ac:chgData name="Thy Thanh" userId="ac5b07b6074adfbb" providerId="LiveId" clId="{E16C46CF-7668-4EFB-952F-13F2177B2470}" dt="2023-02-26T03:56:52.210" v="6878" actId="26606"/>
          <ac:spMkLst>
            <pc:docMk/>
            <pc:sldMk cId="216984350" sldId="275"/>
            <ac:spMk id="2079" creationId="{42A4FC2C-047E-45A5-965D-8E1E3BF09BC6}"/>
          </ac:spMkLst>
        </pc:spChg>
        <pc:picChg chg="add del mod">
          <ac:chgData name="Thy Thanh" userId="ac5b07b6074adfbb" providerId="LiveId" clId="{E16C46CF-7668-4EFB-952F-13F2177B2470}" dt="2023-02-26T03:52:49.599" v="6858" actId="478"/>
          <ac:picMkLst>
            <pc:docMk/>
            <pc:sldMk cId="216984350" sldId="275"/>
            <ac:picMk id="2050" creationId="{26F60F64-2E20-85AF-A1DA-B756807B6BB5}"/>
          </ac:picMkLst>
        </pc:picChg>
        <pc:picChg chg="add del">
          <ac:chgData name="Thy Thanh" userId="ac5b07b6074adfbb" providerId="LiveId" clId="{E16C46CF-7668-4EFB-952F-13F2177B2470}" dt="2023-02-26T03:52:43.907" v="6854"/>
          <ac:picMkLst>
            <pc:docMk/>
            <pc:sldMk cId="216984350" sldId="275"/>
            <ac:picMk id="2052" creationId="{4DA68D42-1B01-5797-E936-9DB4CF00CB8A}"/>
          </ac:picMkLst>
        </pc:picChg>
        <pc:picChg chg="add mod ord">
          <ac:chgData name="Thy Thanh" userId="ac5b07b6074adfbb" providerId="LiveId" clId="{E16C46CF-7668-4EFB-952F-13F2177B2470}" dt="2023-02-26T03:56:52.210" v="6878" actId="26606"/>
          <ac:picMkLst>
            <pc:docMk/>
            <pc:sldMk cId="216984350" sldId="275"/>
            <ac:picMk id="2054" creationId="{2A7B3582-4D8D-BB68-4EE3-BFE80A11EC23}"/>
          </ac:picMkLst>
        </pc:picChg>
        <pc:picChg chg="add del mod">
          <ac:chgData name="Thy Thanh" userId="ac5b07b6074adfbb" providerId="LiveId" clId="{E16C46CF-7668-4EFB-952F-13F2177B2470}" dt="2023-02-26T03:54:14.799" v="6873" actId="478"/>
          <ac:picMkLst>
            <pc:docMk/>
            <pc:sldMk cId="216984350" sldId="275"/>
            <ac:picMk id="2056" creationId="{5AD24E56-FCF9-F9AA-93A2-EC215AA9DF6D}"/>
          </ac:picMkLst>
        </pc:picChg>
        <pc:picChg chg="add mod ord">
          <ac:chgData name="Thy Thanh" userId="ac5b07b6074adfbb" providerId="LiveId" clId="{E16C46CF-7668-4EFB-952F-13F2177B2470}" dt="2023-02-26T03:56:52.210" v="6878" actId="26606"/>
          <ac:picMkLst>
            <pc:docMk/>
            <pc:sldMk cId="216984350" sldId="275"/>
            <ac:picMk id="2058" creationId="{586AD571-9E00-7FB8-847C-2ABE06356D97}"/>
          </ac:picMkLst>
        </pc:picChg>
        <pc:picChg chg="add del">
          <ac:chgData name="Thy Thanh" userId="ac5b07b6074adfbb" providerId="LiveId" clId="{E16C46CF-7668-4EFB-952F-13F2177B2470}" dt="2023-02-26T03:54:14.799" v="6873" actId="478"/>
          <ac:picMkLst>
            <pc:docMk/>
            <pc:sldMk cId="216984350" sldId="275"/>
            <ac:picMk id="2060" creationId="{BDA84444-C5A3-0060-4357-91F5506E19FB}"/>
          </ac:picMkLst>
        </pc:picChg>
        <pc:picChg chg="add mod ord">
          <ac:chgData name="Thy Thanh" userId="ac5b07b6074adfbb" providerId="LiveId" clId="{E16C46CF-7668-4EFB-952F-13F2177B2470}" dt="2023-02-26T03:56:52.210" v="6878" actId="26606"/>
          <ac:picMkLst>
            <pc:docMk/>
            <pc:sldMk cId="216984350" sldId="275"/>
            <ac:picMk id="2062" creationId="{CC5738F2-BC20-F2E0-6D76-FA3DA9DD7736}"/>
          </ac:picMkLst>
        </pc:picChg>
        <pc:picChg chg="add mod">
          <ac:chgData name="Thy Thanh" userId="ac5b07b6074adfbb" providerId="LiveId" clId="{E16C46CF-7668-4EFB-952F-13F2177B2470}" dt="2023-02-26T03:57:11.321" v="6879" actId="1440"/>
          <ac:picMkLst>
            <pc:docMk/>
            <pc:sldMk cId="216984350" sldId="275"/>
            <ac:picMk id="2064" creationId="{F2F51B82-95F8-597F-7F68-C5887BB5281C}"/>
          </ac:picMkLst>
        </pc:picChg>
      </pc:sldChg>
      <pc:sldChg chg="add del">
        <pc:chgData name="Thy Thanh" userId="ac5b07b6074adfbb" providerId="LiveId" clId="{E16C46CF-7668-4EFB-952F-13F2177B2470}" dt="2023-02-25T09:25:08.417" v="2650" actId="47"/>
        <pc:sldMkLst>
          <pc:docMk/>
          <pc:sldMk cId="901003267" sldId="275"/>
        </pc:sldMkLst>
      </pc:sldChg>
      <pc:sldChg chg="delSp modSp add del mod">
        <pc:chgData name="Thy Thanh" userId="ac5b07b6074adfbb" providerId="LiveId" clId="{E16C46CF-7668-4EFB-952F-13F2177B2470}" dt="2023-02-25T13:47:48.081" v="5001" actId="47"/>
        <pc:sldMkLst>
          <pc:docMk/>
          <pc:sldMk cId="1708075233" sldId="275"/>
        </pc:sldMkLst>
        <pc:picChg chg="del mod">
          <ac:chgData name="Thy Thanh" userId="ac5b07b6074adfbb" providerId="LiveId" clId="{E16C46CF-7668-4EFB-952F-13F2177B2470}" dt="2023-02-25T13:47:42.934" v="5000" actId="478"/>
          <ac:picMkLst>
            <pc:docMk/>
            <pc:sldMk cId="1708075233" sldId="275"/>
            <ac:picMk id="2" creationId="{00000000-0000-0000-0000-000000000000}"/>
          </ac:picMkLst>
        </pc:picChg>
      </pc:sldChg>
      <pc:sldChg chg="add del">
        <pc:chgData name="Thy Thanh" userId="ac5b07b6074adfbb" providerId="LiveId" clId="{E16C46CF-7668-4EFB-952F-13F2177B2470}" dt="2023-02-25T09:25:10.741" v="2651" actId="47"/>
        <pc:sldMkLst>
          <pc:docMk/>
          <pc:sldMk cId="491743656" sldId="276"/>
        </pc:sldMkLst>
      </pc:sldChg>
      <pc:sldChg chg="addSp delSp modSp add mod modTransition delAnim modAnim">
        <pc:chgData name="Thy Thanh" userId="ac5b07b6074adfbb" providerId="LiveId" clId="{E16C46CF-7668-4EFB-952F-13F2177B2470}" dt="2023-02-26T02:46:46.837" v="5940"/>
        <pc:sldMkLst>
          <pc:docMk/>
          <pc:sldMk cId="1770065256" sldId="276"/>
        </pc:sldMkLst>
        <pc:spChg chg="mod">
          <ac:chgData name="Thy Thanh" userId="ac5b07b6074adfbb" providerId="LiveId" clId="{E16C46CF-7668-4EFB-952F-13F2177B2470}" dt="2023-02-26T02:45:11.704" v="5925" actId="1076"/>
          <ac:spMkLst>
            <pc:docMk/>
            <pc:sldMk cId="1770065256" sldId="276"/>
            <ac:spMk id="5" creationId="{1CF9F9BD-C710-043A-1DCE-1A595A1641A3}"/>
          </ac:spMkLst>
        </pc:spChg>
        <pc:spChg chg="del mod">
          <ac:chgData name="Thy Thanh" userId="ac5b07b6074adfbb" providerId="LiveId" clId="{E16C46CF-7668-4EFB-952F-13F2177B2470}" dt="2023-02-26T02:31:58.572" v="5476" actId="478"/>
          <ac:spMkLst>
            <pc:docMk/>
            <pc:sldMk cId="1770065256" sldId="276"/>
            <ac:spMk id="6" creationId="{8CAF6188-0F88-133D-92DC-04D0B01D50B4}"/>
          </ac:spMkLst>
        </pc:spChg>
        <pc:spChg chg="del">
          <ac:chgData name="Thy Thanh" userId="ac5b07b6074adfbb" providerId="LiveId" clId="{E16C46CF-7668-4EFB-952F-13F2177B2470}" dt="2023-02-26T02:31:54.349" v="5475" actId="478"/>
          <ac:spMkLst>
            <pc:docMk/>
            <pc:sldMk cId="1770065256" sldId="276"/>
            <ac:spMk id="7" creationId="{967D7B6A-9784-36AD-7908-F14A6C2FF59C}"/>
          </ac:spMkLst>
        </pc:spChg>
        <pc:spChg chg="add del mod">
          <ac:chgData name="Thy Thanh" userId="ac5b07b6074adfbb" providerId="LiveId" clId="{E16C46CF-7668-4EFB-952F-13F2177B2470}" dt="2023-02-26T02:35:47.230" v="5619"/>
          <ac:spMkLst>
            <pc:docMk/>
            <pc:sldMk cId="1770065256" sldId="276"/>
            <ac:spMk id="13" creationId="{086F567B-9F83-ED8D-1BF2-E69A7946D366}"/>
          </ac:spMkLst>
        </pc:spChg>
        <pc:spChg chg="add del mod">
          <ac:chgData name="Thy Thanh" userId="ac5b07b6074adfbb" providerId="LiveId" clId="{E16C46CF-7668-4EFB-952F-13F2177B2470}" dt="2023-02-26T02:44:31.303" v="5908" actId="478"/>
          <ac:spMkLst>
            <pc:docMk/>
            <pc:sldMk cId="1770065256" sldId="276"/>
            <ac:spMk id="14" creationId="{026BD458-7367-1983-BBED-B776C797BDDE}"/>
          </ac:spMkLst>
        </pc:spChg>
        <pc:spChg chg="add mod">
          <ac:chgData name="Thy Thanh" userId="ac5b07b6074adfbb" providerId="LiveId" clId="{E16C46CF-7668-4EFB-952F-13F2177B2470}" dt="2023-02-26T02:45:29.393" v="5930" actId="1076"/>
          <ac:spMkLst>
            <pc:docMk/>
            <pc:sldMk cId="1770065256" sldId="276"/>
            <ac:spMk id="16" creationId="{D41C41CD-8EDC-8D0F-1B34-D9B89213F493}"/>
          </ac:spMkLst>
        </pc:spChg>
        <pc:picChg chg="mod">
          <ac:chgData name="Thy Thanh" userId="ac5b07b6074adfbb" providerId="LiveId" clId="{E16C46CF-7668-4EFB-952F-13F2177B2470}" dt="2023-02-26T02:46:28.931" v="5939" actId="1076"/>
          <ac:picMkLst>
            <pc:docMk/>
            <pc:sldMk cId="1770065256" sldId="276"/>
            <ac:picMk id="2" creationId="{A2C21089-4BF1-544C-62BE-2301834B57BE}"/>
          </ac:picMkLst>
        </pc:picChg>
        <pc:picChg chg="mod ord">
          <ac:chgData name="Thy Thanh" userId="ac5b07b6074adfbb" providerId="LiveId" clId="{E16C46CF-7668-4EFB-952F-13F2177B2470}" dt="2023-02-26T02:35:11.121" v="5512" actId="1076"/>
          <ac:picMkLst>
            <pc:docMk/>
            <pc:sldMk cId="1770065256" sldId="276"/>
            <ac:picMk id="3" creationId="{00817A7C-E2BF-7832-9A54-03D00A7822AD}"/>
          </ac:picMkLst>
        </pc:picChg>
        <pc:picChg chg="add del mod">
          <ac:chgData name="Thy Thanh" userId="ac5b07b6074adfbb" providerId="LiveId" clId="{E16C46CF-7668-4EFB-952F-13F2177B2470}" dt="2023-02-26T02:32:17.322" v="5482" actId="478"/>
          <ac:picMkLst>
            <pc:docMk/>
            <pc:sldMk cId="1770065256" sldId="276"/>
            <ac:picMk id="8" creationId="{B56C82E3-A6BE-9D40-6FC1-C749D0CEABFE}"/>
          </ac:picMkLst>
        </pc:picChg>
        <pc:picChg chg="add del mod">
          <ac:chgData name="Thy Thanh" userId="ac5b07b6074adfbb" providerId="LiveId" clId="{E16C46CF-7668-4EFB-952F-13F2177B2470}" dt="2023-02-26T02:33:02.110" v="5490" actId="478"/>
          <ac:picMkLst>
            <pc:docMk/>
            <pc:sldMk cId="1770065256" sldId="276"/>
            <ac:picMk id="9" creationId="{697494CE-6C03-7170-5269-5B80930BCDA0}"/>
          </ac:picMkLst>
        </pc:picChg>
        <pc:picChg chg="add del mod">
          <ac:chgData name="Thy Thanh" userId="ac5b07b6074adfbb" providerId="LiveId" clId="{E16C46CF-7668-4EFB-952F-13F2177B2470}" dt="2023-02-26T02:33:35.998" v="5498" actId="478"/>
          <ac:picMkLst>
            <pc:docMk/>
            <pc:sldMk cId="1770065256" sldId="276"/>
            <ac:picMk id="10" creationId="{5D39C0A0-9003-FF2D-F239-E705EFC81D3C}"/>
          </ac:picMkLst>
        </pc:picChg>
        <pc:picChg chg="add del mod">
          <ac:chgData name="Thy Thanh" userId="ac5b07b6074adfbb" providerId="LiveId" clId="{E16C46CF-7668-4EFB-952F-13F2177B2470}" dt="2023-02-26T02:34:01.349" v="5502" actId="478"/>
          <ac:picMkLst>
            <pc:docMk/>
            <pc:sldMk cId="1770065256" sldId="276"/>
            <ac:picMk id="11" creationId="{19CEB193-98D4-E52F-7CF8-4F173DEF4A35}"/>
          </ac:picMkLst>
        </pc:picChg>
        <pc:picChg chg="add del mod">
          <ac:chgData name="Thy Thanh" userId="ac5b07b6074adfbb" providerId="LiveId" clId="{E16C46CF-7668-4EFB-952F-13F2177B2470}" dt="2023-02-26T02:39:51.164" v="5871" actId="478"/>
          <ac:picMkLst>
            <pc:docMk/>
            <pc:sldMk cId="1770065256" sldId="276"/>
            <ac:picMk id="12" creationId="{5274C371-97A8-AD04-CF26-4FFC18742C53}"/>
          </ac:picMkLst>
        </pc:picChg>
      </pc:sldChg>
      <pc:sldChg chg="add del">
        <pc:chgData name="Thy Thanh" userId="ac5b07b6074adfbb" providerId="LiveId" clId="{E16C46CF-7668-4EFB-952F-13F2177B2470}" dt="2023-02-25T09:25:12.325" v="2652" actId="47"/>
        <pc:sldMkLst>
          <pc:docMk/>
          <pc:sldMk cId="2543021711" sldId="277"/>
        </pc:sldMkLst>
      </pc:sldChg>
      <pc:sldChg chg="modSp add mod ord modAnim">
        <pc:chgData name="Thy Thanh" userId="ac5b07b6074adfbb" providerId="LiveId" clId="{E16C46CF-7668-4EFB-952F-13F2177B2470}" dt="2023-02-26T02:59:34.802" v="6081" actId="207"/>
        <pc:sldMkLst>
          <pc:docMk/>
          <pc:sldMk cId="2578821895" sldId="277"/>
        </pc:sldMkLst>
        <pc:spChg chg="mod">
          <ac:chgData name="Thy Thanh" userId="ac5b07b6074adfbb" providerId="LiveId" clId="{E16C46CF-7668-4EFB-952F-13F2177B2470}" dt="2023-02-26T02:54:50.668" v="6024" actId="1076"/>
          <ac:spMkLst>
            <pc:docMk/>
            <pc:sldMk cId="2578821895" sldId="277"/>
            <ac:spMk id="2" creationId="{B503FF47-24C7-D2EC-7E6D-EC597E5B493F}"/>
          </ac:spMkLst>
        </pc:spChg>
        <pc:spChg chg="mod">
          <ac:chgData name="Thy Thanh" userId="ac5b07b6074adfbb" providerId="LiveId" clId="{E16C46CF-7668-4EFB-952F-13F2177B2470}" dt="2023-02-26T02:59:34.802" v="6081" actId="207"/>
          <ac:spMkLst>
            <pc:docMk/>
            <pc:sldMk cId="2578821895" sldId="277"/>
            <ac:spMk id="13" creationId="{EBE50481-5687-00DA-5B75-CA78A583BC24}"/>
          </ac:spMkLst>
        </pc:spChg>
        <pc:spChg chg="mod">
          <ac:chgData name="Thy Thanh" userId="ac5b07b6074adfbb" providerId="LiveId" clId="{E16C46CF-7668-4EFB-952F-13F2177B2470}" dt="2023-02-26T02:58:59.756" v="6079" actId="207"/>
          <ac:spMkLst>
            <pc:docMk/>
            <pc:sldMk cId="2578821895" sldId="277"/>
            <ac:spMk id="14" creationId="{4FD456FC-4206-FC8E-6AF9-A62938D8AA2A}"/>
          </ac:spMkLst>
        </pc:spChg>
        <pc:picChg chg="mod">
          <ac:chgData name="Thy Thanh" userId="ac5b07b6074adfbb" providerId="LiveId" clId="{E16C46CF-7668-4EFB-952F-13F2177B2470}" dt="2023-02-26T02:54:33.277" v="6019" actId="1076"/>
          <ac:picMkLst>
            <pc:docMk/>
            <pc:sldMk cId="2578821895" sldId="277"/>
            <ac:picMk id="18" creationId="{E4958FDF-C11C-3189-D055-DC3C376B3C8A}"/>
          </ac:picMkLst>
        </pc:picChg>
      </pc:sldChg>
      <pc:sldChg chg="add del">
        <pc:chgData name="Thy Thanh" userId="ac5b07b6074adfbb" providerId="LiveId" clId="{E16C46CF-7668-4EFB-952F-13F2177B2470}" dt="2023-02-25T09:25:14.871" v="2653" actId="47"/>
        <pc:sldMkLst>
          <pc:docMk/>
          <pc:sldMk cId="1343321628" sldId="278"/>
        </pc:sldMkLst>
      </pc:sldChg>
      <pc:sldChg chg="addSp delSp modSp add mod ord delAnim modAnim">
        <pc:chgData name="Thy Thanh" userId="ac5b07b6074adfbb" providerId="LiveId" clId="{E16C46CF-7668-4EFB-952F-13F2177B2470}" dt="2023-02-26T03:34:17.571" v="6478" actId="1076"/>
        <pc:sldMkLst>
          <pc:docMk/>
          <pc:sldMk cId="2318271153" sldId="278"/>
        </pc:sldMkLst>
        <pc:spChg chg="mod">
          <ac:chgData name="Thy Thanh" userId="ac5b07b6074adfbb" providerId="LiveId" clId="{E16C46CF-7668-4EFB-952F-13F2177B2470}" dt="2023-02-26T03:32:21.535" v="6436" actId="1076"/>
          <ac:spMkLst>
            <pc:docMk/>
            <pc:sldMk cId="2318271153" sldId="278"/>
            <ac:spMk id="5" creationId="{1CF9F9BD-C710-043A-1DCE-1A595A1641A3}"/>
          </ac:spMkLst>
        </pc:spChg>
        <pc:spChg chg="add mod">
          <ac:chgData name="Thy Thanh" userId="ac5b07b6074adfbb" providerId="LiveId" clId="{E16C46CF-7668-4EFB-952F-13F2177B2470}" dt="2023-02-26T03:10:01.160" v="6400" actId="20577"/>
          <ac:spMkLst>
            <pc:docMk/>
            <pc:sldMk cId="2318271153" sldId="278"/>
            <ac:spMk id="6" creationId="{D048ACCC-387E-F938-B5A0-6C09E7F9D5AC}"/>
          </ac:spMkLst>
        </pc:spChg>
        <pc:spChg chg="add mod">
          <ac:chgData name="Thy Thanh" userId="ac5b07b6074adfbb" providerId="LiveId" clId="{E16C46CF-7668-4EFB-952F-13F2177B2470}" dt="2023-02-26T03:08:36.474" v="6396" actId="207"/>
          <ac:spMkLst>
            <pc:docMk/>
            <pc:sldMk cId="2318271153" sldId="278"/>
            <ac:spMk id="7" creationId="{C5C3BE94-4F57-A5E4-3D77-156F905ECCBA}"/>
          </ac:spMkLst>
        </pc:spChg>
        <pc:spChg chg="del mod">
          <ac:chgData name="Thy Thanh" userId="ac5b07b6074adfbb" providerId="LiveId" clId="{E16C46CF-7668-4EFB-952F-13F2177B2470}" dt="2023-02-26T03:00:50.247" v="6113" actId="478"/>
          <ac:spMkLst>
            <pc:docMk/>
            <pc:sldMk cId="2318271153" sldId="278"/>
            <ac:spMk id="16" creationId="{D41C41CD-8EDC-8D0F-1B34-D9B89213F493}"/>
          </ac:spMkLst>
        </pc:spChg>
        <pc:grpChg chg="add mod">
          <ac:chgData name="Thy Thanh" userId="ac5b07b6074adfbb" providerId="LiveId" clId="{E16C46CF-7668-4EFB-952F-13F2177B2470}" dt="2023-02-26T03:13:35.721" v="6423" actId="1076"/>
          <ac:grpSpMkLst>
            <pc:docMk/>
            <pc:sldMk cId="2318271153" sldId="278"/>
            <ac:grpSpMk id="8" creationId="{8AC52E2E-E729-072A-792E-CB73D5BCB942}"/>
          </ac:grpSpMkLst>
        </pc:grpChg>
        <pc:grpChg chg="add mod">
          <ac:chgData name="Thy Thanh" userId="ac5b07b6074adfbb" providerId="LiveId" clId="{E16C46CF-7668-4EFB-952F-13F2177B2470}" dt="2023-02-26T03:32:13.686" v="6433" actId="1076"/>
          <ac:grpSpMkLst>
            <pc:docMk/>
            <pc:sldMk cId="2318271153" sldId="278"/>
            <ac:grpSpMk id="14" creationId="{3332F81D-76F2-8FCD-AF15-6E373CBE65F3}"/>
          </ac:grpSpMkLst>
        </pc:grpChg>
        <pc:picChg chg="mod">
          <ac:chgData name="Thy Thanh" userId="ac5b07b6074adfbb" providerId="LiveId" clId="{E16C46CF-7668-4EFB-952F-13F2177B2470}" dt="2023-02-26T03:34:17.571" v="6478" actId="1076"/>
          <ac:picMkLst>
            <pc:docMk/>
            <pc:sldMk cId="2318271153" sldId="278"/>
            <ac:picMk id="2" creationId="{A2C21089-4BF1-544C-62BE-2301834B57BE}"/>
          </ac:picMkLst>
        </pc:picChg>
        <pc:picChg chg="add mod">
          <ac:chgData name="Thy Thanh" userId="ac5b07b6074adfbb" providerId="LiveId" clId="{E16C46CF-7668-4EFB-952F-13F2177B2470}" dt="2023-02-26T03:32:12.297" v="6432" actId="1076"/>
          <ac:picMkLst>
            <pc:docMk/>
            <pc:sldMk cId="2318271153" sldId="278"/>
            <ac:picMk id="1026" creationId="{5C2018AE-AC1E-4B09-1C54-A82E0CEC140F}"/>
          </ac:picMkLst>
        </pc:picChg>
        <pc:picChg chg="add mod">
          <ac:chgData name="Thy Thanh" userId="ac5b07b6074adfbb" providerId="LiveId" clId="{E16C46CF-7668-4EFB-952F-13F2177B2470}" dt="2023-02-26T03:32:13.686" v="6433" actId="1076"/>
          <ac:picMkLst>
            <pc:docMk/>
            <pc:sldMk cId="2318271153" sldId="278"/>
            <ac:picMk id="1028" creationId="{1630A208-9493-1257-416C-E2679F0E89C2}"/>
          </ac:picMkLst>
        </pc:picChg>
        <pc:cxnChg chg="add mod">
          <ac:chgData name="Thy Thanh" userId="ac5b07b6074adfbb" providerId="LiveId" clId="{E16C46CF-7668-4EFB-952F-13F2177B2470}" dt="2023-02-26T03:32:13.686" v="6433" actId="1076"/>
          <ac:cxnSpMkLst>
            <pc:docMk/>
            <pc:sldMk cId="2318271153" sldId="278"/>
            <ac:cxnSpMk id="10" creationId="{E0CE5F06-5247-A02E-D5B4-B93FE071D0C5}"/>
          </ac:cxnSpMkLst>
        </pc:cxnChg>
      </pc:sldChg>
      <pc:sldChg chg="add del">
        <pc:chgData name="Thy Thanh" userId="ac5b07b6074adfbb" providerId="LiveId" clId="{E16C46CF-7668-4EFB-952F-13F2177B2470}" dt="2023-02-25T09:25:16.787" v="2654" actId="47"/>
        <pc:sldMkLst>
          <pc:docMk/>
          <pc:sldMk cId="1387248317" sldId="279"/>
        </pc:sldMkLst>
      </pc:sldChg>
      <pc:sldChg chg="modSp add mod">
        <pc:chgData name="Thy Thanh" userId="ac5b07b6074adfbb" providerId="LiveId" clId="{E16C46CF-7668-4EFB-952F-13F2177B2470}" dt="2023-02-26T06:26:15.532" v="8604" actId="20577"/>
        <pc:sldMkLst>
          <pc:docMk/>
          <pc:sldMk cId="1447358249" sldId="279"/>
        </pc:sldMkLst>
        <pc:spChg chg="mod">
          <ac:chgData name="Thy Thanh" userId="ac5b07b6074adfbb" providerId="LiveId" clId="{E16C46CF-7668-4EFB-952F-13F2177B2470}" dt="2023-02-26T06:26:15.532" v="8604" actId="20577"/>
          <ac:spMkLst>
            <pc:docMk/>
            <pc:sldMk cId="1447358249" sldId="279"/>
            <ac:spMk id="25" creationId="{2CA194A7-478E-5993-225D-62C868E4949B}"/>
          </ac:spMkLst>
        </pc:spChg>
      </pc:sldChg>
      <pc:sldChg chg="add del">
        <pc:chgData name="Thy Thanh" userId="ac5b07b6074adfbb" providerId="LiveId" clId="{E16C46CF-7668-4EFB-952F-13F2177B2470}" dt="2023-02-25T09:25:18.986" v="2655" actId="47"/>
        <pc:sldMkLst>
          <pc:docMk/>
          <pc:sldMk cId="2435086990" sldId="280"/>
        </pc:sldMkLst>
      </pc:sldChg>
      <pc:sldChg chg="delSp modSp add mod ord delAnim modAnim">
        <pc:chgData name="Thy Thanh" userId="ac5b07b6074adfbb" providerId="LiveId" clId="{E16C46CF-7668-4EFB-952F-13F2177B2470}" dt="2023-02-26T03:36:17.009" v="6515"/>
        <pc:sldMkLst>
          <pc:docMk/>
          <pc:sldMk cId="3767213788" sldId="280"/>
        </pc:sldMkLst>
        <pc:spChg chg="del">
          <ac:chgData name="Thy Thanh" userId="ac5b07b6074adfbb" providerId="LiveId" clId="{E16C46CF-7668-4EFB-952F-13F2177B2470}" dt="2023-02-26T03:04:13.868" v="6234" actId="478"/>
          <ac:spMkLst>
            <pc:docMk/>
            <pc:sldMk cId="3767213788" sldId="280"/>
            <ac:spMk id="2" creationId="{559DA93B-3E78-B836-DCE0-A9C8594449F2}"/>
          </ac:spMkLst>
        </pc:spChg>
        <pc:spChg chg="del">
          <ac:chgData name="Thy Thanh" userId="ac5b07b6074adfbb" providerId="LiveId" clId="{E16C46CF-7668-4EFB-952F-13F2177B2470}" dt="2023-02-26T03:04:17.680" v="6235" actId="478"/>
          <ac:spMkLst>
            <pc:docMk/>
            <pc:sldMk cId="3767213788" sldId="280"/>
            <ac:spMk id="11" creationId="{00000000-0000-0000-0000-000000000000}"/>
          </ac:spMkLst>
        </pc:spChg>
        <pc:spChg chg="mod">
          <ac:chgData name="Thy Thanh" userId="ac5b07b6074adfbb" providerId="LiveId" clId="{E16C46CF-7668-4EFB-952F-13F2177B2470}" dt="2023-02-26T03:05:14.465" v="6267" actId="1076"/>
          <ac:spMkLst>
            <pc:docMk/>
            <pc:sldMk cId="3767213788" sldId="280"/>
            <ac:spMk id="13" creationId="{00000000-0000-0000-0000-000000000000}"/>
          </ac:spMkLst>
        </pc:spChg>
      </pc:sldChg>
      <pc:sldChg chg="modSp add ord modAnim">
        <pc:chgData name="Thy Thanh" userId="ac5b07b6074adfbb" providerId="LiveId" clId="{E16C46CF-7668-4EFB-952F-13F2177B2470}" dt="2023-02-26T03:36:22.707" v="6516"/>
        <pc:sldMkLst>
          <pc:docMk/>
          <pc:sldMk cId="1735352928" sldId="281"/>
        </pc:sldMkLst>
        <pc:spChg chg="mod">
          <ac:chgData name="Thy Thanh" userId="ac5b07b6074adfbb" providerId="LiveId" clId="{E16C46CF-7668-4EFB-952F-13F2177B2470}" dt="2023-02-26T03:35:53.515" v="6514" actId="20577"/>
          <ac:spMkLst>
            <pc:docMk/>
            <pc:sldMk cId="1735352928" sldId="281"/>
            <ac:spMk id="13" creationId="{00000000-0000-0000-0000-000000000000}"/>
          </ac:spMkLst>
        </pc:spChg>
      </pc:sldChg>
      <pc:sldChg chg="add del">
        <pc:chgData name="Thy Thanh" userId="ac5b07b6074adfbb" providerId="LiveId" clId="{E16C46CF-7668-4EFB-952F-13F2177B2470}" dt="2023-02-25T09:25:20.867" v="2656" actId="47"/>
        <pc:sldMkLst>
          <pc:docMk/>
          <pc:sldMk cId="3853128852" sldId="281"/>
        </pc:sldMkLst>
      </pc:sldChg>
      <pc:sldChg chg="addSp delSp modSp add mod ord delAnim modAnim">
        <pc:chgData name="Thy Thanh" userId="ac5b07b6074adfbb" providerId="LiveId" clId="{E16C46CF-7668-4EFB-952F-13F2177B2470}" dt="2023-02-26T03:50:08.158" v="6848" actId="732"/>
        <pc:sldMkLst>
          <pc:docMk/>
          <pc:sldMk cId="2330169514" sldId="282"/>
        </pc:sldMkLst>
        <pc:spChg chg="del">
          <ac:chgData name="Thy Thanh" userId="ac5b07b6074adfbb" providerId="LiveId" clId="{E16C46CF-7668-4EFB-952F-13F2177B2470}" dt="2023-02-26T03:38:10.673" v="6538" actId="478"/>
          <ac:spMkLst>
            <pc:docMk/>
            <pc:sldMk cId="2330169514" sldId="282"/>
            <ac:spMk id="3" creationId="{90A81F60-C5A4-E0ED-AC12-8F40605E1B46}"/>
          </ac:spMkLst>
        </pc:spChg>
        <pc:spChg chg="mod">
          <ac:chgData name="Thy Thanh" userId="ac5b07b6074adfbb" providerId="LiveId" clId="{E16C46CF-7668-4EFB-952F-13F2177B2470}" dt="2023-02-26T03:44:54.444" v="6593" actId="34135"/>
          <ac:spMkLst>
            <pc:docMk/>
            <pc:sldMk cId="2330169514" sldId="282"/>
            <ac:spMk id="7" creationId="{FBA14D8E-5894-6908-6DEF-3C1550BDF4F6}"/>
          </ac:spMkLst>
        </pc:spChg>
        <pc:spChg chg="del mod topLvl">
          <ac:chgData name="Thy Thanh" userId="ac5b07b6074adfbb" providerId="LiveId" clId="{E16C46CF-7668-4EFB-952F-13F2177B2470}" dt="2023-02-26T03:38:08.824" v="6537" actId="478"/>
          <ac:spMkLst>
            <pc:docMk/>
            <pc:sldMk cId="2330169514" sldId="282"/>
            <ac:spMk id="13" creationId="{EBE50481-5687-00DA-5B75-CA78A583BC24}"/>
          </ac:spMkLst>
        </pc:spChg>
        <pc:spChg chg="del mod topLvl">
          <ac:chgData name="Thy Thanh" userId="ac5b07b6074adfbb" providerId="LiveId" clId="{E16C46CF-7668-4EFB-952F-13F2177B2470}" dt="2023-02-26T03:37:59.417" v="6532" actId="478"/>
          <ac:spMkLst>
            <pc:docMk/>
            <pc:sldMk cId="2330169514" sldId="282"/>
            <ac:spMk id="14" creationId="{4FD456FC-4206-FC8E-6AF9-A62938D8AA2A}"/>
          </ac:spMkLst>
        </pc:spChg>
        <pc:spChg chg="mod">
          <ac:chgData name="Thy Thanh" userId="ac5b07b6074adfbb" providerId="LiveId" clId="{E16C46CF-7668-4EFB-952F-13F2177B2470}" dt="2023-02-26T03:49:54.618" v="6847" actId="1076"/>
          <ac:spMkLst>
            <pc:docMk/>
            <pc:sldMk cId="2330169514" sldId="282"/>
            <ac:spMk id="15" creationId="{E8AB9A5F-50D5-9544-3782-9DB90B48E155}"/>
          </ac:spMkLst>
        </pc:spChg>
        <pc:spChg chg="add mod">
          <ac:chgData name="Thy Thanh" userId="ac5b07b6074adfbb" providerId="LiveId" clId="{E16C46CF-7668-4EFB-952F-13F2177B2470}" dt="2023-02-26T03:49:32.193" v="6843" actId="1076"/>
          <ac:spMkLst>
            <pc:docMk/>
            <pc:sldMk cId="2330169514" sldId="282"/>
            <ac:spMk id="17" creationId="{E59096F0-FE35-EE2D-4858-577E9F7E189E}"/>
          </ac:spMkLst>
        </pc:spChg>
        <pc:spChg chg="mod">
          <ac:chgData name="Thy Thanh" userId="ac5b07b6074adfbb" providerId="LiveId" clId="{E16C46CF-7668-4EFB-952F-13F2177B2470}" dt="2023-02-26T03:45:20.124" v="6623" actId="1076"/>
          <ac:spMkLst>
            <pc:docMk/>
            <pc:sldMk cId="2330169514" sldId="282"/>
            <ac:spMk id="28" creationId="{976B0AD3-DA73-A4D1-B410-2F58C7EADCD0}"/>
          </ac:spMkLst>
        </pc:spChg>
        <pc:grpChg chg="add del mod">
          <ac:chgData name="Thy Thanh" userId="ac5b07b6074adfbb" providerId="LiveId" clId="{E16C46CF-7668-4EFB-952F-13F2177B2470}" dt="2023-02-26T03:37:59.417" v="6532" actId="478"/>
          <ac:grpSpMkLst>
            <pc:docMk/>
            <pc:sldMk cId="2330169514" sldId="282"/>
            <ac:grpSpMk id="4" creationId="{96790FD7-56F0-16CE-4FA3-BF3D690DBA21}"/>
          </ac:grpSpMkLst>
        </pc:grpChg>
        <pc:picChg chg="add del mod modCrop">
          <ac:chgData name="Thy Thanh" userId="ac5b07b6074adfbb" providerId="LiveId" clId="{E16C46CF-7668-4EFB-952F-13F2177B2470}" dt="2023-02-26T03:39:31.597" v="6551" actId="478"/>
          <ac:picMkLst>
            <pc:docMk/>
            <pc:sldMk cId="2330169514" sldId="282"/>
            <ac:picMk id="6" creationId="{BD2E4C33-D667-1184-12D6-6CD3FF4C4E5D}"/>
          </ac:picMkLst>
        </pc:picChg>
        <pc:picChg chg="add del mod modCrop">
          <ac:chgData name="Thy Thanh" userId="ac5b07b6074adfbb" providerId="LiveId" clId="{E16C46CF-7668-4EFB-952F-13F2177B2470}" dt="2023-02-26T03:42:23.720" v="6563" actId="478"/>
          <ac:picMkLst>
            <pc:docMk/>
            <pc:sldMk cId="2330169514" sldId="282"/>
            <ac:picMk id="9" creationId="{20D49CEA-2244-E39E-C33B-4C1FB881E7B9}"/>
          </ac:picMkLst>
        </pc:picChg>
        <pc:picChg chg="add mod modCrop">
          <ac:chgData name="Thy Thanh" userId="ac5b07b6074adfbb" providerId="LiveId" clId="{E16C46CF-7668-4EFB-952F-13F2177B2470}" dt="2023-02-26T03:50:08.158" v="6848" actId="732"/>
          <ac:picMkLst>
            <pc:docMk/>
            <pc:sldMk cId="2330169514" sldId="282"/>
            <ac:picMk id="11" creationId="{6271DDA9-DBBC-6666-B1B9-B02E3E0D789F}"/>
          </ac:picMkLst>
        </pc:picChg>
        <pc:picChg chg="add mod modCrop">
          <ac:chgData name="Thy Thanh" userId="ac5b07b6074adfbb" providerId="LiveId" clId="{E16C46CF-7668-4EFB-952F-13F2177B2470}" dt="2023-02-26T03:49:50.872" v="6846" actId="14100"/>
          <ac:picMkLst>
            <pc:docMk/>
            <pc:sldMk cId="2330169514" sldId="282"/>
            <ac:picMk id="16" creationId="{EE5908CC-AFD9-3911-D844-B5FB50519BE9}"/>
          </ac:picMkLst>
        </pc:picChg>
        <pc:picChg chg="add del mod">
          <ac:chgData name="Thy Thanh" userId="ac5b07b6074adfbb" providerId="LiveId" clId="{E16C46CF-7668-4EFB-952F-13F2177B2470}" dt="2023-02-26T03:49:06.343" v="6839" actId="478"/>
          <ac:picMkLst>
            <pc:docMk/>
            <pc:sldMk cId="2330169514" sldId="282"/>
            <ac:picMk id="18" creationId="{2E651CB1-553B-0243-EBFC-A9104C7B5A46}"/>
          </ac:picMkLst>
        </pc:picChg>
      </pc:sldChg>
      <pc:sldChg chg="add del">
        <pc:chgData name="Thy Thanh" userId="ac5b07b6074adfbb" providerId="LiveId" clId="{E16C46CF-7668-4EFB-952F-13F2177B2470}" dt="2023-02-25T09:25:22.360" v="2657" actId="47"/>
        <pc:sldMkLst>
          <pc:docMk/>
          <pc:sldMk cId="3176396120" sldId="282"/>
        </pc:sldMkLst>
      </pc:sldChg>
      <pc:sldChg chg="addSp delSp modSp new mod setBg modAnim">
        <pc:chgData name="Thy Thanh" userId="ac5b07b6074adfbb" providerId="LiveId" clId="{E16C46CF-7668-4EFB-952F-13F2177B2470}" dt="2023-02-26T07:06:29.859" v="9406" actId="207"/>
        <pc:sldMkLst>
          <pc:docMk/>
          <pc:sldMk cId="998676536" sldId="283"/>
        </pc:sldMkLst>
        <pc:spChg chg="add mod">
          <ac:chgData name="Thy Thanh" userId="ac5b07b6074adfbb" providerId="LiveId" clId="{E16C46CF-7668-4EFB-952F-13F2177B2470}" dt="2023-02-26T07:06:29.859" v="9406" actId="207"/>
          <ac:spMkLst>
            <pc:docMk/>
            <pc:sldMk cId="998676536" sldId="283"/>
            <ac:spMk id="3" creationId="{ADAA6F70-3376-F155-F5FC-78F31E678926}"/>
          </ac:spMkLst>
        </pc:spChg>
        <pc:spChg chg="add mod">
          <ac:chgData name="Thy Thanh" userId="ac5b07b6074adfbb" providerId="LiveId" clId="{E16C46CF-7668-4EFB-952F-13F2177B2470}" dt="2023-02-26T04:24:59.701" v="7640"/>
          <ac:spMkLst>
            <pc:docMk/>
            <pc:sldMk cId="998676536" sldId="283"/>
            <ac:spMk id="5" creationId="{2FED8519-D3D1-19BC-B504-1B2D92F37B6D}"/>
          </ac:spMkLst>
        </pc:spChg>
        <pc:spChg chg="add mod">
          <ac:chgData name="Thy Thanh" userId="ac5b07b6074adfbb" providerId="LiveId" clId="{E16C46CF-7668-4EFB-952F-13F2177B2470}" dt="2023-02-26T05:23:18.063" v="8031" actId="404"/>
          <ac:spMkLst>
            <pc:docMk/>
            <pc:sldMk cId="998676536" sldId="283"/>
            <ac:spMk id="7" creationId="{0DF1DC71-B27E-F688-EE88-BD1DE98DA97B}"/>
          </ac:spMkLst>
        </pc:spChg>
        <pc:spChg chg="add del mod">
          <ac:chgData name="Thy Thanh" userId="ac5b07b6074adfbb" providerId="LiveId" clId="{E16C46CF-7668-4EFB-952F-13F2177B2470}" dt="2023-02-26T04:15:35.589" v="7432" actId="478"/>
          <ac:spMkLst>
            <pc:docMk/>
            <pc:sldMk cId="998676536" sldId="283"/>
            <ac:spMk id="8" creationId="{FBA29F6B-D7CA-1046-1CA2-5E4051C3F6C8}"/>
          </ac:spMkLst>
        </pc:spChg>
        <pc:spChg chg="add mod">
          <ac:chgData name="Thy Thanh" userId="ac5b07b6074adfbb" providerId="LiveId" clId="{E16C46CF-7668-4EFB-952F-13F2177B2470}" dt="2023-02-26T04:26:41.507" v="7654" actId="1076"/>
          <ac:spMkLst>
            <pc:docMk/>
            <pc:sldMk cId="998676536" sldId="283"/>
            <ac:spMk id="9" creationId="{979FE131-C152-0AF4-9CDB-92FA3B21475D}"/>
          </ac:spMkLst>
        </pc:spChg>
        <pc:spChg chg="add mod">
          <ac:chgData name="Thy Thanh" userId="ac5b07b6074adfbb" providerId="LiveId" clId="{E16C46CF-7668-4EFB-952F-13F2177B2470}" dt="2023-02-26T04:33:40.316" v="7734" actId="1076"/>
          <ac:spMkLst>
            <pc:docMk/>
            <pc:sldMk cId="998676536" sldId="283"/>
            <ac:spMk id="14" creationId="{AF5EBDB5-5734-4138-BC45-4ECB8EB5284B}"/>
          </ac:spMkLst>
        </pc:spChg>
        <pc:spChg chg="add mod">
          <ac:chgData name="Thy Thanh" userId="ac5b07b6074adfbb" providerId="LiveId" clId="{E16C46CF-7668-4EFB-952F-13F2177B2470}" dt="2023-02-26T05:23:18.063" v="8031" actId="404"/>
          <ac:spMkLst>
            <pc:docMk/>
            <pc:sldMk cId="998676536" sldId="283"/>
            <ac:spMk id="19" creationId="{7AD4047B-A01E-6F8C-E7EB-10656099E0CE}"/>
          </ac:spMkLst>
        </pc:spChg>
        <pc:grpChg chg="add mod">
          <ac:chgData name="Thy Thanh" userId="ac5b07b6074adfbb" providerId="LiveId" clId="{E16C46CF-7668-4EFB-952F-13F2177B2470}" dt="2023-02-26T04:27:30.062" v="7662" actId="164"/>
          <ac:grpSpMkLst>
            <pc:docMk/>
            <pc:sldMk cId="998676536" sldId="283"/>
            <ac:grpSpMk id="18" creationId="{726D0C96-69FB-627D-2710-77A7A4B73725}"/>
          </ac:grpSpMkLst>
        </pc:grpChg>
        <pc:grpChg chg="add mod">
          <ac:chgData name="Thy Thanh" userId="ac5b07b6074adfbb" providerId="LiveId" clId="{E16C46CF-7668-4EFB-952F-13F2177B2470}" dt="2023-02-26T05:10:40.694" v="7746" actId="1076"/>
          <ac:grpSpMkLst>
            <pc:docMk/>
            <pc:sldMk cId="998676536" sldId="283"/>
            <ac:grpSpMk id="20" creationId="{E3468729-87B4-D0E6-98A4-1FC2E58B2BE0}"/>
          </ac:grpSpMkLst>
        </pc:grpChg>
        <pc:picChg chg="add mod ord">
          <ac:chgData name="Thy Thanh" userId="ac5b07b6074adfbb" providerId="LiveId" clId="{E16C46CF-7668-4EFB-952F-13F2177B2470}" dt="2023-02-26T05:31:01.737" v="8063" actId="1076"/>
          <ac:picMkLst>
            <pc:docMk/>
            <pc:sldMk cId="998676536" sldId="283"/>
            <ac:picMk id="2" creationId="{C5C7CF56-E745-60AC-9332-6BABFBA8A4B4}"/>
          </ac:picMkLst>
        </pc:picChg>
        <pc:picChg chg="add del mod">
          <ac:chgData name="Thy Thanh" userId="ac5b07b6074adfbb" providerId="LiveId" clId="{E16C46CF-7668-4EFB-952F-13F2177B2470}" dt="2023-02-26T04:05:55.916" v="7194" actId="478"/>
          <ac:picMkLst>
            <pc:docMk/>
            <pc:sldMk cId="998676536" sldId="283"/>
            <ac:picMk id="2" creationId="{E5E700B4-66D2-DD29-4FC7-08F82ACF7F5F}"/>
          </ac:picMkLst>
        </pc:picChg>
        <pc:picChg chg="add mod ord">
          <ac:chgData name="Thy Thanh" userId="ac5b07b6074adfbb" providerId="LiveId" clId="{E16C46CF-7668-4EFB-952F-13F2177B2470}" dt="2023-02-26T05:31:08.118" v="8064" actId="1076"/>
          <ac:picMkLst>
            <pc:docMk/>
            <pc:sldMk cId="998676536" sldId="283"/>
            <ac:picMk id="4" creationId="{FBB9E410-2463-5737-7436-36A009A0558B}"/>
          </ac:picMkLst>
        </pc:picChg>
        <pc:picChg chg="add mod ord">
          <ac:chgData name="Thy Thanh" userId="ac5b07b6074adfbb" providerId="LiveId" clId="{E16C46CF-7668-4EFB-952F-13F2177B2470}" dt="2023-02-26T05:31:18.001" v="8065" actId="1076"/>
          <ac:picMkLst>
            <pc:docMk/>
            <pc:sldMk cId="998676536" sldId="283"/>
            <ac:picMk id="6" creationId="{2CCAA7EE-7AF9-6C8A-E05F-3C3E43F4D1E6}"/>
          </ac:picMkLst>
        </pc:picChg>
        <pc:picChg chg="add mod">
          <ac:chgData name="Thy Thanh" userId="ac5b07b6074adfbb" providerId="LiveId" clId="{E16C46CF-7668-4EFB-952F-13F2177B2470}" dt="2023-02-26T04:33:43.954" v="7735" actId="1076"/>
          <ac:picMkLst>
            <pc:docMk/>
            <pc:sldMk cId="998676536" sldId="283"/>
            <ac:picMk id="11" creationId="{09286F4D-B18F-DD8D-0F18-5E089AD00A74}"/>
          </ac:picMkLst>
        </pc:picChg>
        <pc:picChg chg="add mod">
          <ac:chgData name="Thy Thanh" userId="ac5b07b6074adfbb" providerId="LiveId" clId="{E16C46CF-7668-4EFB-952F-13F2177B2470}" dt="2023-02-26T04:27:30.062" v="7662" actId="164"/>
          <ac:picMkLst>
            <pc:docMk/>
            <pc:sldMk cId="998676536" sldId="283"/>
            <ac:picMk id="15" creationId="{A3F0F656-3B76-2E1B-E377-53AE63EA7CB8}"/>
          </ac:picMkLst>
        </pc:picChg>
        <pc:picChg chg="add mod">
          <ac:chgData name="Thy Thanh" userId="ac5b07b6074adfbb" providerId="LiveId" clId="{E16C46CF-7668-4EFB-952F-13F2177B2470}" dt="2023-02-26T04:27:30.062" v="7662" actId="164"/>
          <ac:picMkLst>
            <pc:docMk/>
            <pc:sldMk cId="998676536" sldId="283"/>
            <ac:picMk id="16" creationId="{5FFBA553-0A33-74C8-D2A7-4EE23C053494}"/>
          </ac:picMkLst>
        </pc:picChg>
        <pc:picChg chg="add mod">
          <ac:chgData name="Thy Thanh" userId="ac5b07b6074adfbb" providerId="LiveId" clId="{E16C46CF-7668-4EFB-952F-13F2177B2470}" dt="2023-02-26T04:27:30.062" v="7662" actId="164"/>
          <ac:picMkLst>
            <pc:docMk/>
            <pc:sldMk cId="998676536" sldId="283"/>
            <ac:picMk id="17" creationId="{4F4ECE73-9CA3-F715-6CA8-75C7D2D762E1}"/>
          </ac:picMkLst>
        </pc:picChg>
        <pc:picChg chg="add mod">
          <ac:chgData name="Thy Thanh" userId="ac5b07b6074adfbb" providerId="LiveId" clId="{E16C46CF-7668-4EFB-952F-13F2177B2470}" dt="2023-02-26T05:27:04.581" v="8047" actId="1076"/>
          <ac:picMkLst>
            <pc:docMk/>
            <pc:sldMk cId="998676536" sldId="283"/>
            <ac:picMk id="2050" creationId="{B2A31D97-6FAD-E75D-4301-AF70D9356732}"/>
          </ac:picMkLst>
        </pc:picChg>
        <pc:picChg chg="add del mod">
          <ac:chgData name="Thy Thanh" userId="ac5b07b6074adfbb" providerId="LiveId" clId="{E16C46CF-7668-4EFB-952F-13F2177B2470}" dt="2023-02-26T05:25:38.942" v="8034" actId="478"/>
          <ac:picMkLst>
            <pc:docMk/>
            <pc:sldMk cId="998676536" sldId="283"/>
            <ac:picMk id="3074" creationId="{BC479E0E-2052-5425-04CC-57784E34645E}"/>
          </ac:picMkLst>
        </pc:picChg>
        <pc:cxnChg chg="add mod">
          <ac:chgData name="Thy Thanh" userId="ac5b07b6074adfbb" providerId="LiveId" clId="{E16C46CF-7668-4EFB-952F-13F2177B2470}" dt="2023-02-26T04:25:04" v="7641" actId="1076"/>
          <ac:cxnSpMkLst>
            <pc:docMk/>
            <pc:sldMk cId="998676536" sldId="283"/>
            <ac:cxnSpMk id="13" creationId="{47817310-8B7D-EFD7-FA54-77E2038522A8}"/>
          </ac:cxnSpMkLst>
        </pc:cxnChg>
      </pc:sldChg>
      <pc:sldChg chg="add del">
        <pc:chgData name="Thy Thanh" userId="ac5b07b6074adfbb" providerId="LiveId" clId="{E16C46CF-7668-4EFB-952F-13F2177B2470}" dt="2023-02-25T09:25:23.038" v="2658" actId="47"/>
        <pc:sldMkLst>
          <pc:docMk/>
          <pc:sldMk cId="1828778612" sldId="283"/>
        </pc:sldMkLst>
      </pc:sldChg>
      <pc:sldChg chg="add del">
        <pc:chgData name="Thy Thanh" userId="ac5b07b6074adfbb" providerId="LiveId" clId="{E16C46CF-7668-4EFB-952F-13F2177B2470}" dt="2023-02-25T09:24:24.558" v="2631" actId="47"/>
        <pc:sldMkLst>
          <pc:docMk/>
          <pc:sldMk cId="2354284445" sldId="284"/>
        </pc:sldMkLst>
      </pc:sldChg>
      <pc:sldChg chg="addSp delSp modSp new del mod setBg">
        <pc:chgData name="Thy Thanh" userId="ac5b07b6074adfbb" providerId="LiveId" clId="{E16C46CF-7668-4EFB-952F-13F2177B2470}" dt="2023-02-26T05:21:38.294" v="8011" actId="47"/>
        <pc:sldMkLst>
          <pc:docMk/>
          <pc:sldMk cId="2577921609" sldId="284"/>
        </pc:sldMkLst>
        <pc:spChg chg="add del">
          <ac:chgData name="Thy Thanh" userId="ac5b07b6074adfbb" providerId="LiveId" clId="{E16C46CF-7668-4EFB-952F-13F2177B2470}" dt="2023-02-26T05:15:59.994" v="7764" actId="478"/>
          <ac:spMkLst>
            <pc:docMk/>
            <pc:sldMk cId="2577921609" sldId="284"/>
            <ac:spMk id="3" creationId="{633065A7-EB67-FBF6-016D-13F60539603B}"/>
          </ac:spMkLst>
        </pc:spChg>
        <pc:spChg chg="add mod">
          <ac:chgData name="Thy Thanh" userId="ac5b07b6074adfbb" providerId="LiveId" clId="{E16C46CF-7668-4EFB-952F-13F2177B2470}" dt="2023-02-26T05:20:30.797" v="7882" actId="14100"/>
          <ac:spMkLst>
            <pc:docMk/>
            <pc:sldMk cId="2577921609" sldId="284"/>
            <ac:spMk id="6" creationId="{F0281DE2-D770-583E-4295-ED53682F76D9}"/>
          </ac:spMkLst>
        </pc:spChg>
        <pc:spChg chg="add mod">
          <ac:chgData name="Thy Thanh" userId="ac5b07b6074adfbb" providerId="LiveId" clId="{E16C46CF-7668-4EFB-952F-13F2177B2470}" dt="2023-02-26T05:21:14.617" v="8008" actId="1076"/>
          <ac:spMkLst>
            <pc:docMk/>
            <pc:sldMk cId="2577921609" sldId="284"/>
            <ac:spMk id="7" creationId="{9A9BD2C6-4F2F-C90C-850C-B7DA16986983}"/>
          </ac:spMkLst>
        </pc:spChg>
        <pc:spChg chg="add del">
          <ac:chgData name="Thy Thanh" userId="ac5b07b6074adfbb" providerId="LiveId" clId="{E16C46CF-7668-4EFB-952F-13F2177B2470}" dt="2023-02-26T05:15:29.387" v="7761" actId="26606"/>
          <ac:spMkLst>
            <pc:docMk/>
            <pc:sldMk cId="2577921609" sldId="284"/>
            <ac:spMk id="1033" creationId="{BFDC535F-AC0A-417D-96AB-6706BECACD95}"/>
          </ac:spMkLst>
        </pc:spChg>
        <pc:spChg chg="add del">
          <ac:chgData name="Thy Thanh" userId="ac5b07b6074adfbb" providerId="LiveId" clId="{E16C46CF-7668-4EFB-952F-13F2177B2470}" dt="2023-02-26T05:15:29.387" v="7761" actId="26606"/>
          <ac:spMkLst>
            <pc:docMk/>
            <pc:sldMk cId="2577921609" sldId="284"/>
            <ac:spMk id="1035" creationId="{97AAAF8E-31DB-4148-8FCA-4D8233D691C6}"/>
          </ac:spMkLst>
        </pc:spChg>
        <pc:spChg chg="add del">
          <ac:chgData name="Thy Thanh" userId="ac5b07b6074adfbb" providerId="LiveId" clId="{E16C46CF-7668-4EFB-952F-13F2177B2470}" dt="2023-02-26T05:15:29.387" v="7761" actId="26606"/>
          <ac:spMkLst>
            <pc:docMk/>
            <pc:sldMk cId="2577921609" sldId="284"/>
            <ac:spMk id="1037" creationId="{AA274328-4774-4DF9-BA53-452565122FBB}"/>
          </ac:spMkLst>
        </pc:spChg>
        <pc:spChg chg="add del">
          <ac:chgData name="Thy Thanh" userId="ac5b07b6074adfbb" providerId="LiveId" clId="{E16C46CF-7668-4EFB-952F-13F2177B2470}" dt="2023-02-26T05:15:29.387" v="7761" actId="26606"/>
          <ac:spMkLst>
            <pc:docMk/>
            <pc:sldMk cId="2577921609" sldId="284"/>
            <ac:spMk id="1039" creationId="{01C7B46D-2FEF-4FAA-915B-8B21A66BB647}"/>
          </ac:spMkLst>
        </pc:spChg>
        <pc:spChg chg="add del">
          <ac:chgData name="Thy Thanh" userId="ac5b07b6074adfbb" providerId="LiveId" clId="{E16C46CF-7668-4EFB-952F-13F2177B2470}" dt="2023-02-26T05:15:22.906" v="7754" actId="26606"/>
          <ac:spMkLst>
            <pc:docMk/>
            <pc:sldMk cId="2577921609" sldId="284"/>
            <ac:spMk id="1044" creationId="{D9C4A1E0-B30B-4F81-873C-F77710333B2A}"/>
          </ac:spMkLst>
        </pc:spChg>
        <pc:spChg chg="add del">
          <ac:chgData name="Thy Thanh" userId="ac5b07b6074adfbb" providerId="LiveId" clId="{E16C46CF-7668-4EFB-952F-13F2177B2470}" dt="2023-02-26T05:15:22.906" v="7754" actId="26606"/>
          <ac:spMkLst>
            <pc:docMk/>
            <pc:sldMk cId="2577921609" sldId="284"/>
            <ac:spMk id="1046" creationId="{2884BC28-8C65-4886-B01A-667342EB70D7}"/>
          </ac:spMkLst>
        </pc:spChg>
        <pc:spChg chg="add del">
          <ac:chgData name="Thy Thanh" userId="ac5b07b6074adfbb" providerId="LiveId" clId="{E16C46CF-7668-4EFB-952F-13F2177B2470}" dt="2023-02-26T05:15:22.906" v="7754" actId="26606"/>
          <ac:spMkLst>
            <pc:docMk/>
            <pc:sldMk cId="2577921609" sldId="284"/>
            <ac:spMk id="1048" creationId="{0FC820FD-F8C0-4426-A38A-5B80A2E5286F}"/>
          </ac:spMkLst>
        </pc:spChg>
        <pc:spChg chg="add del">
          <ac:chgData name="Thy Thanh" userId="ac5b07b6074adfbb" providerId="LiveId" clId="{E16C46CF-7668-4EFB-952F-13F2177B2470}" dt="2023-02-26T05:15:22.906" v="7754" actId="26606"/>
          <ac:spMkLst>
            <pc:docMk/>
            <pc:sldMk cId="2577921609" sldId="284"/>
            <ac:spMk id="1050" creationId="{E1DAA296-54E3-4547-B36F-E8B35335378A}"/>
          </ac:spMkLst>
        </pc:spChg>
        <pc:spChg chg="add del">
          <ac:chgData name="Thy Thanh" userId="ac5b07b6074adfbb" providerId="LiveId" clId="{E16C46CF-7668-4EFB-952F-13F2177B2470}" dt="2023-02-26T05:15:24.030" v="7756" actId="26606"/>
          <ac:spMkLst>
            <pc:docMk/>
            <pc:sldMk cId="2577921609" sldId="284"/>
            <ac:spMk id="1052" creationId="{AA3CC463-F933-4AC4-86E1-5AC14B0C3163}"/>
          </ac:spMkLst>
        </pc:spChg>
        <pc:spChg chg="add del">
          <ac:chgData name="Thy Thanh" userId="ac5b07b6074adfbb" providerId="LiveId" clId="{E16C46CF-7668-4EFB-952F-13F2177B2470}" dt="2023-02-26T05:15:24.030" v="7756" actId="26606"/>
          <ac:spMkLst>
            <pc:docMk/>
            <pc:sldMk cId="2577921609" sldId="284"/>
            <ac:spMk id="1053" creationId="{6025D2DB-A12A-44DB-B00E-F4D622329EDD}"/>
          </ac:spMkLst>
        </pc:spChg>
        <pc:spChg chg="add del">
          <ac:chgData name="Thy Thanh" userId="ac5b07b6074adfbb" providerId="LiveId" clId="{E16C46CF-7668-4EFB-952F-13F2177B2470}" dt="2023-02-26T05:15:24.030" v="7756" actId="26606"/>
          <ac:spMkLst>
            <pc:docMk/>
            <pc:sldMk cId="2577921609" sldId="284"/>
            <ac:spMk id="1054" creationId="{CE7E7877-F64E-4EEA-B778-138031EFF874}"/>
          </ac:spMkLst>
        </pc:spChg>
        <pc:spChg chg="add del">
          <ac:chgData name="Thy Thanh" userId="ac5b07b6074adfbb" providerId="LiveId" clId="{E16C46CF-7668-4EFB-952F-13F2177B2470}" dt="2023-02-26T05:15:24.030" v="7756" actId="26606"/>
          <ac:spMkLst>
            <pc:docMk/>
            <pc:sldMk cId="2577921609" sldId="284"/>
            <ac:spMk id="1055" creationId="{7DD6C4F3-70FD-4F13-919C-702EE4886499}"/>
          </ac:spMkLst>
        </pc:spChg>
        <pc:spChg chg="add del">
          <ac:chgData name="Thy Thanh" userId="ac5b07b6074adfbb" providerId="LiveId" clId="{E16C46CF-7668-4EFB-952F-13F2177B2470}" dt="2023-02-26T05:15:25.300" v="7758" actId="26606"/>
          <ac:spMkLst>
            <pc:docMk/>
            <pc:sldMk cId="2577921609" sldId="284"/>
            <ac:spMk id="1057" creationId="{BFDC535F-AC0A-417D-96AB-6706BECACD95}"/>
          </ac:spMkLst>
        </pc:spChg>
        <pc:spChg chg="add del">
          <ac:chgData name="Thy Thanh" userId="ac5b07b6074adfbb" providerId="LiveId" clId="{E16C46CF-7668-4EFB-952F-13F2177B2470}" dt="2023-02-26T05:15:25.300" v="7758" actId="26606"/>
          <ac:spMkLst>
            <pc:docMk/>
            <pc:sldMk cId="2577921609" sldId="284"/>
            <ac:spMk id="1058" creationId="{97AAAF8E-31DB-4148-8FCA-4D8233D691C6}"/>
          </ac:spMkLst>
        </pc:spChg>
        <pc:spChg chg="add del">
          <ac:chgData name="Thy Thanh" userId="ac5b07b6074adfbb" providerId="LiveId" clId="{E16C46CF-7668-4EFB-952F-13F2177B2470}" dt="2023-02-26T05:15:25.300" v="7758" actId="26606"/>
          <ac:spMkLst>
            <pc:docMk/>
            <pc:sldMk cId="2577921609" sldId="284"/>
            <ac:spMk id="1059" creationId="{AA274328-4774-4DF9-BA53-452565122FBB}"/>
          </ac:spMkLst>
        </pc:spChg>
        <pc:spChg chg="add del">
          <ac:chgData name="Thy Thanh" userId="ac5b07b6074adfbb" providerId="LiveId" clId="{E16C46CF-7668-4EFB-952F-13F2177B2470}" dt="2023-02-26T05:15:25.300" v="7758" actId="26606"/>
          <ac:spMkLst>
            <pc:docMk/>
            <pc:sldMk cId="2577921609" sldId="284"/>
            <ac:spMk id="1060" creationId="{01C7B46D-2FEF-4FAA-915B-8B21A66BB647}"/>
          </ac:spMkLst>
        </pc:spChg>
        <pc:spChg chg="add del">
          <ac:chgData name="Thy Thanh" userId="ac5b07b6074adfbb" providerId="LiveId" clId="{E16C46CF-7668-4EFB-952F-13F2177B2470}" dt="2023-02-26T05:15:29.374" v="7760" actId="26606"/>
          <ac:spMkLst>
            <pc:docMk/>
            <pc:sldMk cId="2577921609" sldId="284"/>
            <ac:spMk id="1062" creationId="{AA3CC463-F933-4AC4-86E1-5AC14B0C3163}"/>
          </ac:spMkLst>
        </pc:spChg>
        <pc:spChg chg="add del">
          <ac:chgData name="Thy Thanh" userId="ac5b07b6074adfbb" providerId="LiveId" clId="{E16C46CF-7668-4EFB-952F-13F2177B2470}" dt="2023-02-26T05:15:29.374" v="7760" actId="26606"/>
          <ac:spMkLst>
            <pc:docMk/>
            <pc:sldMk cId="2577921609" sldId="284"/>
            <ac:spMk id="1063" creationId="{6025D2DB-A12A-44DB-B00E-F4D622329EDD}"/>
          </ac:spMkLst>
        </pc:spChg>
        <pc:spChg chg="add del">
          <ac:chgData name="Thy Thanh" userId="ac5b07b6074adfbb" providerId="LiveId" clId="{E16C46CF-7668-4EFB-952F-13F2177B2470}" dt="2023-02-26T05:15:29.374" v="7760" actId="26606"/>
          <ac:spMkLst>
            <pc:docMk/>
            <pc:sldMk cId="2577921609" sldId="284"/>
            <ac:spMk id="1064" creationId="{CE7E7877-F64E-4EEA-B778-138031EFF874}"/>
          </ac:spMkLst>
        </pc:spChg>
        <pc:spChg chg="add del">
          <ac:chgData name="Thy Thanh" userId="ac5b07b6074adfbb" providerId="LiveId" clId="{E16C46CF-7668-4EFB-952F-13F2177B2470}" dt="2023-02-26T05:15:29.374" v="7760" actId="26606"/>
          <ac:spMkLst>
            <pc:docMk/>
            <pc:sldMk cId="2577921609" sldId="284"/>
            <ac:spMk id="1065" creationId="{7DD6C4F3-70FD-4F13-919C-702EE4886499}"/>
          </ac:spMkLst>
        </pc:spChg>
        <pc:picChg chg="add del mod ord">
          <ac:chgData name="Thy Thanh" userId="ac5b07b6074adfbb" providerId="LiveId" clId="{E16C46CF-7668-4EFB-952F-13F2177B2470}" dt="2023-02-26T05:15:37.652" v="7762" actId="478"/>
          <ac:picMkLst>
            <pc:docMk/>
            <pc:sldMk cId="2577921609" sldId="284"/>
            <ac:picMk id="2" creationId="{9A64539E-A579-0D82-874F-02B06D3F935B}"/>
          </ac:picMkLst>
        </pc:picChg>
        <pc:picChg chg="add del mod">
          <ac:chgData name="Thy Thanh" userId="ac5b07b6074adfbb" providerId="LiveId" clId="{E16C46CF-7668-4EFB-952F-13F2177B2470}" dt="2023-02-26T05:17:32.227" v="7771" actId="478"/>
          <ac:picMkLst>
            <pc:docMk/>
            <pc:sldMk cId="2577921609" sldId="284"/>
            <ac:picMk id="4" creationId="{29943F01-99D1-B857-1203-B2FEB5CC39BC}"/>
          </ac:picMkLst>
        </pc:picChg>
        <pc:picChg chg="add mod ord">
          <ac:chgData name="Thy Thanh" userId="ac5b07b6074adfbb" providerId="LiveId" clId="{E16C46CF-7668-4EFB-952F-13F2177B2470}" dt="2023-02-26T05:19:21.541" v="7800" actId="1076"/>
          <ac:picMkLst>
            <pc:docMk/>
            <pc:sldMk cId="2577921609" sldId="284"/>
            <ac:picMk id="1026" creationId="{43D7C5F2-472D-F85D-4BFD-19483C26F158}"/>
          </ac:picMkLst>
        </pc:picChg>
        <pc:picChg chg="add mod">
          <ac:chgData name="Thy Thanh" userId="ac5b07b6074adfbb" providerId="LiveId" clId="{E16C46CF-7668-4EFB-952F-13F2177B2470}" dt="2023-02-26T05:19:15.921" v="7799" actId="1076"/>
          <ac:picMkLst>
            <pc:docMk/>
            <pc:sldMk cId="2577921609" sldId="284"/>
            <ac:picMk id="1028" creationId="{B71DF517-DF97-2309-EBF4-AAD6D9B78AE8}"/>
          </ac:picMkLst>
        </pc:picChg>
        <pc:cxnChg chg="add">
          <ac:chgData name="Thy Thanh" userId="ac5b07b6074adfbb" providerId="LiveId" clId="{E16C46CF-7668-4EFB-952F-13F2177B2470}" dt="2023-02-26T05:15:29.387" v="7761" actId="26606"/>
          <ac:cxnSpMkLst>
            <pc:docMk/>
            <pc:sldMk cId="2577921609" sldId="284"/>
            <ac:cxnSpMk id="1067" creationId="{D4BDCD00-BA97-40D8-93CD-0A9CA931BE17}"/>
          </ac:cxnSpMkLst>
        </pc:cxnChg>
        <pc:cxnChg chg="add">
          <ac:chgData name="Thy Thanh" userId="ac5b07b6074adfbb" providerId="LiveId" clId="{E16C46CF-7668-4EFB-952F-13F2177B2470}" dt="2023-02-26T05:15:29.387" v="7761" actId="26606"/>
          <ac:cxnSpMkLst>
            <pc:docMk/>
            <pc:sldMk cId="2577921609" sldId="284"/>
            <ac:cxnSpMk id="1068" creationId="{2D631E40-F51C-4828-B23B-DF903513296E}"/>
          </ac:cxnSpMkLst>
        </pc:cxnChg>
      </pc:sldChg>
      <pc:sldChg chg="add del">
        <pc:chgData name="Thy Thanh" userId="ac5b07b6074adfbb" providerId="LiveId" clId="{E16C46CF-7668-4EFB-952F-13F2177B2470}" dt="2023-02-25T09:25:24.926" v="2659" actId="47"/>
        <pc:sldMkLst>
          <pc:docMk/>
          <pc:sldMk cId="936002738" sldId="285"/>
        </pc:sldMkLst>
      </pc:sldChg>
      <pc:sldChg chg="addSp delSp modSp new mod setBg addAnim delAnim modAnim">
        <pc:chgData name="Thy Thanh" userId="ac5b07b6074adfbb" providerId="LiveId" clId="{E16C46CF-7668-4EFB-952F-13F2177B2470}" dt="2023-02-26T07:06:21.782" v="9405" actId="1076"/>
        <pc:sldMkLst>
          <pc:docMk/>
          <pc:sldMk cId="2308115742" sldId="285"/>
        </pc:sldMkLst>
        <pc:spChg chg="add del mod">
          <ac:chgData name="Thy Thanh" userId="ac5b07b6074adfbb" providerId="LiveId" clId="{E16C46CF-7668-4EFB-952F-13F2177B2470}" dt="2023-02-26T06:05:25.401" v="8350" actId="478"/>
          <ac:spMkLst>
            <pc:docMk/>
            <pc:sldMk cId="2308115742" sldId="285"/>
            <ac:spMk id="4" creationId="{505D79DC-C1E7-7758-5733-77126CE71CFC}"/>
          </ac:spMkLst>
        </pc:spChg>
        <pc:spChg chg="add mod">
          <ac:chgData name="Thy Thanh" userId="ac5b07b6074adfbb" providerId="LiveId" clId="{E16C46CF-7668-4EFB-952F-13F2177B2470}" dt="2023-02-26T07:06:13.826" v="9404" actId="207"/>
          <ac:spMkLst>
            <pc:docMk/>
            <pc:sldMk cId="2308115742" sldId="285"/>
            <ac:spMk id="5" creationId="{266C82AC-9A06-B0FD-77B8-47D0A5347B88}"/>
          </ac:spMkLst>
        </pc:spChg>
        <pc:spChg chg="mod">
          <ac:chgData name="Thy Thanh" userId="ac5b07b6074adfbb" providerId="LiveId" clId="{E16C46CF-7668-4EFB-952F-13F2177B2470}" dt="2023-02-26T05:42:18.540" v="8112"/>
          <ac:spMkLst>
            <pc:docMk/>
            <pc:sldMk cId="2308115742" sldId="285"/>
            <ac:spMk id="10" creationId="{3825F3AB-E27F-3EDC-0408-F89D565C0A52}"/>
          </ac:spMkLst>
        </pc:spChg>
        <pc:spChg chg="mod">
          <ac:chgData name="Thy Thanh" userId="ac5b07b6074adfbb" providerId="LiveId" clId="{E16C46CF-7668-4EFB-952F-13F2177B2470}" dt="2023-02-26T05:42:18.540" v="8112"/>
          <ac:spMkLst>
            <pc:docMk/>
            <pc:sldMk cId="2308115742" sldId="285"/>
            <ac:spMk id="11" creationId="{25414300-20C0-6578-1D0A-A18FD6044B50}"/>
          </ac:spMkLst>
        </pc:spChg>
        <pc:spChg chg="add del mod">
          <ac:chgData name="Thy Thanh" userId="ac5b07b6074adfbb" providerId="LiveId" clId="{E16C46CF-7668-4EFB-952F-13F2177B2470}" dt="2023-02-26T07:06:21.782" v="9405" actId="1076"/>
          <ac:spMkLst>
            <pc:docMk/>
            <pc:sldMk cId="2308115742" sldId="285"/>
            <ac:spMk id="12" creationId="{A45CC319-44BE-8364-4E32-EDDB0B56EC81}"/>
          </ac:spMkLst>
        </pc:spChg>
        <pc:spChg chg="add del">
          <ac:chgData name="Thy Thanh" userId="ac5b07b6074adfbb" providerId="LiveId" clId="{E16C46CF-7668-4EFB-952F-13F2177B2470}" dt="2023-02-26T06:05:29.930" v="8352" actId="22"/>
          <ac:spMkLst>
            <pc:docMk/>
            <pc:sldMk cId="2308115742" sldId="285"/>
            <ac:spMk id="25" creationId="{D3AE1293-60B1-2884-C5D5-F4451E37B9C3}"/>
          </ac:spMkLst>
        </pc:spChg>
        <pc:spChg chg="add mod">
          <ac:chgData name="Thy Thanh" userId="ac5b07b6074adfbb" providerId="LiveId" clId="{E16C46CF-7668-4EFB-952F-13F2177B2470}" dt="2023-02-26T06:12:10.825" v="8453" actId="1076"/>
          <ac:spMkLst>
            <pc:docMk/>
            <pc:sldMk cId="2308115742" sldId="285"/>
            <ac:spMk id="27" creationId="{3EAE7CA6-F238-4255-E84A-11EF5CB8B179}"/>
          </ac:spMkLst>
        </pc:spChg>
        <pc:grpChg chg="add del mod">
          <ac:chgData name="Thy Thanh" userId="ac5b07b6074adfbb" providerId="LiveId" clId="{E16C46CF-7668-4EFB-952F-13F2177B2470}" dt="2023-02-26T05:42:52.477" v="8119" actId="478"/>
          <ac:grpSpMkLst>
            <pc:docMk/>
            <pc:sldMk cId="2308115742" sldId="285"/>
            <ac:grpSpMk id="9" creationId="{1E46CF52-ECBD-EFB8-E4C9-E6AF91DBA64A}"/>
          </ac:grpSpMkLst>
        </pc:grpChg>
        <pc:grpChg chg="add mod ord">
          <ac:chgData name="Thy Thanh" userId="ac5b07b6074adfbb" providerId="LiveId" clId="{E16C46CF-7668-4EFB-952F-13F2177B2470}" dt="2023-02-26T06:04:44.483" v="8345" actId="1076"/>
          <ac:grpSpMkLst>
            <pc:docMk/>
            <pc:sldMk cId="2308115742" sldId="285"/>
            <ac:grpSpMk id="20" creationId="{8FA2A51D-336A-DBA7-6933-5FFE6403BE12}"/>
          </ac:grpSpMkLst>
        </pc:grpChg>
        <pc:picChg chg="add mod">
          <ac:chgData name="Thy Thanh" userId="ac5b07b6074adfbb" providerId="LiveId" clId="{E16C46CF-7668-4EFB-952F-13F2177B2470}" dt="2023-02-26T05:46:10.896" v="8190" actId="14100"/>
          <ac:picMkLst>
            <pc:docMk/>
            <pc:sldMk cId="2308115742" sldId="285"/>
            <ac:picMk id="2" creationId="{3484248E-FD70-2A78-9A24-2570C37D3DEC}"/>
          </ac:picMkLst>
        </pc:picChg>
        <pc:picChg chg="add del mod">
          <ac:chgData name="Thy Thanh" userId="ac5b07b6074adfbb" providerId="LiveId" clId="{E16C46CF-7668-4EFB-952F-13F2177B2470}" dt="2023-02-26T05:38:40.088" v="8085" actId="478"/>
          <ac:picMkLst>
            <pc:docMk/>
            <pc:sldMk cId="2308115742" sldId="285"/>
            <ac:picMk id="3" creationId="{DAC2A664-4994-45EA-1B40-400B99F5A6F7}"/>
          </ac:picMkLst>
        </pc:picChg>
        <pc:picChg chg="add mod">
          <ac:chgData name="Thy Thanh" userId="ac5b07b6074adfbb" providerId="LiveId" clId="{E16C46CF-7668-4EFB-952F-13F2177B2470}" dt="2023-02-26T06:01:24.783" v="8322" actId="1076"/>
          <ac:picMkLst>
            <pc:docMk/>
            <pc:sldMk cId="2308115742" sldId="285"/>
            <ac:picMk id="13" creationId="{F12A5AAA-8425-D64B-9597-B59DE7D2807F}"/>
          </ac:picMkLst>
        </pc:picChg>
        <pc:picChg chg="add del mod ord">
          <ac:chgData name="Thy Thanh" userId="ac5b07b6074adfbb" providerId="LiveId" clId="{E16C46CF-7668-4EFB-952F-13F2177B2470}" dt="2023-02-26T06:03:25.675" v="8335" actId="478"/>
          <ac:picMkLst>
            <pc:docMk/>
            <pc:sldMk cId="2308115742" sldId="285"/>
            <ac:picMk id="14" creationId="{2C1F4DDF-A68A-E632-6A5D-6C5CE2DFA82C}"/>
          </ac:picMkLst>
        </pc:picChg>
        <pc:picChg chg="add del mod">
          <ac:chgData name="Thy Thanh" userId="ac5b07b6074adfbb" providerId="LiveId" clId="{E16C46CF-7668-4EFB-952F-13F2177B2470}" dt="2023-02-26T06:02:52.563" v="8328" actId="478"/>
          <ac:picMkLst>
            <pc:docMk/>
            <pc:sldMk cId="2308115742" sldId="285"/>
            <ac:picMk id="15" creationId="{3F976C48-4DF7-B61A-0528-CB36D95A47BC}"/>
          </ac:picMkLst>
        </pc:picChg>
        <pc:picChg chg="add del mod">
          <ac:chgData name="Thy Thanh" userId="ac5b07b6074adfbb" providerId="LiveId" clId="{E16C46CF-7668-4EFB-952F-13F2177B2470}" dt="2023-02-26T06:03:27.315" v="8336" actId="478"/>
          <ac:picMkLst>
            <pc:docMk/>
            <pc:sldMk cId="2308115742" sldId="285"/>
            <ac:picMk id="16" creationId="{9F5CCD53-4AED-8AE9-87D2-BF4810EC7731}"/>
          </ac:picMkLst>
        </pc:picChg>
        <pc:picChg chg="add del mod">
          <ac:chgData name="Thy Thanh" userId="ac5b07b6074adfbb" providerId="LiveId" clId="{E16C46CF-7668-4EFB-952F-13F2177B2470}" dt="2023-02-26T06:03:30.410" v="8338" actId="478"/>
          <ac:picMkLst>
            <pc:docMk/>
            <pc:sldMk cId="2308115742" sldId="285"/>
            <ac:picMk id="17" creationId="{18FA5835-328C-4792-833C-38166AD33198}"/>
          </ac:picMkLst>
        </pc:picChg>
        <pc:picChg chg="add del mod">
          <ac:chgData name="Thy Thanh" userId="ac5b07b6074adfbb" providerId="LiveId" clId="{E16C46CF-7668-4EFB-952F-13F2177B2470}" dt="2023-02-26T06:03:29.339" v="8337" actId="478"/>
          <ac:picMkLst>
            <pc:docMk/>
            <pc:sldMk cId="2308115742" sldId="285"/>
            <ac:picMk id="18" creationId="{4DECFF7B-1D7A-1ACC-E147-72E5D54CE69D}"/>
          </ac:picMkLst>
        </pc:picChg>
        <pc:picChg chg="add del mod">
          <ac:chgData name="Thy Thanh" userId="ac5b07b6074adfbb" providerId="LiveId" clId="{E16C46CF-7668-4EFB-952F-13F2177B2470}" dt="2023-02-26T06:04:02.565" v="8341" actId="478"/>
          <ac:picMkLst>
            <pc:docMk/>
            <pc:sldMk cId="2308115742" sldId="285"/>
            <ac:picMk id="19" creationId="{DC87FD6A-D51A-3A5B-580A-5FA8DF215A3D}"/>
          </ac:picMkLst>
        </pc:picChg>
        <pc:picChg chg="mod">
          <ac:chgData name="Thy Thanh" userId="ac5b07b6074adfbb" providerId="LiveId" clId="{E16C46CF-7668-4EFB-952F-13F2177B2470}" dt="2023-02-26T06:04:13.975" v="8342"/>
          <ac:picMkLst>
            <pc:docMk/>
            <pc:sldMk cId="2308115742" sldId="285"/>
            <ac:picMk id="21" creationId="{A373C66C-244E-6563-CB36-026BD8A35E3E}"/>
          </ac:picMkLst>
        </pc:picChg>
        <pc:picChg chg="mod">
          <ac:chgData name="Thy Thanh" userId="ac5b07b6074adfbb" providerId="LiveId" clId="{E16C46CF-7668-4EFB-952F-13F2177B2470}" dt="2023-02-26T06:04:13.975" v="8342"/>
          <ac:picMkLst>
            <pc:docMk/>
            <pc:sldMk cId="2308115742" sldId="285"/>
            <ac:picMk id="22" creationId="{BC26E991-84EE-60A7-1C9E-AAEC30FCF28D}"/>
          </ac:picMkLst>
        </pc:picChg>
        <pc:picChg chg="mod">
          <ac:chgData name="Thy Thanh" userId="ac5b07b6074adfbb" providerId="LiveId" clId="{E16C46CF-7668-4EFB-952F-13F2177B2470}" dt="2023-02-26T06:04:13.975" v="8342"/>
          <ac:picMkLst>
            <pc:docMk/>
            <pc:sldMk cId="2308115742" sldId="285"/>
            <ac:picMk id="23" creationId="{ED20B7A5-E1FA-9DF1-025D-60EC03D66C93}"/>
          </ac:picMkLst>
        </pc:picChg>
        <pc:picChg chg="add del">
          <ac:chgData name="Thy Thanh" userId="ac5b07b6074adfbb" providerId="LiveId" clId="{E16C46CF-7668-4EFB-952F-13F2177B2470}" dt="2023-02-26T05:36:38.318" v="8083" actId="478"/>
          <ac:picMkLst>
            <pc:docMk/>
            <pc:sldMk cId="2308115742" sldId="285"/>
            <ac:picMk id="3074" creationId="{B798760A-7685-2DA2-5998-F73180B36376}"/>
          </ac:picMkLst>
        </pc:picChg>
        <pc:picChg chg="add del mod">
          <ac:chgData name="Thy Thanh" userId="ac5b07b6074adfbb" providerId="LiveId" clId="{E16C46CF-7668-4EFB-952F-13F2177B2470}" dt="2023-02-26T05:36:35" v="8081"/>
          <ac:picMkLst>
            <pc:docMk/>
            <pc:sldMk cId="2308115742" sldId="285"/>
            <ac:picMk id="3076" creationId="{7AFE84B5-3838-FCFF-3C1A-6A151CE8F43C}"/>
          </ac:picMkLst>
        </pc:picChg>
        <pc:picChg chg="add mod">
          <ac:chgData name="Thy Thanh" userId="ac5b07b6074adfbb" providerId="LiveId" clId="{E16C46CF-7668-4EFB-952F-13F2177B2470}" dt="2023-02-26T05:46:19.272" v="8193" actId="1076"/>
          <ac:picMkLst>
            <pc:docMk/>
            <pc:sldMk cId="2308115742" sldId="285"/>
            <ac:picMk id="3078" creationId="{FA6A71F4-99CA-983B-94C1-A7F13DE2EC24}"/>
          </ac:picMkLst>
        </pc:picChg>
        <pc:cxnChg chg="add mod">
          <ac:chgData name="Thy Thanh" userId="ac5b07b6074adfbb" providerId="LiveId" clId="{E16C46CF-7668-4EFB-952F-13F2177B2470}" dt="2023-02-26T06:12:58.736" v="8459" actId="1076"/>
          <ac:cxnSpMkLst>
            <pc:docMk/>
            <pc:sldMk cId="2308115742" sldId="285"/>
            <ac:cxnSpMk id="7" creationId="{2AEAC2DA-8614-558C-BB18-8058D6DE3302}"/>
          </ac:cxnSpMkLst>
        </pc:cxnChg>
        <pc:cxnChg chg="add mod">
          <ac:chgData name="Thy Thanh" userId="ac5b07b6074adfbb" providerId="LiveId" clId="{E16C46CF-7668-4EFB-952F-13F2177B2470}" dt="2023-02-26T06:13:06.870" v="8461" actId="1076"/>
          <ac:cxnSpMkLst>
            <pc:docMk/>
            <pc:sldMk cId="2308115742" sldId="285"/>
            <ac:cxnSpMk id="8" creationId="{5BF4F11D-F00E-A13C-803A-AB000DAA003D}"/>
          </ac:cxnSpMkLst>
        </pc:cxnChg>
      </pc:sldChg>
      <pc:sldChg chg="addSp delSp modSp new mod setBg modAnim">
        <pc:chgData name="Thy Thanh" userId="ac5b07b6074adfbb" providerId="LiveId" clId="{E16C46CF-7668-4EFB-952F-13F2177B2470}" dt="2023-02-26T07:06:03.853" v="9402" actId="207"/>
        <pc:sldMkLst>
          <pc:docMk/>
          <pc:sldMk cId="3379099652" sldId="286"/>
        </pc:sldMkLst>
        <pc:spChg chg="add mod">
          <ac:chgData name="Thy Thanh" userId="ac5b07b6074adfbb" providerId="LiveId" clId="{E16C46CF-7668-4EFB-952F-13F2177B2470}" dt="2023-02-26T07:06:03.853" v="9402" actId="207"/>
          <ac:spMkLst>
            <pc:docMk/>
            <pc:sldMk cId="3379099652" sldId="286"/>
            <ac:spMk id="3" creationId="{4A50574B-51F2-31DD-697B-424089928F01}"/>
          </ac:spMkLst>
        </pc:spChg>
        <pc:spChg chg="add mod">
          <ac:chgData name="Thy Thanh" userId="ac5b07b6074adfbb" providerId="LiveId" clId="{E16C46CF-7668-4EFB-952F-13F2177B2470}" dt="2023-02-26T06:50:13.811" v="8982" actId="113"/>
          <ac:spMkLst>
            <pc:docMk/>
            <pc:sldMk cId="3379099652" sldId="286"/>
            <ac:spMk id="6" creationId="{090DF421-B0DB-8370-2564-53BECB2CC4DE}"/>
          </ac:spMkLst>
        </pc:spChg>
        <pc:spChg chg="add mod">
          <ac:chgData name="Thy Thanh" userId="ac5b07b6074adfbb" providerId="LiveId" clId="{E16C46CF-7668-4EFB-952F-13F2177B2470}" dt="2023-02-26T06:50:16.930" v="8983" actId="113"/>
          <ac:spMkLst>
            <pc:docMk/>
            <pc:sldMk cId="3379099652" sldId="286"/>
            <ac:spMk id="8" creationId="{84111628-158F-3F18-94D7-82A026F6DC44}"/>
          </ac:spMkLst>
        </pc:spChg>
        <pc:spChg chg="add mod">
          <ac:chgData name="Thy Thanh" userId="ac5b07b6074adfbb" providerId="LiveId" clId="{E16C46CF-7668-4EFB-952F-13F2177B2470}" dt="2023-02-26T06:43:02.092" v="8953" actId="1076"/>
          <ac:spMkLst>
            <pc:docMk/>
            <pc:sldMk cId="3379099652" sldId="286"/>
            <ac:spMk id="9" creationId="{5FFDB623-91C2-E706-1DE0-9DE6C2879A72}"/>
          </ac:spMkLst>
        </pc:spChg>
        <pc:spChg chg="add mod">
          <ac:chgData name="Thy Thanh" userId="ac5b07b6074adfbb" providerId="LiveId" clId="{E16C46CF-7668-4EFB-952F-13F2177B2470}" dt="2023-02-26T06:42:58.256" v="8952" actId="1076"/>
          <ac:spMkLst>
            <pc:docMk/>
            <pc:sldMk cId="3379099652" sldId="286"/>
            <ac:spMk id="10" creationId="{AA366519-5D5B-4FC6-CAE3-EF3CCA257626}"/>
          </ac:spMkLst>
        </pc:spChg>
        <pc:grpChg chg="add mod">
          <ac:chgData name="Thy Thanh" userId="ac5b07b6074adfbb" providerId="LiveId" clId="{E16C46CF-7668-4EFB-952F-13F2177B2470}" dt="2023-02-26T06:42:53.814" v="8951" actId="1076"/>
          <ac:grpSpMkLst>
            <pc:docMk/>
            <pc:sldMk cId="3379099652" sldId="286"/>
            <ac:grpSpMk id="4" creationId="{E0C112FF-ED81-F1A6-6ABF-C2988B9A2A3E}"/>
          </ac:grpSpMkLst>
        </pc:grpChg>
        <pc:picChg chg="add mod">
          <ac:chgData name="Thy Thanh" userId="ac5b07b6074adfbb" providerId="LiveId" clId="{E16C46CF-7668-4EFB-952F-13F2177B2470}" dt="2023-02-26T06:37:36.981" v="8785" actId="1076"/>
          <ac:picMkLst>
            <pc:docMk/>
            <pc:sldMk cId="3379099652" sldId="286"/>
            <ac:picMk id="2" creationId="{D1557FB9-891C-63BD-4554-BF4A3B192D6A}"/>
          </ac:picMkLst>
        </pc:picChg>
        <pc:picChg chg="add del mod">
          <ac:chgData name="Thy Thanh" userId="ac5b07b6074adfbb" providerId="LiveId" clId="{E16C46CF-7668-4EFB-952F-13F2177B2470}" dt="2023-02-26T06:41:18.732" v="8936" actId="478"/>
          <ac:picMkLst>
            <pc:docMk/>
            <pc:sldMk cId="3379099652" sldId="286"/>
            <ac:picMk id="4098" creationId="{52A6EA3F-F510-015D-DEF4-B13ADFFB062F}"/>
          </ac:picMkLst>
        </pc:picChg>
        <pc:picChg chg="add mod">
          <ac:chgData name="Thy Thanh" userId="ac5b07b6074adfbb" providerId="LiveId" clId="{E16C46CF-7668-4EFB-952F-13F2177B2470}" dt="2023-02-26T06:43:07.560" v="8955" actId="1076"/>
          <ac:picMkLst>
            <pc:docMk/>
            <pc:sldMk cId="3379099652" sldId="286"/>
            <ac:picMk id="4100" creationId="{7D241AB6-53B2-F726-DBF6-BE5386380D61}"/>
          </ac:picMkLst>
        </pc:picChg>
        <pc:picChg chg="add mod">
          <ac:chgData name="Thy Thanh" userId="ac5b07b6074adfbb" providerId="LiveId" clId="{E16C46CF-7668-4EFB-952F-13F2177B2470}" dt="2023-02-26T06:43:09.500" v="8956" actId="1076"/>
          <ac:picMkLst>
            <pc:docMk/>
            <pc:sldMk cId="3379099652" sldId="286"/>
            <ac:picMk id="4102" creationId="{B4804C00-4BA5-4BEF-CC77-97F4C3FED30F}"/>
          </ac:picMkLst>
        </pc:picChg>
        <pc:picChg chg="add mod">
          <ac:chgData name="Thy Thanh" userId="ac5b07b6074adfbb" providerId="LiveId" clId="{E16C46CF-7668-4EFB-952F-13F2177B2470}" dt="2023-02-26T06:47:59.598" v="8971" actId="1582"/>
          <ac:picMkLst>
            <pc:docMk/>
            <pc:sldMk cId="3379099652" sldId="286"/>
            <ac:picMk id="4104" creationId="{724E31D7-21F7-ED1A-1382-815E79DDD11E}"/>
          </ac:picMkLst>
        </pc:picChg>
      </pc:sldChg>
      <pc:sldChg chg="add del ord">
        <pc:chgData name="Thy Thanh" userId="ac5b07b6074adfbb" providerId="LiveId" clId="{E16C46CF-7668-4EFB-952F-13F2177B2470}" dt="2023-02-25T09:25:55.281" v="2674" actId="47"/>
        <pc:sldMkLst>
          <pc:docMk/>
          <pc:sldMk cId="3775492296" sldId="286"/>
        </pc:sldMkLst>
      </pc:sldChg>
      <pc:sldChg chg="add del">
        <pc:chgData name="Thy Thanh" userId="ac5b07b6074adfbb" providerId="LiveId" clId="{E16C46CF-7668-4EFB-952F-13F2177B2470}" dt="2023-02-25T09:25:26.694" v="2660" actId="47"/>
        <pc:sldMkLst>
          <pc:docMk/>
          <pc:sldMk cId="42135603" sldId="287"/>
        </pc:sldMkLst>
      </pc:sldChg>
      <pc:sldChg chg="addSp delSp modSp add mod setBg delAnim modAnim">
        <pc:chgData name="Thy Thanh" userId="ac5b07b6074adfbb" providerId="LiveId" clId="{E16C46CF-7668-4EFB-952F-13F2177B2470}" dt="2023-02-26T07:01:48.533" v="9214"/>
        <pc:sldMkLst>
          <pc:docMk/>
          <pc:sldMk cId="2725235852" sldId="287"/>
        </pc:sldMkLst>
        <pc:spChg chg="mod ord topLvl">
          <ac:chgData name="Thy Thanh" userId="ac5b07b6074adfbb" providerId="LiveId" clId="{E16C46CF-7668-4EFB-952F-13F2177B2470}" dt="2023-02-26T07:01:30.052" v="9208" actId="1076"/>
          <ac:spMkLst>
            <pc:docMk/>
            <pc:sldMk cId="2725235852" sldId="287"/>
            <ac:spMk id="3" creationId="{4A50574B-51F2-31DD-697B-424089928F01}"/>
          </ac:spMkLst>
        </pc:spChg>
        <pc:spChg chg="del">
          <ac:chgData name="Thy Thanh" userId="ac5b07b6074adfbb" providerId="LiveId" clId="{E16C46CF-7668-4EFB-952F-13F2177B2470}" dt="2023-02-26T06:53:18.825" v="9114" actId="478"/>
          <ac:spMkLst>
            <pc:docMk/>
            <pc:sldMk cId="2725235852" sldId="287"/>
            <ac:spMk id="6" creationId="{090DF421-B0DB-8370-2564-53BECB2CC4DE}"/>
          </ac:spMkLst>
        </pc:spChg>
        <pc:spChg chg="add del mod">
          <ac:chgData name="Thy Thanh" userId="ac5b07b6074adfbb" providerId="LiveId" clId="{E16C46CF-7668-4EFB-952F-13F2177B2470}" dt="2023-02-26T06:55:49.530" v="9163"/>
          <ac:spMkLst>
            <pc:docMk/>
            <pc:sldMk cId="2725235852" sldId="287"/>
            <ac:spMk id="7" creationId="{E0C4FD0F-A193-A353-3645-5C4AD27050BD}"/>
          </ac:spMkLst>
        </pc:spChg>
        <pc:spChg chg="del">
          <ac:chgData name="Thy Thanh" userId="ac5b07b6074adfbb" providerId="LiveId" clId="{E16C46CF-7668-4EFB-952F-13F2177B2470}" dt="2023-02-26T06:53:25.481" v="9118" actId="478"/>
          <ac:spMkLst>
            <pc:docMk/>
            <pc:sldMk cId="2725235852" sldId="287"/>
            <ac:spMk id="8" creationId="{84111628-158F-3F18-94D7-82A026F6DC44}"/>
          </ac:spMkLst>
        </pc:spChg>
        <pc:spChg chg="del mod">
          <ac:chgData name="Thy Thanh" userId="ac5b07b6074adfbb" providerId="LiveId" clId="{E16C46CF-7668-4EFB-952F-13F2177B2470}" dt="2023-02-26T06:53:16.412" v="9113" actId="478"/>
          <ac:spMkLst>
            <pc:docMk/>
            <pc:sldMk cId="2725235852" sldId="287"/>
            <ac:spMk id="9" creationId="{5FFDB623-91C2-E706-1DE0-9DE6C2879A72}"/>
          </ac:spMkLst>
        </pc:spChg>
        <pc:spChg chg="del mod">
          <ac:chgData name="Thy Thanh" userId="ac5b07b6074adfbb" providerId="LiveId" clId="{E16C46CF-7668-4EFB-952F-13F2177B2470}" dt="2023-02-26T06:56:59.738" v="9169" actId="478"/>
          <ac:spMkLst>
            <pc:docMk/>
            <pc:sldMk cId="2725235852" sldId="287"/>
            <ac:spMk id="10" creationId="{AA366519-5D5B-4FC6-CAE3-EF3CCA257626}"/>
          </ac:spMkLst>
        </pc:spChg>
        <pc:spChg chg="add del mod">
          <ac:chgData name="Thy Thanh" userId="ac5b07b6074adfbb" providerId="LiveId" clId="{E16C46CF-7668-4EFB-952F-13F2177B2470}" dt="2023-02-26T06:55:58.241" v="9164" actId="478"/>
          <ac:spMkLst>
            <pc:docMk/>
            <pc:sldMk cId="2725235852" sldId="287"/>
            <ac:spMk id="11" creationId="{C9B475C2-1383-4382-D00F-77235E1C9A1F}"/>
          </ac:spMkLst>
        </pc:spChg>
        <pc:spChg chg="add del">
          <ac:chgData name="Thy Thanh" userId="ac5b07b6074adfbb" providerId="LiveId" clId="{E16C46CF-7668-4EFB-952F-13F2177B2470}" dt="2023-02-26T07:00:12.456" v="9184" actId="26606"/>
          <ac:spMkLst>
            <pc:docMk/>
            <pc:sldMk cId="2725235852" sldId="287"/>
            <ac:spMk id="5133" creationId="{D48D9584-D2FD-48CE-9E17-4E250B743B5F}"/>
          </ac:spMkLst>
        </pc:spChg>
        <pc:spChg chg="add del">
          <ac:chgData name="Thy Thanh" userId="ac5b07b6074adfbb" providerId="LiveId" clId="{E16C46CF-7668-4EFB-952F-13F2177B2470}" dt="2023-02-26T07:00:12.456" v="9184" actId="26606"/>
          <ac:spMkLst>
            <pc:docMk/>
            <pc:sldMk cId="2725235852" sldId="287"/>
            <ac:spMk id="5135" creationId="{CA17DEF4-6C5D-41C6-8D93-5C7CFD7ADA5E}"/>
          </ac:spMkLst>
        </pc:spChg>
        <pc:spChg chg="add del">
          <ac:chgData name="Thy Thanh" userId="ac5b07b6074adfbb" providerId="LiveId" clId="{E16C46CF-7668-4EFB-952F-13F2177B2470}" dt="2023-02-26T07:00:12.456" v="9184" actId="26606"/>
          <ac:spMkLst>
            <pc:docMk/>
            <pc:sldMk cId="2725235852" sldId="287"/>
            <ac:spMk id="5137" creationId="{22BBC5A3-5C8C-4FB9-AEFF-8778D2C98D29}"/>
          </ac:spMkLst>
        </pc:spChg>
        <pc:spChg chg="add del">
          <ac:chgData name="Thy Thanh" userId="ac5b07b6074adfbb" providerId="LiveId" clId="{E16C46CF-7668-4EFB-952F-13F2177B2470}" dt="2023-02-26T07:00:12.456" v="9184" actId="26606"/>
          <ac:spMkLst>
            <pc:docMk/>
            <pc:sldMk cId="2725235852" sldId="287"/>
            <ac:spMk id="5139" creationId="{3BB917E8-D696-4787-96D6-521A9C42F9A5}"/>
          </ac:spMkLst>
        </pc:spChg>
        <pc:spChg chg="add del">
          <ac:chgData name="Thy Thanh" userId="ac5b07b6074adfbb" providerId="LiveId" clId="{E16C46CF-7668-4EFB-952F-13F2177B2470}" dt="2023-02-26T07:00:12.456" v="9184" actId="26606"/>
          <ac:spMkLst>
            <pc:docMk/>
            <pc:sldMk cId="2725235852" sldId="287"/>
            <ac:spMk id="5141" creationId="{39F4C545-E278-42ED-9B78-2EBA464444A3}"/>
          </ac:spMkLst>
        </pc:spChg>
        <pc:spChg chg="add del">
          <ac:chgData name="Thy Thanh" userId="ac5b07b6074adfbb" providerId="LiveId" clId="{E16C46CF-7668-4EFB-952F-13F2177B2470}" dt="2023-02-26T07:00:17.623" v="9186" actId="26606"/>
          <ac:spMkLst>
            <pc:docMk/>
            <pc:sldMk cId="2725235852" sldId="287"/>
            <ac:spMk id="5143" creationId="{928F64C6-FE22-4FC1-A763-DFCC514811BD}"/>
          </ac:spMkLst>
        </pc:spChg>
        <pc:spChg chg="add del">
          <ac:chgData name="Thy Thanh" userId="ac5b07b6074adfbb" providerId="LiveId" clId="{E16C46CF-7668-4EFB-952F-13F2177B2470}" dt="2023-02-26T07:00:22.213" v="9188" actId="26606"/>
          <ac:spMkLst>
            <pc:docMk/>
            <pc:sldMk cId="2725235852" sldId="287"/>
            <ac:spMk id="5146" creationId="{B497CCB5-5FC2-473C-AFCC-2430CEF1DF71}"/>
          </ac:spMkLst>
        </pc:spChg>
        <pc:spChg chg="add del">
          <ac:chgData name="Thy Thanh" userId="ac5b07b6074adfbb" providerId="LiveId" clId="{E16C46CF-7668-4EFB-952F-13F2177B2470}" dt="2023-02-26T07:00:22.213" v="9188" actId="26606"/>
          <ac:spMkLst>
            <pc:docMk/>
            <pc:sldMk cId="2725235852" sldId="287"/>
            <ac:spMk id="5147" creationId="{599C8C75-BFDF-44E7-A028-EEB5EDD58817}"/>
          </ac:spMkLst>
        </pc:spChg>
        <pc:spChg chg="add">
          <ac:chgData name="Thy Thanh" userId="ac5b07b6074adfbb" providerId="LiveId" clId="{E16C46CF-7668-4EFB-952F-13F2177B2470}" dt="2023-02-26T07:00:22.229" v="9189" actId="26606"/>
          <ac:spMkLst>
            <pc:docMk/>
            <pc:sldMk cId="2725235852" sldId="287"/>
            <ac:spMk id="5149" creationId="{928F64C6-FE22-4FC1-A763-DFCC514811BD}"/>
          </ac:spMkLst>
        </pc:spChg>
        <pc:grpChg chg="del">
          <ac:chgData name="Thy Thanh" userId="ac5b07b6074adfbb" providerId="LiveId" clId="{E16C46CF-7668-4EFB-952F-13F2177B2470}" dt="2023-02-26T06:52:12.897" v="9000" actId="478"/>
          <ac:grpSpMkLst>
            <pc:docMk/>
            <pc:sldMk cId="2725235852" sldId="287"/>
            <ac:grpSpMk id="4" creationId="{E0C112FF-ED81-F1A6-6ABF-C2988B9A2A3E}"/>
          </ac:grpSpMkLst>
        </pc:grpChg>
        <pc:picChg chg="del topLvl">
          <ac:chgData name="Thy Thanh" userId="ac5b07b6074adfbb" providerId="LiveId" clId="{E16C46CF-7668-4EFB-952F-13F2177B2470}" dt="2023-02-26T06:52:12.897" v="9000" actId="478"/>
          <ac:picMkLst>
            <pc:docMk/>
            <pc:sldMk cId="2725235852" sldId="287"/>
            <ac:picMk id="2" creationId="{D1557FB9-891C-63BD-4554-BF4A3B192D6A}"/>
          </ac:picMkLst>
        </pc:picChg>
        <pc:picChg chg="add mod ord">
          <ac:chgData name="Thy Thanh" userId="ac5b07b6074adfbb" providerId="LiveId" clId="{E16C46CF-7668-4EFB-952F-13F2177B2470}" dt="2023-02-26T07:01:34.712" v="9210" actId="14100"/>
          <ac:picMkLst>
            <pc:docMk/>
            <pc:sldMk cId="2725235852" sldId="287"/>
            <ac:picMk id="5" creationId="{AAA2EF13-CDDF-5FCE-3359-FEB7FA93D9C4}"/>
          </ac:picMkLst>
        </pc:picChg>
        <pc:picChg chg="del">
          <ac:chgData name="Thy Thanh" userId="ac5b07b6074adfbb" providerId="LiveId" clId="{E16C46CF-7668-4EFB-952F-13F2177B2470}" dt="2023-02-26T06:53:20.491" v="9115" actId="478"/>
          <ac:picMkLst>
            <pc:docMk/>
            <pc:sldMk cId="2725235852" sldId="287"/>
            <ac:picMk id="4100" creationId="{7D241AB6-53B2-F726-DBF6-BE5386380D61}"/>
          </ac:picMkLst>
        </pc:picChg>
        <pc:picChg chg="del">
          <ac:chgData name="Thy Thanh" userId="ac5b07b6074adfbb" providerId="LiveId" clId="{E16C46CF-7668-4EFB-952F-13F2177B2470}" dt="2023-02-26T06:53:21.888" v="9116" actId="478"/>
          <ac:picMkLst>
            <pc:docMk/>
            <pc:sldMk cId="2725235852" sldId="287"/>
            <ac:picMk id="4102" creationId="{B4804C00-4BA5-4BEF-CC77-97F4C3FED30F}"/>
          </ac:picMkLst>
        </pc:picChg>
        <pc:picChg chg="del">
          <ac:chgData name="Thy Thanh" userId="ac5b07b6074adfbb" providerId="LiveId" clId="{E16C46CF-7668-4EFB-952F-13F2177B2470}" dt="2023-02-26T06:53:23.705" v="9117" actId="478"/>
          <ac:picMkLst>
            <pc:docMk/>
            <pc:sldMk cId="2725235852" sldId="287"/>
            <ac:picMk id="4104" creationId="{724E31D7-21F7-ED1A-1382-815E79DDD11E}"/>
          </ac:picMkLst>
        </pc:picChg>
        <pc:picChg chg="add mod ord">
          <ac:chgData name="Thy Thanh" userId="ac5b07b6074adfbb" providerId="LiveId" clId="{E16C46CF-7668-4EFB-952F-13F2177B2470}" dt="2023-02-26T07:00:22.229" v="9189" actId="26606"/>
          <ac:picMkLst>
            <pc:docMk/>
            <pc:sldMk cId="2725235852" sldId="287"/>
            <ac:picMk id="5122" creationId="{E3F9D0AE-367B-056D-1560-CC86C0EE1011}"/>
          </ac:picMkLst>
        </pc:picChg>
        <pc:picChg chg="add mod ord">
          <ac:chgData name="Thy Thanh" userId="ac5b07b6074adfbb" providerId="LiveId" clId="{E16C46CF-7668-4EFB-952F-13F2177B2470}" dt="2023-02-26T07:00:22.229" v="9189" actId="26606"/>
          <ac:picMkLst>
            <pc:docMk/>
            <pc:sldMk cId="2725235852" sldId="287"/>
            <ac:picMk id="5124" creationId="{A1C6A3CE-286A-89EF-3465-3E729731B8A6}"/>
          </ac:picMkLst>
        </pc:picChg>
        <pc:picChg chg="add mod ord">
          <ac:chgData name="Thy Thanh" userId="ac5b07b6074adfbb" providerId="LiveId" clId="{E16C46CF-7668-4EFB-952F-13F2177B2470}" dt="2023-02-26T07:00:22.229" v="9189" actId="26606"/>
          <ac:picMkLst>
            <pc:docMk/>
            <pc:sldMk cId="2725235852" sldId="287"/>
            <ac:picMk id="5126" creationId="{A354EC80-BCB9-39EE-A768-EDD06C135F60}"/>
          </ac:picMkLst>
        </pc:picChg>
        <pc:picChg chg="add mod">
          <ac:chgData name="Thy Thanh" userId="ac5b07b6074adfbb" providerId="LiveId" clId="{E16C46CF-7668-4EFB-952F-13F2177B2470}" dt="2023-02-26T07:00:22.229" v="9189" actId="26606"/>
          <ac:picMkLst>
            <pc:docMk/>
            <pc:sldMk cId="2725235852" sldId="287"/>
            <ac:picMk id="5128" creationId="{58E60EE3-BA54-C4C2-DA0E-A856404476C9}"/>
          </ac:picMkLst>
        </pc:picChg>
        <pc:cxnChg chg="add del">
          <ac:chgData name="Thy Thanh" userId="ac5b07b6074adfbb" providerId="LiveId" clId="{E16C46CF-7668-4EFB-952F-13F2177B2470}" dt="2023-02-26T07:00:17.623" v="9186" actId="26606"/>
          <ac:cxnSpMkLst>
            <pc:docMk/>
            <pc:sldMk cId="2725235852" sldId="287"/>
            <ac:cxnSpMk id="5144" creationId="{5C34627B-48E6-4F4D-B843-97717A86B490}"/>
          </ac:cxnSpMkLst>
        </pc:cxnChg>
        <pc:cxnChg chg="add">
          <ac:chgData name="Thy Thanh" userId="ac5b07b6074adfbb" providerId="LiveId" clId="{E16C46CF-7668-4EFB-952F-13F2177B2470}" dt="2023-02-26T07:00:22.229" v="9189" actId="26606"/>
          <ac:cxnSpMkLst>
            <pc:docMk/>
            <pc:sldMk cId="2725235852" sldId="287"/>
            <ac:cxnSpMk id="5150" creationId="{5C34627B-48E6-4F4D-B843-97717A86B490}"/>
          </ac:cxnSpMkLst>
        </pc:cxnChg>
      </pc:sldChg>
      <pc:sldChg chg="add del">
        <pc:chgData name="Thy Thanh" userId="ac5b07b6074adfbb" providerId="LiveId" clId="{E16C46CF-7668-4EFB-952F-13F2177B2470}" dt="2023-02-25T09:25:27.096" v="2661" actId="47"/>
        <pc:sldMkLst>
          <pc:docMk/>
          <pc:sldMk cId="2310736349" sldId="288"/>
        </pc:sldMkLst>
      </pc:sldChg>
      <pc:sldChg chg="addSp delSp modSp new mod modTransition setBg modAnim">
        <pc:chgData name="Thy Thanh" userId="ac5b07b6074adfbb" providerId="LiveId" clId="{E16C46CF-7668-4EFB-952F-13F2177B2470}" dt="2023-02-26T07:24:51.161" v="10070" actId="1076"/>
        <pc:sldMkLst>
          <pc:docMk/>
          <pc:sldMk cId="2969140983" sldId="288"/>
        </pc:sldMkLst>
        <pc:spChg chg="add mod">
          <ac:chgData name="Thy Thanh" userId="ac5b07b6074adfbb" providerId="LiveId" clId="{E16C46CF-7668-4EFB-952F-13F2177B2470}" dt="2023-02-26T07:13:35.296" v="9736" actId="14100"/>
          <ac:spMkLst>
            <pc:docMk/>
            <pc:sldMk cId="2969140983" sldId="288"/>
            <ac:spMk id="2" creationId="{DFBE8719-3B3C-C523-B2C1-9ED6442075C8}"/>
          </ac:spMkLst>
        </pc:spChg>
        <pc:spChg chg="add mod">
          <ac:chgData name="Thy Thanh" userId="ac5b07b6074adfbb" providerId="LiveId" clId="{E16C46CF-7668-4EFB-952F-13F2177B2470}" dt="2023-02-26T07:19:36.209" v="9791" actId="403"/>
          <ac:spMkLst>
            <pc:docMk/>
            <pc:sldMk cId="2969140983" sldId="288"/>
            <ac:spMk id="3" creationId="{8138994D-8648-C82A-ACEA-94F8681C9322}"/>
          </ac:spMkLst>
        </pc:spChg>
        <pc:spChg chg="add mod">
          <ac:chgData name="Thy Thanh" userId="ac5b07b6074adfbb" providerId="LiveId" clId="{E16C46CF-7668-4EFB-952F-13F2177B2470}" dt="2023-02-26T07:19:49.913" v="9795" actId="14100"/>
          <ac:spMkLst>
            <pc:docMk/>
            <pc:sldMk cId="2969140983" sldId="288"/>
            <ac:spMk id="4" creationId="{000C9B2E-87ED-854D-DA75-5DE1A225270D}"/>
          </ac:spMkLst>
        </pc:spChg>
        <pc:spChg chg="add mod">
          <ac:chgData name="Thy Thanh" userId="ac5b07b6074adfbb" providerId="LiveId" clId="{E16C46CF-7668-4EFB-952F-13F2177B2470}" dt="2023-02-26T07:24:51.161" v="10070" actId="1076"/>
          <ac:spMkLst>
            <pc:docMk/>
            <pc:sldMk cId="2969140983" sldId="288"/>
            <ac:spMk id="7" creationId="{2DAE27A5-5086-58DE-6928-A9BC23B38442}"/>
          </ac:spMkLst>
        </pc:spChg>
        <pc:picChg chg="add del mod modCrop">
          <ac:chgData name="Thy Thanh" userId="ac5b07b6074adfbb" providerId="LiveId" clId="{E16C46CF-7668-4EFB-952F-13F2177B2470}" dt="2023-02-26T07:11:53.134" v="9716" actId="21"/>
          <ac:picMkLst>
            <pc:docMk/>
            <pc:sldMk cId="2969140983" sldId="288"/>
            <ac:picMk id="5" creationId="{AAEA3057-7BDB-5703-6703-344B720B335A}"/>
          </ac:picMkLst>
        </pc:picChg>
        <pc:picChg chg="add mod">
          <ac:chgData name="Thy Thanh" userId="ac5b07b6074adfbb" providerId="LiveId" clId="{E16C46CF-7668-4EFB-952F-13F2177B2470}" dt="2023-02-26T07:20:04.032" v="9800" actId="1076"/>
          <ac:picMkLst>
            <pc:docMk/>
            <pc:sldMk cId="2969140983" sldId="288"/>
            <ac:picMk id="6146" creationId="{D1C64005-388C-67F1-EB59-AE4B6957C96B}"/>
          </ac:picMkLst>
        </pc:picChg>
        <pc:picChg chg="add mod">
          <ac:chgData name="Thy Thanh" userId="ac5b07b6074adfbb" providerId="LiveId" clId="{E16C46CF-7668-4EFB-952F-13F2177B2470}" dt="2023-02-26T07:19:59.494" v="9798" actId="1076"/>
          <ac:picMkLst>
            <pc:docMk/>
            <pc:sldMk cId="2969140983" sldId="288"/>
            <ac:picMk id="6148" creationId="{78B8CFB7-6B8C-F856-A28D-4EE857F565F3}"/>
          </ac:picMkLst>
        </pc:picChg>
      </pc:sldChg>
      <pc:sldChg chg="addSp delSp modSp add mod modTransition modAnim">
        <pc:chgData name="Thy Thanh" userId="ac5b07b6074adfbb" providerId="LiveId" clId="{E16C46CF-7668-4EFB-952F-13F2177B2470}" dt="2023-02-26T07:27:33.349" v="10111"/>
        <pc:sldMkLst>
          <pc:docMk/>
          <pc:sldMk cId="1081258708" sldId="289"/>
        </pc:sldMkLst>
        <pc:spChg chg="mod">
          <ac:chgData name="Thy Thanh" userId="ac5b07b6074adfbb" providerId="LiveId" clId="{E16C46CF-7668-4EFB-952F-13F2177B2470}" dt="2023-02-26T07:24:29.765" v="10066" actId="403"/>
          <ac:spMkLst>
            <pc:docMk/>
            <pc:sldMk cId="1081258708" sldId="289"/>
            <ac:spMk id="3" creationId="{8138994D-8648-C82A-ACEA-94F8681C9322}"/>
          </ac:spMkLst>
        </pc:spChg>
        <pc:spChg chg="del">
          <ac:chgData name="Thy Thanh" userId="ac5b07b6074adfbb" providerId="LiveId" clId="{E16C46CF-7668-4EFB-952F-13F2177B2470}" dt="2023-02-26T07:22:17.635" v="9950" actId="478"/>
          <ac:spMkLst>
            <pc:docMk/>
            <pc:sldMk cId="1081258708" sldId="289"/>
            <ac:spMk id="4" creationId="{000C9B2E-87ED-854D-DA75-5DE1A225270D}"/>
          </ac:spMkLst>
        </pc:spChg>
        <pc:spChg chg="add mod">
          <ac:chgData name="Thy Thanh" userId="ac5b07b6074adfbb" providerId="LiveId" clId="{E16C46CF-7668-4EFB-952F-13F2177B2470}" dt="2023-02-26T07:25:52.145" v="10088" actId="1076"/>
          <ac:spMkLst>
            <pc:docMk/>
            <pc:sldMk cId="1081258708" sldId="289"/>
            <ac:spMk id="5" creationId="{031324A4-2993-4781-BAC4-8D2465559A0E}"/>
          </ac:spMkLst>
        </pc:spChg>
        <pc:spChg chg="add mod">
          <ac:chgData name="Thy Thanh" userId="ac5b07b6074adfbb" providerId="LiveId" clId="{E16C46CF-7668-4EFB-952F-13F2177B2470}" dt="2023-02-26T07:25:56.378" v="10090" actId="1076"/>
          <ac:spMkLst>
            <pc:docMk/>
            <pc:sldMk cId="1081258708" sldId="289"/>
            <ac:spMk id="6" creationId="{B900A624-052B-1344-5C3B-D2FED1494381}"/>
          </ac:spMkLst>
        </pc:spChg>
        <pc:spChg chg="del">
          <ac:chgData name="Thy Thanh" userId="ac5b07b6074adfbb" providerId="LiveId" clId="{E16C46CF-7668-4EFB-952F-13F2177B2470}" dt="2023-02-26T07:22:19.433" v="9951" actId="478"/>
          <ac:spMkLst>
            <pc:docMk/>
            <pc:sldMk cId="1081258708" sldId="289"/>
            <ac:spMk id="7" creationId="{2DAE27A5-5086-58DE-6928-A9BC23B38442}"/>
          </ac:spMkLst>
        </pc:spChg>
        <pc:spChg chg="add mod">
          <ac:chgData name="Thy Thanh" userId="ac5b07b6074adfbb" providerId="LiveId" clId="{E16C46CF-7668-4EFB-952F-13F2177B2470}" dt="2023-02-26T07:26:08.019" v="10093" actId="1076"/>
          <ac:spMkLst>
            <pc:docMk/>
            <pc:sldMk cId="1081258708" sldId="289"/>
            <ac:spMk id="9" creationId="{16846287-C203-7D84-5B21-8B1664610824}"/>
          </ac:spMkLst>
        </pc:spChg>
        <pc:grpChg chg="add mod ord">
          <ac:chgData name="Thy Thanh" userId="ac5b07b6074adfbb" providerId="LiveId" clId="{E16C46CF-7668-4EFB-952F-13F2177B2470}" dt="2023-02-26T07:26:46.312" v="10104" actId="1076"/>
          <ac:grpSpMkLst>
            <pc:docMk/>
            <pc:sldMk cId="1081258708" sldId="289"/>
            <ac:grpSpMk id="10" creationId="{65B8E2DE-0343-6D28-8513-913C607561AE}"/>
          </ac:grpSpMkLst>
        </pc:grpChg>
        <pc:picChg chg="mod">
          <ac:chgData name="Thy Thanh" userId="ac5b07b6074adfbb" providerId="LiveId" clId="{E16C46CF-7668-4EFB-952F-13F2177B2470}" dt="2023-02-26T07:26:35.555" v="10101"/>
          <ac:picMkLst>
            <pc:docMk/>
            <pc:sldMk cId="1081258708" sldId="289"/>
            <ac:picMk id="11" creationId="{7836CFB7-A1C3-735E-6CAA-202E55AAD4C7}"/>
          </ac:picMkLst>
        </pc:picChg>
        <pc:picChg chg="mod">
          <ac:chgData name="Thy Thanh" userId="ac5b07b6074adfbb" providerId="LiveId" clId="{E16C46CF-7668-4EFB-952F-13F2177B2470}" dt="2023-02-26T07:26:35.555" v="10101"/>
          <ac:picMkLst>
            <pc:docMk/>
            <pc:sldMk cId="1081258708" sldId="289"/>
            <ac:picMk id="12" creationId="{DD14C11C-A5D2-68A4-9B64-9A8F9FA7C313}"/>
          </ac:picMkLst>
        </pc:picChg>
        <pc:picChg chg="mod">
          <ac:chgData name="Thy Thanh" userId="ac5b07b6074adfbb" providerId="LiveId" clId="{E16C46CF-7668-4EFB-952F-13F2177B2470}" dt="2023-02-26T07:26:35.555" v="10101"/>
          <ac:picMkLst>
            <pc:docMk/>
            <pc:sldMk cId="1081258708" sldId="289"/>
            <ac:picMk id="13" creationId="{7F6C84EC-FEE9-5B20-936D-E9D0672E01BB}"/>
          </ac:picMkLst>
        </pc:picChg>
        <pc:picChg chg="mod">
          <ac:chgData name="Thy Thanh" userId="ac5b07b6074adfbb" providerId="LiveId" clId="{E16C46CF-7668-4EFB-952F-13F2177B2470}" dt="2023-02-26T07:26:21.602" v="10099" actId="1076"/>
          <ac:picMkLst>
            <pc:docMk/>
            <pc:sldMk cId="1081258708" sldId="289"/>
            <ac:picMk id="6146" creationId="{D1C64005-388C-67F1-EB59-AE4B6957C96B}"/>
          </ac:picMkLst>
        </pc:picChg>
        <pc:picChg chg="mod">
          <ac:chgData name="Thy Thanh" userId="ac5b07b6074adfbb" providerId="LiveId" clId="{E16C46CF-7668-4EFB-952F-13F2177B2470}" dt="2023-02-26T07:26:23.896" v="10100" actId="1076"/>
          <ac:picMkLst>
            <pc:docMk/>
            <pc:sldMk cId="1081258708" sldId="289"/>
            <ac:picMk id="6148" creationId="{78B8CFB7-6B8C-F856-A28D-4EE857F565F3}"/>
          </ac:picMkLst>
        </pc:picChg>
      </pc:sldChg>
      <pc:sldChg chg="add del">
        <pc:chgData name="Thy Thanh" userId="ac5b07b6074adfbb" providerId="LiveId" clId="{E16C46CF-7668-4EFB-952F-13F2177B2470}" dt="2023-02-25T09:25:27.517" v="2662" actId="47"/>
        <pc:sldMkLst>
          <pc:docMk/>
          <pc:sldMk cId="1756460687" sldId="289"/>
        </pc:sldMkLst>
      </pc:sldChg>
      <pc:sldChg chg="addSp delSp modSp add mod ord modAnim">
        <pc:chgData name="Thy Thanh" userId="ac5b07b6074adfbb" providerId="LiveId" clId="{E16C46CF-7668-4EFB-952F-13F2177B2470}" dt="2023-02-26T07:54:18.938" v="10719"/>
        <pc:sldMkLst>
          <pc:docMk/>
          <pc:sldMk cId="257330883" sldId="290"/>
        </pc:sldMkLst>
        <pc:spChg chg="add mod">
          <ac:chgData name="Thy Thanh" userId="ac5b07b6074adfbb" providerId="LiveId" clId="{E16C46CF-7668-4EFB-952F-13F2177B2470}" dt="2023-02-26T07:38:28.699" v="10452" actId="207"/>
          <ac:spMkLst>
            <pc:docMk/>
            <pc:sldMk cId="257330883" sldId="290"/>
            <ac:spMk id="6" creationId="{82004266-58E0-38B1-F50B-59496705109D}"/>
          </ac:spMkLst>
        </pc:spChg>
        <pc:spChg chg="mod">
          <ac:chgData name="Thy Thanh" userId="ac5b07b6074adfbb" providerId="LiveId" clId="{E16C46CF-7668-4EFB-952F-13F2177B2470}" dt="2023-02-26T07:38:09.053" v="10449" actId="207"/>
          <ac:spMkLst>
            <pc:docMk/>
            <pc:sldMk cId="257330883" sldId="290"/>
            <ac:spMk id="13" creationId="{00000000-0000-0000-0000-000000000000}"/>
          </ac:spMkLst>
        </pc:spChg>
        <pc:picChg chg="add del mod">
          <ac:chgData name="Thy Thanh" userId="ac5b07b6074adfbb" providerId="LiveId" clId="{E16C46CF-7668-4EFB-952F-13F2177B2470}" dt="2023-02-26T07:33:10.164" v="10184" actId="478"/>
          <ac:picMkLst>
            <pc:docMk/>
            <pc:sldMk cId="257330883" sldId="290"/>
            <ac:picMk id="2" creationId="{46ABE067-793C-60B1-EFE8-666B82592B13}"/>
          </ac:picMkLst>
        </pc:picChg>
        <pc:picChg chg="add mod">
          <ac:chgData name="Thy Thanh" userId="ac5b07b6074adfbb" providerId="LiveId" clId="{E16C46CF-7668-4EFB-952F-13F2177B2470}" dt="2023-02-26T07:36:19.588" v="10423" actId="1076"/>
          <ac:picMkLst>
            <pc:docMk/>
            <pc:sldMk cId="257330883" sldId="290"/>
            <ac:picMk id="3" creationId="{E5B00D38-FA50-247B-2228-D88C83D431F2}"/>
          </ac:picMkLst>
        </pc:picChg>
        <pc:picChg chg="add mod">
          <ac:chgData name="Thy Thanh" userId="ac5b07b6074adfbb" providerId="LiveId" clId="{E16C46CF-7668-4EFB-952F-13F2177B2470}" dt="2023-02-26T07:46:52.006" v="10663" actId="1076"/>
          <ac:picMkLst>
            <pc:docMk/>
            <pc:sldMk cId="257330883" sldId="290"/>
            <ac:picMk id="5" creationId="{45637057-1506-4C77-F969-20230B33E59D}"/>
          </ac:picMkLst>
        </pc:picChg>
        <pc:picChg chg="mod">
          <ac:chgData name="Thy Thanh" userId="ac5b07b6074adfbb" providerId="LiveId" clId="{E16C46CF-7668-4EFB-952F-13F2177B2470}" dt="2023-02-26T07:34:25.043" v="10199" actId="1076"/>
          <ac:picMkLst>
            <pc:docMk/>
            <pc:sldMk cId="257330883" sldId="290"/>
            <ac:picMk id="2064" creationId="{216620BE-BB17-83FF-A8D6-D36231D09B40}"/>
          </ac:picMkLst>
        </pc:picChg>
      </pc:sldChg>
      <pc:sldChg chg="add del">
        <pc:chgData name="Thy Thanh" userId="ac5b07b6074adfbb" providerId="LiveId" clId="{E16C46CF-7668-4EFB-952F-13F2177B2470}" dt="2023-02-25T09:25:28.869" v="2663" actId="47"/>
        <pc:sldMkLst>
          <pc:docMk/>
          <pc:sldMk cId="3256622463" sldId="290"/>
        </pc:sldMkLst>
      </pc:sldChg>
      <pc:sldChg chg="add del">
        <pc:chgData name="Thy Thanh" userId="ac5b07b6074adfbb" providerId="LiveId" clId="{E16C46CF-7668-4EFB-952F-13F2177B2470}" dt="2023-02-25T09:25:30.100" v="2664" actId="47"/>
        <pc:sldMkLst>
          <pc:docMk/>
          <pc:sldMk cId="1240303256" sldId="291"/>
        </pc:sldMkLst>
      </pc:sldChg>
      <pc:sldChg chg="addSp modSp new mod setBg modAnim">
        <pc:chgData name="Thy Thanh" userId="ac5b07b6074adfbb" providerId="LiveId" clId="{E16C46CF-7668-4EFB-952F-13F2177B2470}" dt="2023-02-26T07:51:37.402" v="10717"/>
        <pc:sldMkLst>
          <pc:docMk/>
          <pc:sldMk cId="2025857817" sldId="291"/>
        </pc:sldMkLst>
        <pc:spChg chg="add mod">
          <ac:chgData name="Thy Thanh" userId="ac5b07b6074adfbb" providerId="LiveId" clId="{E16C46CF-7668-4EFB-952F-13F2177B2470}" dt="2023-02-26T07:50:54.537" v="10711" actId="1076"/>
          <ac:spMkLst>
            <pc:docMk/>
            <pc:sldMk cId="2025857817" sldId="291"/>
            <ac:spMk id="2" creationId="{7171EEE5-9235-8BFB-F89C-F384E7AA8902}"/>
          </ac:spMkLst>
        </pc:spChg>
        <pc:spChg chg="add mod">
          <ac:chgData name="Thy Thanh" userId="ac5b07b6074adfbb" providerId="LiveId" clId="{E16C46CF-7668-4EFB-952F-13F2177B2470}" dt="2023-02-26T07:51:06.857" v="10712" actId="1076"/>
          <ac:spMkLst>
            <pc:docMk/>
            <pc:sldMk cId="2025857817" sldId="291"/>
            <ac:spMk id="3" creationId="{CA820601-4655-A4E8-2E37-47B638B1F65C}"/>
          </ac:spMkLst>
        </pc:spChg>
        <pc:spChg chg="add mod">
          <ac:chgData name="Thy Thanh" userId="ac5b07b6074adfbb" providerId="LiveId" clId="{E16C46CF-7668-4EFB-952F-13F2177B2470}" dt="2023-02-26T07:50:07.645" v="10704" actId="14100"/>
          <ac:spMkLst>
            <pc:docMk/>
            <pc:sldMk cId="2025857817" sldId="291"/>
            <ac:spMk id="4" creationId="{EB77A8D5-E124-1560-23B7-F4507E1B1D3D}"/>
          </ac:spMkLst>
        </pc:spChg>
        <pc:spChg chg="add mod">
          <ac:chgData name="Thy Thanh" userId="ac5b07b6074adfbb" providerId="LiveId" clId="{E16C46CF-7668-4EFB-952F-13F2177B2470}" dt="2023-02-26T07:50:11.057" v="10705" actId="14100"/>
          <ac:spMkLst>
            <pc:docMk/>
            <pc:sldMk cId="2025857817" sldId="291"/>
            <ac:spMk id="5" creationId="{8F67E559-FB20-194F-6CB1-BC09F70A1C81}"/>
          </ac:spMkLst>
        </pc:spChg>
        <pc:spChg chg="add mod">
          <ac:chgData name="Thy Thanh" userId="ac5b07b6074adfbb" providerId="LiveId" clId="{E16C46CF-7668-4EFB-952F-13F2177B2470}" dt="2023-02-26T07:47:39.829" v="10673" actId="2710"/>
          <ac:spMkLst>
            <pc:docMk/>
            <pc:sldMk cId="2025857817" sldId="291"/>
            <ac:spMk id="6" creationId="{D0ED71BE-0123-FC23-4445-D092C963CA44}"/>
          </ac:spMkLst>
        </pc:spChg>
        <pc:spChg chg="add mod">
          <ac:chgData name="Thy Thanh" userId="ac5b07b6074adfbb" providerId="LiveId" clId="{E16C46CF-7668-4EFB-952F-13F2177B2470}" dt="2023-02-26T07:47:48.989" v="10675" actId="2710"/>
          <ac:spMkLst>
            <pc:docMk/>
            <pc:sldMk cId="2025857817" sldId="291"/>
            <ac:spMk id="7" creationId="{9D0BAA4D-31D1-2810-F59B-6BF9429E8FB7}"/>
          </ac:spMkLst>
        </pc:spChg>
        <pc:picChg chg="add mod">
          <ac:chgData name="Thy Thanh" userId="ac5b07b6074adfbb" providerId="LiveId" clId="{E16C46CF-7668-4EFB-952F-13F2177B2470}" dt="2023-02-26T07:47:04.589" v="10666" actId="14100"/>
          <ac:picMkLst>
            <pc:docMk/>
            <pc:sldMk cId="2025857817" sldId="291"/>
            <ac:picMk id="8" creationId="{7C189C77-9838-21A6-18C8-109554D2E26A}"/>
          </ac:picMkLst>
        </pc:picChg>
        <pc:picChg chg="add mod">
          <ac:chgData name="Thy Thanh" userId="ac5b07b6074adfbb" providerId="LiveId" clId="{E16C46CF-7668-4EFB-952F-13F2177B2470}" dt="2023-02-26T07:47:44.781" v="10674" actId="1076"/>
          <ac:picMkLst>
            <pc:docMk/>
            <pc:sldMk cId="2025857817" sldId="291"/>
            <ac:picMk id="9" creationId="{1E7E16EA-B0AA-FBF5-0E62-F8B52D37E4E8}"/>
          </ac:picMkLst>
        </pc:picChg>
        <pc:picChg chg="add mod">
          <ac:chgData name="Thy Thanh" userId="ac5b07b6074adfbb" providerId="LiveId" clId="{E16C46CF-7668-4EFB-952F-13F2177B2470}" dt="2023-02-26T07:48:43.880" v="10682" actId="1076"/>
          <ac:picMkLst>
            <pc:docMk/>
            <pc:sldMk cId="2025857817" sldId="291"/>
            <ac:picMk id="10" creationId="{0037B08F-CD9C-DCAC-9C86-2301AB6F9B4F}"/>
          </ac:picMkLst>
        </pc:picChg>
      </pc:sldChg>
      <pc:sldChg chg="add del">
        <pc:chgData name="Thy Thanh" userId="ac5b07b6074adfbb" providerId="LiveId" clId="{E16C46CF-7668-4EFB-952F-13F2177B2470}" dt="2023-02-25T09:25:31.984" v="2665" actId="47"/>
        <pc:sldMkLst>
          <pc:docMk/>
          <pc:sldMk cId="479033314" sldId="292"/>
        </pc:sldMkLst>
      </pc:sldChg>
      <pc:sldChg chg="modSp add mod ord">
        <pc:chgData name="Thy Thanh" userId="ac5b07b6074adfbb" providerId="LiveId" clId="{E16C46CF-7668-4EFB-952F-13F2177B2470}" dt="2023-02-26T07:40:44.046" v="10491" actId="404"/>
        <pc:sldMkLst>
          <pc:docMk/>
          <pc:sldMk cId="3150875182" sldId="292"/>
        </pc:sldMkLst>
        <pc:spChg chg="mod">
          <ac:chgData name="Thy Thanh" userId="ac5b07b6074adfbb" providerId="LiveId" clId="{E16C46CF-7668-4EFB-952F-13F2177B2470}" dt="2023-02-26T07:40:44.046" v="10491" actId="404"/>
          <ac:spMkLst>
            <pc:docMk/>
            <pc:sldMk cId="3150875182" sldId="292"/>
            <ac:spMk id="13" creationId="{00000000-0000-0000-0000-000000000000}"/>
          </ac:spMkLst>
        </pc:spChg>
      </pc:sldChg>
      <pc:sldChg chg="add del">
        <pc:chgData name="Thy Thanh" userId="ac5b07b6074adfbb" providerId="LiveId" clId="{E16C46CF-7668-4EFB-952F-13F2177B2470}" dt="2023-02-25T09:25:32.845" v="2666" actId="47"/>
        <pc:sldMkLst>
          <pc:docMk/>
          <pc:sldMk cId="3240421492" sldId="293"/>
        </pc:sldMkLst>
      </pc:sldChg>
      <pc:sldChg chg="addSp delSp modSp new del mod setBg addAnim delAnim modAnim">
        <pc:chgData name="Thy Thanh" userId="ac5b07b6074adfbb" providerId="LiveId" clId="{E16C46CF-7668-4EFB-952F-13F2177B2470}" dt="2023-02-27T13:16:13.092" v="11384" actId="47"/>
        <pc:sldMkLst>
          <pc:docMk/>
          <pc:sldMk cId="3976222862" sldId="293"/>
        </pc:sldMkLst>
        <pc:spChg chg="add del mod">
          <ac:chgData name="Thy Thanh" userId="ac5b07b6074adfbb" providerId="LiveId" clId="{E16C46CF-7668-4EFB-952F-13F2177B2470}" dt="2023-02-27T12:09:02.760" v="10887" actId="478"/>
          <ac:spMkLst>
            <pc:docMk/>
            <pc:sldMk cId="3976222862" sldId="293"/>
            <ac:spMk id="3" creationId="{8E1B4DB6-A4D8-3B6E-C8E1-9B9A2639FBD7}"/>
          </ac:spMkLst>
        </pc:spChg>
        <pc:spChg chg="add mod">
          <ac:chgData name="Thy Thanh" userId="ac5b07b6074adfbb" providerId="LiveId" clId="{E16C46CF-7668-4EFB-952F-13F2177B2470}" dt="2023-02-27T12:09:35.373" v="10933" actId="1076"/>
          <ac:spMkLst>
            <pc:docMk/>
            <pc:sldMk cId="3976222862" sldId="293"/>
            <ac:spMk id="4" creationId="{ECBEBD55-C343-C504-1B66-B0DE33C65049}"/>
          </ac:spMkLst>
        </pc:spChg>
        <pc:grpChg chg="add mod">
          <ac:chgData name="Thy Thanh" userId="ac5b07b6074adfbb" providerId="LiveId" clId="{E16C46CF-7668-4EFB-952F-13F2177B2470}" dt="2023-02-27T11:57:47.166" v="10866" actId="164"/>
          <ac:grpSpMkLst>
            <pc:docMk/>
            <pc:sldMk cId="3976222862" sldId="293"/>
            <ac:grpSpMk id="23" creationId="{24C5CCEF-9AE1-C386-A6BA-0F25FE146C6F}"/>
          </ac:grpSpMkLst>
        </pc:grpChg>
        <pc:picChg chg="add del mod">
          <ac:chgData name="Thy Thanh" userId="ac5b07b6074adfbb" providerId="LiveId" clId="{E16C46CF-7668-4EFB-952F-13F2177B2470}" dt="2023-02-27T13:16:09.843" v="11383" actId="1076"/>
          <ac:picMkLst>
            <pc:docMk/>
            <pc:sldMk cId="3976222862" sldId="293"/>
            <ac:picMk id="2" creationId="{5B433D0D-E754-F182-4DE0-8727513E15CD}"/>
          </ac:picMkLst>
        </pc:picChg>
        <pc:picChg chg="add del mod">
          <ac:chgData name="Thy Thanh" userId="ac5b07b6074adfbb" providerId="LiveId" clId="{E16C46CF-7668-4EFB-952F-13F2177B2470}" dt="2023-02-27T11:56:23.764" v="10838" actId="478"/>
          <ac:picMkLst>
            <pc:docMk/>
            <pc:sldMk cId="3976222862" sldId="293"/>
            <ac:picMk id="4" creationId="{090967DA-9F82-D4C4-104F-E480E7FBE422}"/>
          </ac:picMkLst>
        </pc:picChg>
        <pc:picChg chg="add del mod">
          <ac:chgData name="Thy Thanh" userId="ac5b07b6074adfbb" providerId="LiveId" clId="{E16C46CF-7668-4EFB-952F-13F2177B2470}" dt="2023-02-27T12:06:10.992" v="10880" actId="478"/>
          <ac:picMkLst>
            <pc:docMk/>
            <pc:sldMk cId="3976222862" sldId="293"/>
            <ac:picMk id="5" creationId="{A85E8039-DC13-D492-B951-B3947D71D064}"/>
          </ac:picMkLst>
        </pc:picChg>
        <pc:picChg chg="add del mod">
          <ac:chgData name="Thy Thanh" userId="ac5b07b6074adfbb" providerId="LiveId" clId="{E16C46CF-7668-4EFB-952F-13F2177B2470}" dt="2023-02-27T11:56:20.841" v="10836" actId="478"/>
          <ac:picMkLst>
            <pc:docMk/>
            <pc:sldMk cId="3976222862" sldId="293"/>
            <ac:picMk id="6" creationId="{37FCB4E3-9EB0-F623-D7BA-D5D2B4EFF1A0}"/>
          </ac:picMkLst>
        </pc:picChg>
        <pc:picChg chg="add del mod">
          <ac:chgData name="Thy Thanh" userId="ac5b07b6074adfbb" providerId="LiveId" clId="{E16C46CF-7668-4EFB-952F-13F2177B2470}" dt="2023-02-27T12:06:13.187" v="10882" actId="478"/>
          <ac:picMkLst>
            <pc:docMk/>
            <pc:sldMk cId="3976222862" sldId="293"/>
            <ac:picMk id="7" creationId="{DDEAADB3-B19E-E664-0049-46A24F14FD01}"/>
          </ac:picMkLst>
        </pc:picChg>
        <pc:picChg chg="add mod">
          <ac:chgData name="Thy Thanh" userId="ac5b07b6074adfbb" providerId="LiveId" clId="{E16C46CF-7668-4EFB-952F-13F2177B2470}" dt="2023-02-27T12:05:59.198" v="10874" actId="1076"/>
          <ac:picMkLst>
            <pc:docMk/>
            <pc:sldMk cId="3976222862" sldId="293"/>
            <ac:picMk id="8" creationId="{E15AE7AD-2ADE-C09F-0FD3-81174BE98668}"/>
          </ac:picMkLst>
        </pc:picChg>
        <pc:picChg chg="add del mod">
          <ac:chgData name="Thy Thanh" userId="ac5b07b6074adfbb" providerId="LiveId" clId="{E16C46CF-7668-4EFB-952F-13F2177B2470}" dt="2023-02-27T12:06:11.808" v="10881" actId="478"/>
          <ac:picMkLst>
            <pc:docMk/>
            <pc:sldMk cId="3976222862" sldId="293"/>
            <ac:picMk id="9" creationId="{16E2C1C9-0C87-8BD4-4922-4EA0E85D2863}"/>
          </ac:picMkLst>
        </pc:picChg>
        <pc:picChg chg="add mod">
          <ac:chgData name="Thy Thanh" userId="ac5b07b6074adfbb" providerId="LiveId" clId="{E16C46CF-7668-4EFB-952F-13F2177B2470}" dt="2023-02-27T11:57:53.909" v="10867" actId="1076"/>
          <ac:picMkLst>
            <pc:docMk/>
            <pc:sldMk cId="3976222862" sldId="293"/>
            <ac:picMk id="10" creationId="{BAC77F58-80AD-9675-EA68-135F7360A9F1}"/>
          </ac:picMkLst>
        </pc:picChg>
        <pc:picChg chg="add del mod">
          <ac:chgData name="Thy Thanh" userId="ac5b07b6074adfbb" providerId="LiveId" clId="{E16C46CF-7668-4EFB-952F-13F2177B2470}" dt="2023-02-27T12:06:14.762" v="10884" actId="478"/>
          <ac:picMkLst>
            <pc:docMk/>
            <pc:sldMk cId="3976222862" sldId="293"/>
            <ac:picMk id="11" creationId="{CB174C8A-F4E1-D83F-FB3A-BFFFC0B86DA8}"/>
          </ac:picMkLst>
        </pc:picChg>
        <pc:picChg chg="add del mod">
          <ac:chgData name="Thy Thanh" userId="ac5b07b6074adfbb" providerId="LiveId" clId="{E16C46CF-7668-4EFB-952F-13F2177B2470}" dt="2023-02-27T11:56:24.661" v="10839" actId="478"/>
          <ac:picMkLst>
            <pc:docMk/>
            <pc:sldMk cId="3976222862" sldId="293"/>
            <ac:picMk id="12" creationId="{9C99AD3B-AE22-50CB-564C-FDCE6FE7908A}"/>
          </ac:picMkLst>
        </pc:picChg>
        <pc:picChg chg="add mod">
          <ac:chgData name="Thy Thanh" userId="ac5b07b6074adfbb" providerId="LiveId" clId="{E16C46CF-7668-4EFB-952F-13F2177B2470}" dt="2023-02-27T11:57:47.166" v="10866" actId="164"/>
          <ac:picMkLst>
            <pc:docMk/>
            <pc:sldMk cId="3976222862" sldId="293"/>
            <ac:picMk id="13" creationId="{B087919F-5F88-25A7-4281-570010C07819}"/>
          </ac:picMkLst>
        </pc:picChg>
        <pc:picChg chg="add del mod">
          <ac:chgData name="Thy Thanh" userId="ac5b07b6074adfbb" providerId="LiveId" clId="{E16C46CF-7668-4EFB-952F-13F2177B2470}" dt="2023-02-27T12:06:13.941" v="10883" actId="478"/>
          <ac:picMkLst>
            <pc:docMk/>
            <pc:sldMk cId="3976222862" sldId="293"/>
            <ac:picMk id="14" creationId="{1B60266B-8825-A638-238C-179D81FC34D1}"/>
          </ac:picMkLst>
        </pc:picChg>
        <pc:picChg chg="add del mod">
          <ac:chgData name="Thy Thanh" userId="ac5b07b6074adfbb" providerId="LiveId" clId="{E16C46CF-7668-4EFB-952F-13F2177B2470}" dt="2023-02-27T11:56:22.972" v="10837" actId="478"/>
          <ac:picMkLst>
            <pc:docMk/>
            <pc:sldMk cId="3976222862" sldId="293"/>
            <ac:picMk id="15" creationId="{A26F9711-F9AD-8A35-39BD-0546F0704A07}"/>
          </ac:picMkLst>
        </pc:picChg>
        <pc:picChg chg="add del mod">
          <ac:chgData name="Thy Thanh" userId="ac5b07b6074adfbb" providerId="LiveId" clId="{E16C46CF-7668-4EFB-952F-13F2177B2470}" dt="2023-02-27T11:56:25.209" v="10840" actId="478"/>
          <ac:picMkLst>
            <pc:docMk/>
            <pc:sldMk cId="3976222862" sldId="293"/>
            <ac:picMk id="16" creationId="{0D058754-49A4-3639-273C-354E24951330}"/>
          </ac:picMkLst>
        </pc:picChg>
        <pc:picChg chg="add mod">
          <ac:chgData name="Thy Thanh" userId="ac5b07b6074adfbb" providerId="LiveId" clId="{E16C46CF-7668-4EFB-952F-13F2177B2470}" dt="2023-02-27T11:57:47.166" v="10866" actId="164"/>
          <ac:picMkLst>
            <pc:docMk/>
            <pc:sldMk cId="3976222862" sldId="293"/>
            <ac:picMk id="17" creationId="{9DFE39EA-93EF-55F5-0C5F-8771FE4A6C6E}"/>
          </ac:picMkLst>
        </pc:picChg>
        <pc:picChg chg="add mod">
          <ac:chgData name="Thy Thanh" userId="ac5b07b6074adfbb" providerId="LiveId" clId="{E16C46CF-7668-4EFB-952F-13F2177B2470}" dt="2023-02-27T11:57:47.166" v="10866" actId="164"/>
          <ac:picMkLst>
            <pc:docMk/>
            <pc:sldMk cId="3976222862" sldId="293"/>
            <ac:picMk id="18" creationId="{41F20C6E-6CB2-8547-A924-F2470051AFB8}"/>
          </ac:picMkLst>
        </pc:picChg>
        <pc:picChg chg="add mod">
          <ac:chgData name="Thy Thanh" userId="ac5b07b6074adfbb" providerId="LiveId" clId="{E16C46CF-7668-4EFB-952F-13F2177B2470}" dt="2023-02-27T11:57:47.166" v="10866" actId="164"/>
          <ac:picMkLst>
            <pc:docMk/>
            <pc:sldMk cId="3976222862" sldId="293"/>
            <ac:picMk id="19" creationId="{E75F0754-57B5-D5AB-6990-01363378D9D8}"/>
          </ac:picMkLst>
        </pc:picChg>
        <pc:picChg chg="add mod">
          <ac:chgData name="Thy Thanh" userId="ac5b07b6074adfbb" providerId="LiveId" clId="{E16C46CF-7668-4EFB-952F-13F2177B2470}" dt="2023-02-27T11:57:47.166" v="10866" actId="164"/>
          <ac:picMkLst>
            <pc:docMk/>
            <pc:sldMk cId="3976222862" sldId="293"/>
            <ac:picMk id="20" creationId="{2CEDC8CB-F492-B34C-B9D2-0764AAC319D7}"/>
          </ac:picMkLst>
        </pc:picChg>
        <pc:picChg chg="add mod">
          <ac:chgData name="Thy Thanh" userId="ac5b07b6074adfbb" providerId="LiveId" clId="{E16C46CF-7668-4EFB-952F-13F2177B2470}" dt="2023-02-27T11:57:47.166" v="10866" actId="164"/>
          <ac:picMkLst>
            <pc:docMk/>
            <pc:sldMk cId="3976222862" sldId="293"/>
            <ac:picMk id="21" creationId="{1417D827-0D52-53E6-5876-AA2E0980F896}"/>
          </ac:picMkLst>
        </pc:picChg>
        <pc:picChg chg="add mod">
          <ac:chgData name="Thy Thanh" userId="ac5b07b6074adfbb" providerId="LiveId" clId="{E16C46CF-7668-4EFB-952F-13F2177B2470}" dt="2023-02-27T11:57:47.166" v="10866" actId="164"/>
          <ac:picMkLst>
            <pc:docMk/>
            <pc:sldMk cId="3976222862" sldId="293"/>
            <ac:picMk id="22" creationId="{9BA26AEE-FAFE-DEBB-0A70-6784EABD2465}"/>
          </ac:picMkLst>
        </pc:picChg>
      </pc:sldChg>
      <pc:sldChg chg="add del">
        <pc:chgData name="Thy Thanh" userId="ac5b07b6074adfbb" providerId="LiveId" clId="{E16C46CF-7668-4EFB-952F-13F2177B2470}" dt="2023-02-25T09:25:34.616" v="2667" actId="47"/>
        <pc:sldMkLst>
          <pc:docMk/>
          <pc:sldMk cId="553029143" sldId="294"/>
        </pc:sldMkLst>
      </pc:sldChg>
      <pc:sldChg chg="new del ord">
        <pc:chgData name="Thy Thanh" userId="ac5b07b6074adfbb" providerId="LiveId" clId="{E16C46CF-7668-4EFB-952F-13F2177B2470}" dt="2023-02-27T13:40:17.318" v="12230" actId="47"/>
        <pc:sldMkLst>
          <pc:docMk/>
          <pc:sldMk cId="3161125867" sldId="294"/>
        </pc:sldMkLst>
      </pc:sldChg>
      <pc:sldChg chg="add del">
        <pc:chgData name="Thy Thanh" userId="ac5b07b6074adfbb" providerId="LiveId" clId="{E16C46CF-7668-4EFB-952F-13F2177B2470}" dt="2023-02-25T09:25:36.707" v="2668" actId="47"/>
        <pc:sldMkLst>
          <pc:docMk/>
          <pc:sldMk cId="1086612853" sldId="295"/>
        </pc:sldMkLst>
      </pc:sldChg>
      <pc:sldChg chg="addSp delSp modSp add del mod delAnim modAnim">
        <pc:chgData name="Thy Thanh" userId="ac5b07b6074adfbb" providerId="LiveId" clId="{E16C46CF-7668-4EFB-952F-13F2177B2470}" dt="2023-02-27T13:55:32.102" v="12316" actId="47"/>
        <pc:sldMkLst>
          <pc:docMk/>
          <pc:sldMk cId="1252446570" sldId="295"/>
        </pc:sldMkLst>
        <pc:spChg chg="add del mod">
          <ac:chgData name="Thy Thanh" userId="ac5b07b6074adfbb" providerId="LiveId" clId="{E16C46CF-7668-4EFB-952F-13F2177B2470}" dt="2023-02-27T12:13:30.377" v="11017" actId="478"/>
          <ac:spMkLst>
            <pc:docMk/>
            <pc:sldMk cId="1252446570" sldId="295"/>
            <ac:spMk id="8" creationId="{91E42553-44CF-7A8E-03DF-DA7D7649DFB6}"/>
          </ac:spMkLst>
        </pc:spChg>
        <pc:spChg chg="del">
          <ac:chgData name="Thy Thanh" userId="ac5b07b6074adfbb" providerId="LiveId" clId="{E16C46CF-7668-4EFB-952F-13F2177B2470}" dt="2023-02-27T12:12:48.328" v="10975" actId="478"/>
          <ac:spMkLst>
            <pc:docMk/>
            <pc:sldMk cId="1252446570" sldId="295"/>
            <ac:spMk id="15" creationId="{00000000-0000-0000-0000-000000000000}"/>
          </ac:spMkLst>
        </pc:spChg>
        <pc:spChg chg="del">
          <ac:chgData name="Thy Thanh" userId="ac5b07b6074adfbb" providerId="LiveId" clId="{E16C46CF-7668-4EFB-952F-13F2177B2470}" dt="2023-02-27T12:12:50.889" v="10977" actId="478"/>
          <ac:spMkLst>
            <pc:docMk/>
            <pc:sldMk cId="1252446570" sldId="295"/>
            <ac:spMk id="16" creationId="{00000000-0000-0000-0000-000000000000}"/>
          </ac:spMkLst>
        </pc:spChg>
        <pc:spChg chg="add del mod">
          <ac:chgData name="Thy Thanh" userId="ac5b07b6074adfbb" providerId="LiveId" clId="{E16C46CF-7668-4EFB-952F-13F2177B2470}" dt="2023-02-27T12:14:25.430" v="11067" actId="478"/>
          <ac:spMkLst>
            <pc:docMk/>
            <pc:sldMk cId="1252446570" sldId="295"/>
            <ac:spMk id="18" creationId="{DCAF2A1F-5661-FD74-21CC-70A2FF87AAF8}"/>
          </ac:spMkLst>
        </pc:spChg>
        <pc:spChg chg="add del mod">
          <ac:chgData name="Thy Thanh" userId="ac5b07b6074adfbb" providerId="LiveId" clId="{E16C46CF-7668-4EFB-952F-13F2177B2470}" dt="2023-02-27T12:20:29.935" v="11154" actId="478"/>
          <ac:spMkLst>
            <pc:docMk/>
            <pc:sldMk cId="1252446570" sldId="295"/>
            <ac:spMk id="19" creationId="{34ED3DE8-4566-B553-DBA8-496567F6A1FF}"/>
          </ac:spMkLst>
        </pc:spChg>
        <pc:spChg chg="add del mod">
          <ac:chgData name="Thy Thanh" userId="ac5b07b6074adfbb" providerId="LiveId" clId="{E16C46CF-7668-4EFB-952F-13F2177B2470}" dt="2023-02-27T12:23:19.410" v="11223" actId="478"/>
          <ac:spMkLst>
            <pc:docMk/>
            <pc:sldMk cId="1252446570" sldId="295"/>
            <ac:spMk id="23" creationId="{32DC599E-DD95-A99E-FB3C-B6EC9DF5AEEF}"/>
          </ac:spMkLst>
        </pc:spChg>
        <pc:spChg chg="add mod">
          <ac:chgData name="Thy Thanh" userId="ac5b07b6074adfbb" providerId="LiveId" clId="{E16C46CF-7668-4EFB-952F-13F2177B2470}" dt="2023-02-27T12:25:43.478" v="11341" actId="14838"/>
          <ac:spMkLst>
            <pc:docMk/>
            <pc:sldMk cId="1252446570" sldId="295"/>
            <ac:spMk id="24" creationId="{24382318-5E22-C6A9-2502-2374AD83ECDF}"/>
          </ac:spMkLst>
        </pc:spChg>
        <pc:picChg chg="mod">
          <ac:chgData name="Thy Thanh" userId="ac5b07b6074adfbb" providerId="LiveId" clId="{E16C46CF-7668-4EFB-952F-13F2177B2470}" dt="2023-02-27T12:18:27.626" v="11133"/>
          <ac:picMkLst>
            <pc:docMk/>
            <pc:sldMk cId="1252446570" sldId="295"/>
            <ac:picMk id="2" creationId="{00000000-0000-0000-0000-000000000000}"/>
          </ac:picMkLst>
        </pc:picChg>
        <pc:picChg chg="mod">
          <ac:chgData name="Thy Thanh" userId="ac5b07b6074adfbb" providerId="LiveId" clId="{E16C46CF-7668-4EFB-952F-13F2177B2470}" dt="2023-02-27T12:23:29.579" v="11224" actId="207"/>
          <ac:picMkLst>
            <pc:docMk/>
            <pc:sldMk cId="1252446570" sldId="295"/>
            <ac:picMk id="3" creationId="{00000000-0000-0000-0000-000000000000}"/>
          </ac:picMkLst>
        </pc:picChg>
        <pc:picChg chg="del">
          <ac:chgData name="Thy Thanh" userId="ac5b07b6074adfbb" providerId="LiveId" clId="{E16C46CF-7668-4EFB-952F-13F2177B2470}" dt="2023-02-27T12:23:51.386" v="11225" actId="478"/>
          <ac:picMkLst>
            <pc:docMk/>
            <pc:sldMk cId="1252446570" sldId="295"/>
            <ac:picMk id="6" creationId="{00000000-0000-0000-0000-000000000000}"/>
          </ac:picMkLst>
        </pc:picChg>
        <pc:picChg chg="mod">
          <ac:chgData name="Thy Thanh" userId="ac5b07b6074adfbb" providerId="LiveId" clId="{E16C46CF-7668-4EFB-952F-13F2177B2470}" dt="2023-02-27T12:25:27.472" v="11339" actId="1076"/>
          <ac:picMkLst>
            <pc:docMk/>
            <pc:sldMk cId="1252446570" sldId="295"/>
            <ac:picMk id="7" creationId="{00000000-0000-0000-0000-000000000000}"/>
          </ac:picMkLst>
        </pc:picChg>
        <pc:picChg chg="del mod">
          <ac:chgData name="Thy Thanh" userId="ac5b07b6074adfbb" providerId="LiveId" clId="{E16C46CF-7668-4EFB-952F-13F2177B2470}" dt="2023-02-27T12:17:23.278" v="11126" actId="478"/>
          <ac:picMkLst>
            <pc:docMk/>
            <pc:sldMk cId="1252446570" sldId="295"/>
            <ac:picMk id="9" creationId="{00000000-0000-0000-0000-000000000000}"/>
          </ac:picMkLst>
        </pc:picChg>
        <pc:picChg chg="del">
          <ac:chgData name="Thy Thanh" userId="ac5b07b6074adfbb" providerId="LiveId" clId="{E16C46CF-7668-4EFB-952F-13F2177B2470}" dt="2023-02-27T12:18:01.504" v="11129" actId="478"/>
          <ac:picMkLst>
            <pc:docMk/>
            <pc:sldMk cId="1252446570" sldId="295"/>
            <ac:picMk id="10" creationId="{00000000-0000-0000-0000-000000000000}"/>
          </ac:picMkLst>
        </pc:picChg>
        <pc:picChg chg="add mod">
          <ac:chgData name="Thy Thanh" userId="ac5b07b6074adfbb" providerId="LiveId" clId="{E16C46CF-7668-4EFB-952F-13F2177B2470}" dt="2023-02-27T12:17:28.313" v="11127" actId="1076"/>
          <ac:picMkLst>
            <pc:docMk/>
            <pc:sldMk cId="1252446570" sldId="295"/>
            <ac:picMk id="20" creationId="{1E74D963-B758-2EE3-9595-C0F195E9957A}"/>
          </ac:picMkLst>
        </pc:picChg>
        <pc:picChg chg="add mod">
          <ac:chgData name="Thy Thanh" userId="ac5b07b6074adfbb" providerId="LiveId" clId="{E16C46CF-7668-4EFB-952F-13F2177B2470}" dt="2023-02-27T12:19:01.435" v="11139" actId="1076"/>
          <ac:picMkLst>
            <pc:docMk/>
            <pc:sldMk cId="1252446570" sldId="295"/>
            <ac:picMk id="21" creationId="{F475071B-AF21-56B7-F620-23C0585E836E}"/>
          </ac:picMkLst>
        </pc:picChg>
        <pc:picChg chg="add mod">
          <ac:chgData name="Thy Thanh" userId="ac5b07b6074adfbb" providerId="LiveId" clId="{E16C46CF-7668-4EFB-952F-13F2177B2470}" dt="2023-02-27T12:19:23.150" v="11148" actId="1076"/>
          <ac:picMkLst>
            <pc:docMk/>
            <pc:sldMk cId="1252446570" sldId="295"/>
            <ac:picMk id="22" creationId="{4619A0B8-E612-DCA3-4BD7-B7A371AF5BC0}"/>
          </ac:picMkLst>
        </pc:picChg>
      </pc:sldChg>
      <pc:sldChg chg="addSp delSp modSp add mod ord modTransition delAnim modAnim">
        <pc:chgData name="Thy Thanh" userId="ac5b07b6074adfbb" providerId="LiveId" clId="{E16C46CF-7668-4EFB-952F-13F2177B2470}" dt="2023-02-27T13:48:23.847" v="12315"/>
        <pc:sldMkLst>
          <pc:docMk/>
          <pc:sldMk cId="2314235182" sldId="296"/>
        </pc:sldMkLst>
        <pc:spChg chg="add del mod">
          <ac:chgData name="Thy Thanh" userId="ac5b07b6074adfbb" providerId="LiveId" clId="{E16C46CF-7668-4EFB-952F-13F2177B2470}" dt="2023-02-27T13:31:54.245" v="11993" actId="478"/>
          <ac:spMkLst>
            <pc:docMk/>
            <pc:sldMk cId="2314235182" sldId="296"/>
            <ac:spMk id="8" creationId="{024141E8-1D42-801E-D62B-CEF3E5ACB7C4}"/>
          </ac:spMkLst>
        </pc:spChg>
        <pc:spChg chg="del">
          <ac:chgData name="Thy Thanh" userId="ac5b07b6074adfbb" providerId="LiveId" clId="{E16C46CF-7668-4EFB-952F-13F2177B2470}" dt="2023-02-27T12:26:33.141" v="11350" actId="478"/>
          <ac:spMkLst>
            <pc:docMk/>
            <pc:sldMk cId="2314235182" sldId="296"/>
            <ac:spMk id="24" creationId="{24382318-5E22-C6A9-2502-2374AD83ECDF}"/>
          </ac:spMkLst>
        </pc:spChg>
        <pc:picChg chg="add del mod">
          <ac:chgData name="Thy Thanh" userId="ac5b07b6074adfbb" providerId="LiveId" clId="{E16C46CF-7668-4EFB-952F-13F2177B2470}" dt="2023-02-27T13:31:30.143" v="11987" actId="21"/>
          <ac:picMkLst>
            <pc:docMk/>
            <pc:sldMk cId="2314235182" sldId="296"/>
            <ac:picMk id="6" creationId="{8C27D587-D2FA-01A4-2FA6-D393D1935001}"/>
          </ac:picMkLst>
        </pc:picChg>
        <pc:picChg chg="del">
          <ac:chgData name="Thy Thanh" userId="ac5b07b6074adfbb" providerId="LiveId" clId="{E16C46CF-7668-4EFB-952F-13F2177B2470}" dt="2023-02-27T12:26:52.887" v="11361" actId="478"/>
          <ac:picMkLst>
            <pc:docMk/>
            <pc:sldMk cId="2314235182" sldId="296"/>
            <ac:picMk id="7" creationId="{00000000-0000-0000-0000-000000000000}"/>
          </ac:picMkLst>
        </pc:picChg>
        <pc:picChg chg="add mod">
          <ac:chgData name="Thy Thanh" userId="ac5b07b6074adfbb" providerId="LiveId" clId="{E16C46CF-7668-4EFB-952F-13F2177B2470}" dt="2023-02-27T12:27:54.535" v="11376" actId="1076"/>
          <ac:picMkLst>
            <pc:docMk/>
            <pc:sldMk cId="2314235182" sldId="296"/>
            <ac:picMk id="9" creationId="{D99BDC81-10DA-5581-C626-5E2018C210E4}"/>
          </ac:picMkLst>
        </pc:picChg>
        <pc:picChg chg="add del mod">
          <ac:chgData name="Thy Thanh" userId="ac5b07b6074adfbb" providerId="LiveId" clId="{E16C46CF-7668-4EFB-952F-13F2177B2470}" dt="2023-02-27T12:28:30.179" v="11380" actId="478"/>
          <ac:picMkLst>
            <pc:docMk/>
            <pc:sldMk cId="2314235182" sldId="296"/>
            <ac:picMk id="10" creationId="{F8DFEB4C-78B2-46FB-6AF6-9FC5E0984A13}"/>
          </ac:picMkLst>
        </pc:picChg>
        <pc:picChg chg="add mod">
          <ac:chgData name="Thy Thanh" userId="ac5b07b6074adfbb" providerId="LiveId" clId="{E16C46CF-7668-4EFB-952F-13F2177B2470}" dt="2023-02-27T13:32:17.781" v="11998" actId="1076"/>
          <ac:picMkLst>
            <pc:docMk/>
            <pc:sldMk cId="2314235182" sldId="296"/>
            <ac:picMk id="15" creationId="{DD96E7D1-95CC-6B75-57C4-39C0933684BC}"/>
          </ac:picMkLst>
        </pc:picChg>
        <pc:picChg chg="del">
          <ac:chgData name="Thy Thanh" userId="ac5b07b6074adfbb" providerId="LiveId" clId="{E16C46CF-7668-4EFB-952F-13F2177B2470}" dt="2023-02-27T12:26:56.099" v="11362" actId="478"/>
          <ac:picMkLst>
            <pc:docMk/>
            <pc:sldMk cId="2314235182" sldId="296"/>
            <ac:picMk id="17" creationId="{00000000-0000-0000-0000-000000000000}"/>
          </ac:picMkLst>
        </pc:picChg>
        <pc:picChg chg="del">
          <ac:chgData name="Thy Thanh" userId="ac5b07b6074adfbb" providerId="LiveId" clId="{E16C46CF-7668-4EFB-952F-13F2177B2470}" dt="2023-02-27T12:26:33.969" v="11351" actId="478"/>
          <ac:picMkLst>
            <pc:docMk/>
            <pc:sldMk cId="2314235182" sldId="296"/>
            <ac:picMk id="20" creationId="{1E74D963-B758-2EE3-9595-C0F195E9957A}"/>
          </ac:picMkLst>
        </pc:picChg>
        <pc:picChg chg="del">
          <ac:chgData name="Thy Thanh" userId="ac5b07b6074adfbb" providerId="LiveId" clId="{E16C46CF-7668-4EFB-952F-13F2177B2470}" dt="2023-02-27T12:26:34.819" v="11352" actId="478"/>
          <ac:picMkLst>
            <pc:docMk/>
            <pc:sldMk cId="2314235182" sldId="296"/>
            <ac:picMk id="21" creationId="{F475071B-AF21-56B7-F620-23C0585E836E}"/>
          </ac:picMkLst>
        </pc:picChg>
        <pc:picChg chg="del mod">
          <ac:chgData name="Thy Thanh" userId="ac5b07b6074adfbb" providerId="LiveId" clId="{E16C46CF-7668-4EFB-952F-13F2177B2470}" dt="2023-02-27T12:26:36.709" v="11354" actId="478"/>
          <ac:picMkLst>
            <pc:docMk/>
            <pc:sldMk cId="2314235182" sldId="296"/>
            <ac:picMk id="22" creationId="{4619A0B8-E612-DCA3-4BD7-B7A371AF5BC0}"/>
          </ac:picMkLst>
        </pc:picChg>
      </pc:sldChg>
      <pc:sldChg chg="add del">
        <pc:chgData name="Thy Thanh" userId="ac5b07b6074adfbb" providerId="LiveId" clId="{E16C46CF-7668-4EFB-952F-13F2177B2470}" dt="2023-02-25T09:25:38.032" v="2669" actId="47"/>
        <pc:sldMkLst>
          <pc:docMk/>
          <pc:sldMk cId="2527337632" sldId="296"/>
        </pc:sldMkLst>
      </pc:sldChg>
      <pc:sldChg chg="add del">
        <pc:chgData name="Thy Thanh" userId="ac5b07b6074adfbb" providerId="LiveId" clId="{E16C46CF-7668-4EFB-952F-13F2177B2470}" dt="2023-02-25T09:25:40.172" v="2670" actId="47"/>
        <pc:sldMkLst>
          <pc:docMk/>
          <pc:sldMk cId="2305379409" sldId="297"/>
        </pc:sldMkLst>
      </pc:sldChg>
      <pc:sldChg chg="addSp delSp modSp add del mod">
        <pc:chgData name="Thy Thanh" userId="ac5b07b6074adfbb" providerId="LiveId" clId="{E16C46CF-7668-4EFB-952F-13F2177B2470}" dt="2023-02-27T14:10:45.261" v="12317" actId="47"/>
        <pc:sldMkLst>
          <pc:docMk/>
          <pc:sldMk cId="2873096413" sldId="297"/>
        </pc:sldMkLst>
        <pc:spChg chg="del">
          <ac:chgData name="Thy Thanh" userId="ac5b07b6074adfbb" providerId="LiveId" clId="{E16C46CF-7668-4EFB-952F-13F2177B2470}" dt="2023-02-27T13:17:32.868" v="11420" actId="478"/>
          <ac:spMkLst>
            <pc:docMk/>
            <pc:sldMk cId="2873096413" sldId="297"/>
            <ac:spMk id="15" creationId="{00000000-0000-0000-0000-000000000000}"/>
          </ac:spMkLst>
        </pc:spChg>
        <pc:spChg chg="mod">
          <ac:chgData name="Thy Thanh" userId="ac5b07b6074adfbb" providerId="LiveId" clId="{E16C46CF-7668-4EFB-952F-13F2177B2470}" dt="2023-02-27T13:17:25.601" v="11415" actId="1076"/>
          <ac:spMkLst>
            <pc:docMk/>
            <pc:sldMk cId="2873096413" sldId="297"/>
            <ac:spMk id="16" creationId="{00000000-0000-0000-0000-000000000000}"/>
          </ac:spMkLst>
        </pc:spChg>
        <pc:spChg chg="del mod">
          <ac:chgData name="Thy Thanh" userId="ac5b07b6074adfbb" providerId="LiveId" clId="{E16C46CF-7668-4EFB-952F-13F2177B2470}" dt="2023-02-27T13:19:23.824" v="11578" actId="478"/>
          <ac:spMkLst>
            <pc:docMk/>
            <pc:sldMk cId="2873096413" sldId="297"/>
            <ac:spMk id="17" creationId="{00000000-0000-0000-0000-000000000000}"/>
          </ac:spMkLst>
        </pc:spChg>
        <pc:spChg chg="del">
          <ac:chgData name="Thy Thanh" userId="ac5b07b6074adfbb" providerId="LiveId" clId="{E16C46CF-7668-4EFB-952F-13F2177B2470}" dt="2023-02-27T13:19:34.131" v="11584" actId="478"/>
          <ac:spMkLst>
            <pc:docMk/>
            <pc:sldMk cId="2873096413" sldId="297"/>
            <ac:spMk id="18" creationId="{00000000-0000-0000-0000-000000000000}"/>
          </ac:spMkLst>
        </pc:spChg>
        <pc:spChg chg="del">
          <ac:chgData name="Thy Thanh" userId="ac5b07b6074adfbb" providerId="LiveId" clId="{E16C46CF-7668-4EFB-952F-13F2177B2470}" dt="2023-02-27T13:19:31.652" v="11583" actId="478"/>
          <ac:spMkLst>
            <pc:docMk/>
            <pc:sldMk cId="2873096413" sldId="297"/>
            <ac:spMk id="19" creationId="{00000000-0000-0000-0000-000000000000}"/>
          </ac:spMkLst>
        </pc:spChg>
        <pc:spChg chg="add mod">
          <ac:chgData name="Thy Thanh" userId="ac5b07b6074adfbb" providerId="LiveId" clId="{E16C46CF-7668-4EFB-952F-13F2177B2470}" dt="2023-02-27T13:19:16.029" v="11571" actId="403"/>
          <ac:spMkLst>
            <pc:docMk/>
            <pc:sldMk cId="2873096413" sldId="297"/>
            <ac:spMk id="28" creationId="{CD286368-85E8-9B03-B1DF-270A8CD65808}"/>
          </ac:spMkLst>
        </pc:spChg>
        <pc:spChg chg="add mod">
          <ac:chgData name="Thy Thanh" userId="ac5b07b6074adfbb" providerId="LiveId" clId="{E16C46CF-7668-4EFB-952F-13F2177B2470}" dt="2023-02-27T13:20:17.633" v="11623" actId="403"/>
          <ac:spMkLst>
            <pc:docMk/>
            <pc:sldMk cId="2873096413" sldId="297"/>
            <ac:spMk id="29" creationId="{206A1ABE-D8B2-95D3-2EDA-9EE8E5EA030B}"/>
          </ac:spMkLst>
        </pc:spChg>
        <pc:grpChg chg="del">
          <ac:chgData name="Thy Thanh" userId="ac5b07b6074adfbb" providerId="LiveId" clId="{E16C46CF-7668-4EFB-952F-13F2177B2470}" dt="2023-02-27T13:17:31.441" v="11419" actId="478"/>
          <ac:grpSpMkLst>
            <pc:docMk/>
            <pc:sldMk cId="2873096413" sldId="297"/>
            <ac:grpSpMk id="5" creationId="{00000000-0000-0000-0000-000000000000}"/>
          </ac:grpSpMkLst>
        </pc:grpChg>
        <pc:picChg chg="mod">
          <ac:chgData name="Thy Thanh" userId="ac5b07b6074adfbb" providerId="LiveId" clId="{E16C46CF-7668-4EFB-952F-13F2177B2470}" dt="2023-02-27T13:20:22.310" v="11625" actId="1076"/>
          <ac:picMkLst>
            <pc:docMk/>
            <pc:sldMk cId="2873096413" sldId="297"/>
            <ac:picMk id="2" creationId="{00000000-0000-0000-0000-000000000000}"/>
          </ac:picMkLst>
        </pc:picChg>
        <pc:picChg chg="mod">
          <ac:chgData name="Thy Thanh" userId="ac5b07b6074adfbb" providerId="LiveId" clId="{E16C46CF-7668-4EFB-952F-13F2177B2470}" dt="2023-02-27T13:17:15.409" v="11406" actId="14100"/>
          <ac:picMkLst>
            <pc:docMk/>
            <pc:sldMk cId="2873096413" sldId="297"/>
            <ac:picMk id="4" creationId="{00000000-0000-0000-0000-000000000000}"/>
          </ac:picMkLst>
        </pc:picChg>
        <pc:picChg chg="del">
          <ac:chgData name="Thy Thanh" userId="ac5b07b6074adfbb" providerId="LiveId" clId="{E16C46CF-7668-4EFB-952F-13F2177B2470}" dt="2023-02-27T13:17:30.265" v="11417" actId="478"/>
          <ac:picMkLst>
            <pc:docMk/>
            <pc:sldMk cId="2873096413" sldId="297"/>
            <ac:picMk id="7" creationId="{00000000-0000-0000-0000-000000000000}"/>
          </ac:picMkLst>
        </pc:picChg>
        <pc:picChg chg="del">
          <ac:chgData name="Thy Thanh" userId="ac5b07b6074adfbb" providerId="LiveId" clId="{E16C46CF-7668-4EFB-952F-13F2177B2470}" dt="2023-02-27T13:17:30.936" v="11418" actId="478"/>
          <ac:picMkLst>
            <pc:docMk/>
            <pc:sldMk cId="2873096413" sldId="297"/>
            <ac:picMk id="8" creationId="{00000000-0000-0000-0000-000000000000}"/>
          </ac:picMkLst>
        </pc:picChg>
        <pc:picChg chg="del">
          <ac:chgData name="Thy Thanh" userId="ac5b07b6074adfbb" providerId="LiveId" clId="{E16C46CF-7668-4EFB-952F-13F2177B2470}" dt="2023-02-27T13:17:29.612" v="11416" actId="478"/>
          <ac:picMkLst>
            <pc:docMk/>
            <pc:sldMk cId="2873096413" sldId="297"/>
            <ac:picMk id="9" creationId="{00000000-0000-0000-0000-000000000000}"/>
          </ac:picMkLst>
        </pc:picChg>
        <pc:picChg chg="del mod">
          <ac:chgData name="Thy Thanh" userId="ac5b07b6074adfbb" providerId="LiveId" clId="{E16C46CF-7668-4EFB-952F-13F2177B2470}" dt="2023-02-27T13:19:29.567" v="11582" actId="478"/>
          <ac:picMkLst>
            <pc:docMk/>
            <pc:sldMk cId="2873096413" sldId="297"/>
            <ac:picMk id="11" creationId="{00000000-0000-0000-0000-000000000000}"/>
          </ac:picMkLst>
        </pc:picChg>
        <pc:picChg chg="del">
          <ac:chgData name="Thy Thanh" userId="ac5b07b6074adfbb" providerId="LiveId" clId="{E16C46CF-7668-4EFB-952F-13F2177B2470}" dt="2023-02-27T13:19:34.732" v="11585" actId="478"/>
          <ac:picMkLst>
            <pc:docMk/>
            <pc:sldMk cId="2873096413" sldId="297"/>
            <ac:picMk id="12" creationId="{00000000-0000-0000-0000-000000000000}"/>
          </ac:picMkLst>
        </pc:picChg>
      </pc:sldChg>
      <pc:sldChg chg="addSp delSp modSp add mod ord modTransition setBg delAnim modAnim">
        <pc:chgData name="Thy Thanh" userId="ac5b07b6074adfbb" providerId="LiveId" clId="{E16C46CF-7668-4EFB-952F-13F2177B2470}" dt="2023-02-27T13:48:15.295" v="12311"/>
        <pc:sldMkLst>
          <pc:docMk/>
          <pc:sldMk cId="1917910708" sldId="298"/>
        </pc:sldMkLst>
        <pc:spChg chg="mod">
          <ac:chgData name="Thy Thanh" userId="ac5b07b6074adfbb" providerId="LiveId" clId="{E16C46CF-7668-4EFB-952F-13F2177B2470}" dt="2023-02-27T13:25:35.477" v="11682" actId="1076"/>
          <ac:spMkLst>
            <pc:docMk/>
            <pc:sldMk cId="1917910708" sldId="298"/>
            <ac:spMk id="9" creationId="{00000000-0000-0000-0000-000000000000}"/>
          </ac:spMkLst>
        </pc:spChg>
        <pc:spChg chg="mod">
          <ac:chgData name="Thy Thanh" userId="ac5b07b6074adfbb" providerId="LiveId" clId="{E16C46CF-7668-4EFB-952F-13F2177B2470}" dt="2023-02-27T13:25:39.037" v="11684" actId="403"/>
          <ac:spMkLst>
            <pc:docMk/>
            <pc:sldMk cId="1917910708" sldId="298"/>
            <ac:spMk id="11" creationId="{00000000-0000-0000-0000-000000000000}"/>
          </ac:spMkLst>
        </pc:spChg>
        <pc:grpChg chg="del">
          <ac:chgData name="Thy Thanh" userId="ac5b07b6074adfbb" providerId="LiveId" clId="{E16C46CF-7668-4EFB-952F-13F2177B2470}" dt="2023-02-27T13:40:29.474" v="12231" actId="478"/>
          <ac:grpSpMkLst>
            <pc:docMk/>
            <pc:sldMk cId="1917910708" sldId="298"/>
            <ac:grpSpMk id="12" creationId="{00000000-0000-0000-0000-000000000000}"/>
          </ac:grpSpMkLst>
        </pc:grpChg>
        <pc:picChg chg="mod">
          <ac:chgData name="Thy Thanh" userId="ac5b07b6074adfbb" providerId="LiveId" clId="{E16C46CF-7668-4EFB-952F-13F2177B2470}" dt="2023-02-27T13:25:22.958" v="11672" actId="1076"/>
          <ac:picMkLst>
            <pc:docMk/>
            <pc:sldMk cId="1917910708" sldId="298"/>
            <ac:picMk id="3" creationId="{00000000-0000-0000-0000-000000000000}"/>
          </ac:picMkLst>
        </pc:picChg>
        <pc:picChg chg="del">
          <ac:chgData name="Thy Thanh" userId="ac5b07b6074adfbb" providerId="LiveId" clId="{E16C46CF-7668-4EFB-952F-13F2177B2470}" dt="2023-02-27T13:25:03.964" v="11665" actId="478"/>
          <ac:picMkLst>
            <pc:docMk/>
            <pc:sldMk cId="1917910708" sldId="298"/>
            <ac:picMk id="4" creationId="{00000000-0000-0000-0000-000000000000}"/>
          </ac:picMkLst>
        </pc:picChg>
        <pc:picChg chg="add mod">
          <ac:chgData name="Thy Thanh" userId="ac5b07b6074adfbb" providerId="LiveId" clId="{E16C46CF-7668-4EFB-952F-13F2177B2470}" dt="2023-02-27T13:25:20.442" v="11670" actId="1076"/>
          <ac:picMkLst>
            <pc:docMk/>
            <pc:sldMk cId="1917910708" sldId="298"/>
            <ac:picMk id="5" creationId="{04192F85-9EC7-7CF4-32F4-1AF521473EE5}"/>
          </ac:picMkLst>
        </pc:picChg>
        <pc:picChg chg="add mod">
          <ac:chgData name="Thy Thanh" userId="ac5b07b6074adfbb" providerId="LiveId" clId="{E16C46CF-7668-4EFB-952F-13F2177B2470}" dt="2023-02-27T13:40:42.706" v="12236" actId="1076"/>
          <ac:picMkLst>
            <pc:docMk/>
            <pc:sldMk cId="1917910708" sldId="298"/>
            <ac:picMk id="6" creationId="{6AC74C02-21A0-DFAD-3F20-381C786EEC3F}"/>
          </ac:picMkLst>
        </pc:picChg>
        <pc:picChg chg="del">
          <ac:chgData name="Thy Thanh" userId="ac5b07b6074adfbb" providerId="LiveId" clId="{E16C46CF-7668-4EFB-952F-13F2177B2470}" dt="2023-02-27T13:24:45.477" v="11660" actId="21"/>
          <ac:picMkLst>
            <pc:docMk/>
            <pc:sldMk cId="1917910708" sldId="298"/>
            <ac:picMk id="8" creationId="{00000000-0000-0000-0000-000000000000}"/>
          </ac:picMkLst>
        </pc:picChg>
        <pc:picChg chg="del mod">
          <ac:chgData name="Thy Thanh" userId="ac5b07b6074adfbb" providerId="LiveId" clId="{E16C46CF-7668-4EFB-952F-13F2177B2470}" dt="2023-02-27T13:40:40.858" v="12235" actId="478"/>
          <ac:picMkLst>
            <pc:docMk/>
            <pc:sldMk cId="1917910708" sldId="298"/>
            <ac:picMk id="21" creationId="{02F2EE0A-62FF-44BB-B2C2-43BAC355B3DF}"/>
          </ac:picMkLst>
        </pc:picChg>
      </pc:sldChg>
      <pc:sldChg chg="addSp delSp modSp add mod ord setBg delAnim modAnim">
        <pc:chgData name="Thy Thanh" userId="ac5b07b6074adfbb" providerId="LiveId" clId="{E16C46CF-7668-4EFB-952F-13F2177B2470}" dt="2023-02-27T13:37:11.648" v="12078"/>
        <pc:sldMkLst>
          <pc:docMk/>
          <pc:sldMk cId="2360012794" sldId="299"/>
        </pc:sldMkLst>
        <pc:spChg chg="add mod">
          <ac:chgData name="Thy Thanh" userId="ac5b07b6074adfbb" providerId="LiveId" clId="{E16C46CF-7668-4EFB-952F-13F2177B2470}" dt="2023-02-27T13:29:28.721" v="11955" actId="1076"/>
          <ac:spMkLst>
            <pc:docMk/>
            <pc:sldMk cId="2360012794" sldId="299"/>
            <ac:spMk id="6" creationId="{60599F6F-809D-9D1B-B150-E51877093DF5}"/>
          </ac:spMkLst>
        </pc:spChg>
        <pc:spChg chg="add mod">
          <ac:chgData name="Thy Thanh" userId="ac5b07b6074adfbb" providerId="LiveId" clId="{E16C46CF-7668-4EFB-952F-13F2177B2470}" dt="2023-02-27T13:37:11.648" v="12078"/>
          <ac:spMkLst>
            <pc:docMk/>
            <pc:sldMk cId="2360012794" sldId="299"/>
            <ac:spMk id="7" creationId="{BA16A976-DF80-F80E-77A4-FBD9A2EA3F8A}"/>
          </ac:spMkLst>
        </pc:spChg>
        <pc:spChg chg="mod topLvl">
          <ac:chgData name="Thy Thanh" userId="ac5b07b6074adfbb" providerId="LiveId" clId="{E16C46CF-7668-4EFB-952F-13F2177B2470}" dt="2023-02-27T13:36:05.413" v="12056" actId="478"/>
          <ac:spMkLst>
            <pc:docMk/>
            <pc:sldMk cId="2360012794" sldId="299"/>
            <ac:spMk id="13" creationId="{14220B83-C439-4E69-99AD-7153D706C2FE}"/>
          </ac:spMkLst>
        </pc:spChg>
        <pc:spChg chg="mod">
          <ac:chgData name="Thy Thanh" userId="ac5b07b6074adfbb" providerId="LiveId" clId="{E16C46CF-7668-4EFB-952F-13F2177B2470}" dt="2023-02-27T13:28:14.889" v="11886" actId="20577"/>
          <ac:spMkLst>
            <pc:docMk/>
            <pc:sldMk cId="2360012794" sldId="299"/>
            <ac:spMk id="14" creationId="{F1E9747A-9F96-435B-8949-A43522635D62}"/>
          </ac:spMkLst>
        </pc:spChg>
        <pc:spChg chg="mod">
          <ac:chgData name="Thy Thanh" userId="ac5b07b6074adfbb" providerId="LiveId" clId="{E16C46CF-7668-4EFB-952F-13F2177B2470}" dt="2023-02-27T13:32:57.183" v="12026" actId="20577"/>
          <ac:spMkLst>
            <pc:docMk/>
            <pc:sldMk cId="2360012794" sldId="299"/>
            <ac:spMk id="15" creationId="{ED81E332-2AA3-4175-BC53-DFA142F45A28}"/>
          </ac:spMkLst>
        </pc:spChg>
        <pc:spChg chg="mod">
          <ac:chgData name="Thy Thanh" userId="ac5b07b6074adfbb" providerId="LiveId" clId="{E16C46CF-7668-4EFB-952F-13F2177B2470}" dt="2023-02-27T13:28:59.343" v="11930" actId="113"/>
          <ac:spMkLst>
            <pc:docMk/>
            <pc:sldMk cId="2360012794" sldId="299"/>
            <ac:spMk id="16" creationId="{C5D99F96-A8A7-4B5B-9D12-59412296351A}"/>
          </ac:spMkLst>
        </pc:spChg>
        <pc:spChg chg="mod">
          <ac:chgData name="Thy Thanh" userId="ac5b07b6074adfbb" providerId="LiveId" clId="{E16C46CF-7668-4EFB-952F-13F2177B2470}" dt="2023-02-27T13:33:14.003" v="12040" actId="20577"/>
          <ac:spMkLst>
            <pc:docMk/>
            <pc:sldMk cId="2360012794" sldId="299"/>
            <ac:spMk id="17" creationId="{488418CF-ADDF-4777-843A-D3723A5D7F93}"/>
          </ac:spMkLst>
        </pc:spChg>
        <pc:grpChg chg="del">
          <ac:chgData name="Thy Thanh" userId="ac5b07b6074adfbb" providerId="LiveId" clId="{E16C46CF-7668-4EFB-952F-13F2177B2470}" dt="2023-02-27T13:36:05.413" v="12056" actId="478"/>
          <ac:grpSpMkLst>
            <pc:docMk/>
            <pc:sldMk cId="2360012794" sldId="299"/>
            <ac:grpSpMk id="18" creationId="{F6D36360-447A-4488-A098-B946415B88A9}"/>
          </ac:grpSpMkLst>
        </pc:grpChg>
        <pc:picChg chg="mod">
          <ac:chgData name="Thy Thanh" userId="ac5b07b6074adfbb" providerId="LiveId" clId="{E16C46CF-7668-4EFB-952F-13F2177B2470}" dt="2023-02-27T13:35:34.219" v="12053" actId="1076"/>
          <ac:picMkLst>
            <pc:docMk/>
            <pc:sldMk cId="2360012794" sldId="299"/>
            <ac:picMk id="3" creationId="{00000000-0000-0000-0000-000000000000}"/>
          </ac:picMkLst>
        </pc:picChg>
        <pc:picChg chg="del">
          <ac:chgData name="Thy Thanh" userId="ac5b07b6074adfbb" providerId="LiveId" clId="{E16C46CF-7668-4EFB-952F-13F2177B2470}" dt="2023-02-27T13:28:25.239" v="11890" actId="478"/>
          <ac:picMkLst>
            <pc:docMk/>
            <pc:sldMk cId="2360012794" sldId="299"/>
            <ac:picMk id="4" creationId="{00000000-0000-0000-0000-000000000000}"/>
          </ac:picMkLst>
        </pc:picChg>
        <pc:picChg chg="del">
          <ac:chgData name="Thy Thanh" userId="ac5b07b6074adfbb" providerId="LiveId" clId="{E16C46CF-7668-4EFB-952F-13F2177B2470}" dt="2023-02-27T13:28:24.448" v="11889" actId="478"/>
          <ac:picMkLst>
            <pc:docMk/>
            <pc:sldMk cId="2360012794" sldId="299"/>
            <ac:picMk id="5" creationId="{00000000-0000-0000-0000-000000000000}"/>
          </ac:picMkLst>
        </pc:picChg>
        <pc:picChg chg="mod">
          <ac:chgData name="Thy Thanh" userId="ac5b07b6074adfbb" providerId="LiveId" clId="{E16C46CF-7668-4EFB-952F-13F2177B2470}" dt="2023-02-27T13:35:24.245" v="12050" actId="1076"/>
          <ac:picMkLst>
            <pc:docMk/>
            <pc:sldMk cId="2360012794" sldId="299"/>
            <ac:picMk id="9" creationId="{5E39DA22-0C50-467B-BA26-2D8148779CA7}"/>
          </ac:picMkLst>
        </pc:picChg>
        <pc:picChg chg="del mod topLvl">
          <ac:chgData name="Thy Thanh" userId="ac5b07b6074adfbb" providerId="LiveId" clId="{E16C46CF-7668-4EFB-952F-13F2177B2470}" dt="2023-02-27T13:36:05.413" v="12056" actId="478"/>
          <ac:picMkLst>
            <pc:docMk/>
            <pc:sldMk cId="2360012794" sldId="299"/>
            <ac:picMk id="12" creationId="{D4A08B35-AB85-455D-9DF4-479EA0F0D41B}"/>
          </ac:picMkLst>
        </pc:picChg>
        <pc:picChg chg="del">
          <ac:chgData name="Thy Thanh" userId="ac5b07b6074adfbb" providerId="LiveId" clId="{E16C46CF-7668-4EFB-952F-13F2177B2470}" dt="2023-02-27T13:28:28.005" v="11891" actId="478"/>
          <ac:picMkLst>
            <pc:docMk/>
            <pc:sldMk cId="2360012794" sldId="299"/>
            <ac:picMk id="24" creationId="{1B43D483-0B8C-4259-9298-BFBD01D57C11}"/>
          </ac:picMkLst>
        </pc:picChg>
        <pc:picChg chg="mod">
          <ac:chgData name="Thy Thanh" userId="ac5b07b6074adfbb" providerId="LiveId" clId="{E16C46CF-7668-4EFB-952F-13F2177B2470}" dt="2023-02-27T13:34:21.462" v="12045" actId="1076"/>
          <ac:picMkLst>
            <pc:docMk/>
            <pc:sldMk cId="2360012794" sldId="299"/>
            <ac:picMk id="25" creationId="{F1BCCE6D-750C-4EB9-A9EF-1AC18270ECDC}"/>
          </ac:picMkLst>
        </pc:picChg>
        <pc:picChg chg="mod">
          <ac:chgData name="Thy Thanh" userId="ac5b07b6074adfbb" providerId="LiveId" clId="{E16C46CF-7668-4EFB-952F-13F2177B2470}" dt="2023-02-27T13:30:04.945" v="11958" actId="1076"/>
          <ac:picMkLst>
            <pc:docMk/>
            <pc:sldMk cId="2360012794" sldId="299"/>
            <ac:picMk id="28" creationId="{B7912FDF-C296-4D1B-A02E-B5AE773C9362}"/>
          </ac:picMkLst>
        </pc:picChg>
        <pc:picChg chg="mod">
          <ac:chgData name="Thy Thanh" userId="ac5b07b6074adfbb" providerId="LiveId" clId="{E16C46CF-7668-4EFB-952F-13F2177B2470}" dt="2023-02-27T13:33:06.665" v="12027" actId="1076"/>
          <ac:picMkLst>
            <pc:docMk/>
            <pc:sldMk cId="2360012794" sldId="299"/>
            <ac:picMk id="31" creationId="{72523D23-C1EC-4125-9424-1B2ABBCEB719}"/>
          </ac:picMkLst>
        </pc:picChg>
        <pc:picChg chg="mod">
          <ac:chgData name="Thy Thanh" userId="ac5b07b6074adfbb" providerId="LiveId" clId="{E16C46CF-7668-4EFB-952F-13F2177B2470}" dt="2023-02-27T13:28:21.060" v="11888" actId="1076"/>
          <ac:picMkLst>
            <pc:docMk/>
            <pc:sldMk cId="2360012794" sldId="299"/>
            <ac:picMk id="33" creationId="{C2C7591A-1B53-493B-A201-18C5A5829498}"/>
          </ac:picMkLst>
        </pc:picChg>
        <pc:picChg chg="mod">
          <ac:chgData name="Thy Thanh" userId="ac5b07b6074adfbb" providerId="LiveId" clId="{E16C46CF-7668-4EFB-952F-13F2177B2470}" dt="2023-02-27T13:35:30.598" v="12052" actId="14100"/>
          <ac:picMkLst>
            <pc:docMk/>
            <pc:sldMk cId="2360012794" sldId="299"/>
            <ac:picMk id="36" creationId="{7D59BB8A-5493-4CFB-BBF8-6DFD9070145B}"/>
          </ac:picMkLst>
        </pc:picChg>
        <pc:picChg chg="mod">
          <ac:chgData name="Thy Thanh" userId="ac5b07b6074adfbb" providerId="LiveId" clId="{E16C46CF-7668-4EFB-952F-13F2177B2470}" dt="2023-02-27T13:33:09.074" v="12028" actId="1076"/>
          <ac:picMkLst>
            <pc:docMk/>
            <pc:sldMk cId="2360012794" sldId="299"/>
            <ac:picMk id="38" creationId="{34F140B7-4283-4885-9EF6-C2CA137FF1A4}"/>
          </ac:picMkLst>
        </pc:picChg>
      </pc:sldChg>
      <pc:sldChg chg="delSp modSp add mod">
        <pc:chgData name="Thy Thanh" userId="ac5b07b6074adfbb" providerId="LiveId" clId="{E16C46CF-7668-4EFB-952F-13F2177B2470}" dt="2023-02-27T13:47:06.856" v="12309" actId="478"/>
        <pc:sldMkLst>
          <pc:docMk/>
          <pc:sldMk cId="3351284255" sldId="300"/>
        </pc:sldMkLst>
        <pc:spChg chg="mod">
          <ac:chgData name="Thy Thanh" userId="ac5b07b6074adfbb" providerId="LiveId" clId="{E16C46CF-7668-4EFB-952F-13F2177B2470}" dt="2023-02-27T13:39:30.211" v="12204" actId="20577"/>
          <ac:spMkLst>
            <pc:docMk/>
            <pc:sldMk cId="3351284255" sldId="300"/>
            <ac:spMk id="13" creationId="{14220B83-C439-4E69-99AD-7153D706C2FE}"/>
          </ac:spMkLst>
        </pc:spChg>
        <pc:spChg chg="mod">
          <ac:chgData name="Thy Thanh" userId="ac5b07b6074adfbb" providerId="LiveId" clId="{E16C46CF-7668-4EFB-952F-13F2177B2470}" dt="2023-02-27T13:40:12.338" v="12229" actId="20577"/>
          <ac:spMkLst>
            <pc:docMk/>
            <pc:sldMk cId="3351284255" sldId="300"/>
            <ac:spMk id="16" creationId="{C5D99F96-A8A7-4B5B-9D12-59412296351A}"/>
          </ac:spMkLst>
        </pc:spChg>
        <pc:spChg chg="mod">
          <ac:chgData name="Thy Thanh" userId="ac5b07b6074adfbb" providerId="LiveId" clId="{E16C46CF-7668-4EFB-952F-13F2177B2470}" dt="2023-02-27T13:39:38.463" v="12218" actId="20577"/>
          <ac:spMkLst>
            <pc:docMk/>
            <pc:sldMk cId="3351284255" sldId="300"/>
            <ac:spMk id="17" creationId="{488418CF-ADDF-4777-843A-D3723A5D7F93}"/>
          </ac:spMkLst>
        </pc:spChg>
        <pc:picChg chg="del">
          <ac:chgData name="Thy Thanh" userId="ac5b07b6074adfbb" providerId="LiveId" clId="{E16C46CF-7668-4EFB-952F-13F2177B2470}" dt="2023-02-27T13:47:01.016" v="12307" actId="478"/>
          <ac:picMkLst>
            <pc:docMk/>
            <pc:sldMk cId="3351284255" sldId="300"/>
            <ac:picMk id="2" creationId="{00000000-0000-0000-0000-000000000000}"/>
          </ac:picMkLst>
        </pc:picChg>
        <pc:picChg chg="del">
          <ac:chgData name="Thy Thanh" userId="ac5b07b6074adfbb" providerId="LiveId" clId="{E16C46CF-7668-4EFB-952F-13F2177B2470}" dt="2023-02-27T13:47:04.582" v="12308" actId="478"/>
          <ac:picMkLst>
            <pc:docMk/>
            <pc:sldMk cId="3351284255" sldId="300"/>
            <ac:picMk id="4" creationId="{00000000-0000-0000-0000-000000000000}"/>
          </ac:picMkLst>
        </pc:picChg>
        <pc:picChg chg="del">
          <ac:chgData name="Thy Thanh" userId="ac5b07b6074adfbb" providerId="LiveId" clId="{E16C46CF-7668-4EFB-952F-13F2177B2470}" dt="2023-02-27T13:47:06.856" v="12309" actId="478"/>
          <ac:picMkLst>
            <pc:docMk/>
            <pc:sldMk cId="3351284255" sldId="300"/>
            <ac:picMk id="5" creationId="{00000000-0000-0000-0000-000000000000}"/>
          </ac:picMkLst>
        </pc:picChg>
        <pc:picChg chg="mod">
          <ac:chgData name="Thy Thanh" userId="ac5b07b6074adfbb" providerId="LiveId" clId="{E16C46CF-7668-4EFB-952F-13F2177B2470}" dt="2023-02-27T13:46:59.137" v="12306" actId="1076"/>
          <ac:picMkLst>
            <pc:docMk/>
            <pc:sldMk cId="3351284255" sldId="300"/>
            <ac:picMk id="6" creationId="{00000000-0000-0000-0000-000000000000}"/>
          </ac:picMkLst>
        </pc:picChg>
      </pc:sldChg>
    </pc:docChg>
  </pc:docChgLst>
  <pc:docChgLst>
    <pc:chgData name="Thy Thanh" userId="ac5b07b6074adfbb" providerId="LiveId" clId="{DAF12A13-0510-4A65-9525-95CB73B8387A}"/>
    <pc:docChg chg="undo redo custSel addSld delSld modSld sldOrd">
      <pc:chgData name="Thy Thanh" userId="ac5b07b6074adfbb" providerId="LiveId" clId="{DAF12A13-0510-4A65-9525-95CB73B8387A}" dt="2023-02-28T15:40:53.472" v="1413" actId="20577"/>
      <pc:docMkLst>
        <pc:docMk/>
      </pc:docMkLst>
      <pc:sldChg chg="modSp mod modAnim">
        <pc:chgData name="Thy Thanh" userId="ac5b07b6074adfbb" providerId="LiveId" clId="{DAF12A13-0510-4A65-9525-95CB73B8387A}" dt="2023-02-28T14:10:21.910" v="1205" actId="1076"/>
        <pc:sldMkLst>
          <pc:docMk/>
          <pc:sldMk cId="2801424967" sldId="269"/>
        </pc:sldMkLst>
        <pc:spChg chg="mod">
          <ac:chgData name="Thy Thanh" userId="ac5b07b6074adfbb" providerId="LiveId" clId="{DAF12A13-0510-4A65-9525-95CB73B8387A}" dt="2023-02-28T14:10:21.910" v="1205" actId="1076"/>
          <ac:spMkLst>
            <pc:docMk/>
            <pc:sldMk cId="2801424967" sldId="269"/>
            <ac:spMk id="30" creationId="{D734AB53-404A-3B09-C9D1-7F716E2A7FA7}"/>
          </ac:spMkLst>
        </pc:spChg>
      </pc:sldChg>
      <pc:sldChg chg="add del">
        <pc:chgData name="Thy Thanh" userId="ac5b07b6074adfbb" providerId="LiveId" clId="{DAF12A13-0510-4A65-9525-95CB73B8387A}" dt="2023-02-28T08:08:59.804" v="967" actId="47"/>
        <pc:sldMkLst>
          <pc:docMk/>
          <pc:sldMk cId="3085181137" sldId="270"/>
        </pc:sldMkLst>
      </pc:sldChg>
      <pc:sldChg chg="addSp delSp mod">
        <pc:chgData name="Thy Thanh" userId="ac5b07b6074adfbb" providerId="LiveId" clId="{DAF12A13-0510-4A65-9525-95CB73B8387A}" dt="2023-02-28T03:30:56.210" v="379" actId="22"/>
        <pc:sldMkLst>
          <pc:docMk/>
          <pc:sldMk cId="3533104028" sldId="272"/>
        </pc:sldMkLst>
        <pc:spChg chg="add del">
          <ac:chgData name="Thy Thanh" userId="ac5b07b6074adfbb" providerId="LiveId" clId="{DAF12A13-0510-4A65-9525-95CB73B8387A}" dt="2023-02-28T03:30:56.210" v="379" actId="22"/>
          <ac:spMkLst>
            <pc:docMk/>
            <pc:sldMk cId="3533104028" sldId="272"/>
            <ac:spMk id="9" creationId="{FC49EFA1-C764-FC8E-9AC1-378C0B27198E}"/>
          </ac:spMkLst>
        </pc:spChg>
      </pc:sldChg>
      <pc:sldChg chg="modSp modAnim">
        <pc:chgData name="Thy Thanh" userId="ac5b07b6074adfbb" providerId="LiveId" clId="{DAF12A13-0510-4A65-9525-95CB73B8387A}" dt="2023-02-28T14:29:03.690" v="1210" actId="20577"/>
        <pc:sldMkLst>
          <pc:docMk/>
          <pc:sldMk cId="1770065256" sldId="276"/>
        </pc:sldMkLst>
        <pc:spChg chg="mod">
          <ac:chgData name="Thy Thanh" userId="ac5b07b6074adfbb" providerId="LiveId" clId="{DAF12A13-0510-4A65-9525-95CB73B8387A}" dt="2023-02-28T14:29:03.690" v="1210" actId="20577"/>
          <ac:spMkLst>
            <pc:docMk/>
            <pc:sldMk cId="1770065256" sldId="276"/>
            <ac:spMk id="16" creationId="{D41C41CD-8EDC-8D0F-1B34-D9B89213F493}"/>
          </ac:spMkLst>
        </pc:spChg>
      </pc:sldChg>
      <pc:sldChg chg="modAnim">
        <pc:chgData name="Thy Thanh" userId="ac5b07b6074adfbb" providerId="LiveId" clId="{DAF12A13-0510-4A65-9525-95CB73B8387A}" dt="2023-02-28T08:10:10.766" v="970"/>
        <pc:sldMkLst>
          <pc:docMk/>
          <pc:sldMk cId="1447358249" sldId="279"/>
        </pc:sldMkLst>
      </pc:sldChg>
      <pc:sldChg chg="addSp delSp modSp mod delAnim">
        <pc:chgData name="Thy Thanh" userId="ac5b07b6074adfbb" providerId="LiveId" clId="{DAF12A13-0510-4A65-9525-95CB73B8387A}" dt="2023-02-28T03:26:53.670" v="358" actId="1076"/>
        <pc:sldMkLst>
          <pc:docMk/>
          <pc:sldMk cId="2330169514" sldId="282"/>
        </pc:sldMkLst>
        <pc:spChg chg="add del mod">
          <ac:chgData name="Thy Thanh" userId="ac5b07b6074adfbb" providerId="LiveId" clId="{DAF12A13-0510-4A65-9525-95CB73B8387A}" dt="2023-02-28T03:26:53.670" v="358" actId="1076"/>
          <ac:spMkLst>
            <pc:docMk/>
            <pc:sldMk cId="2330169514" sldId="282"/>
            <ac:spMk id="7" creationId="{FBA14D8E-5894-6908-6DEF-3C1550BDF4F6}"/>
          </ac:spMkLst>
        </pc:spChg>
        <pc:spChg chg="del mod">
          <ac:chgData name="Thy Thanh" userId="ac5b07b6074adfbb" providerId="LiveId" clId="{DAF12A13-0510-4A65-9525-95CB73B8387A}" dt="2023-02-28T03:26:22.600" v="349" actId="478"/>
          <ac:spMkLst>
            <pc:docMk/>
            <pc:sldMk cId="2330169514" sldId="282"/>
            <ac:spMk id="17" creationId="{E59096F0-FE35-EE2D-4858-577E9F7E189E}"/>
          </ac:spMkLst>
        </pc:spChg>
        <pc:spChg chg="del">
          <ac:chgData name="Thy Thanh" userId="ac5b07b6074adfbb" providerId="LiveId" clId="{DAF12A13-0510-4A65-9525-95CB73B8387A}" dt="2023-02-28T03:26:24.235" v="350" actId="478"/>
          <ac:spMkLst>
            <pc:docMk/>
            <pc:sldMk cId="2330169514" sldId="282"/>
            <ac:spMk id="28" creationId="{976B0AD3-DA73-A4D1-B410-2F58C7EADCD0}"/>
          </ac:spMkLst>
        </pc:spChg>
        <pc:picChg chg="add del mod">
          <ac:chgData name="Thy Thanh" userId="ac5b07b6074adfbb" providerId="LiveId" clId="{DAF12A13-0510-4A65-9525-95CB73B8387A}" dt="2023-02-28T03:23:30.754" v="296" actId="478"/>
          <ac:picMkLst>
            <pc:docMk/>
            <pc:sldMk cId="2330169514" sldId="282"/>
            <ac:picMk id="1026" creationId="{97D06E55-36F1-958C-306F-45B3E1B1152E}"/>
          </ac:picMkLst>
        </pc:picChg>
        <pc:picChg chg="add mod">
          <ac:chgData name="Thy Thanh" userId="ac5b07b6074adfbb" providerId="LiveId" clId="{DAF12A13-0510-4A65-9525-95CB73B8387A}" dt="2023-02-28T03:26:53.670" v="358" actId="1076"/>
          <ac:picMkLst>
            <pc:docMk/>
            <pc:sldMk cId="2330169514" sldId="282"/>
            <ac:picMk id="1028" creationId="{238EB59D-F801-9F58-9C9E-21C16FAB8C87}"/>
          </ac:picMkLst>
        </pc:picChg>
      </pc:sldChg>
      <pc:sldChg chg="modSp mod">
        <pc:chgData name="Thy Thanh" userId="ac5b07b6074adfbb" providerId="LiveId" clId="{DAF12A13-0510-4A65-9525-95CB73B8387A}" dt="2023-02-28T07:26:23.155" v="896"/>
        <pc:sldMkLst>
          <pc:docMk/>
          <pc:sldMk cId="2308115742" sldId="285"/>
        </pc:sldMkLst>
        <pc:spChg chg="mod">
          <ac:chgData name="Thy Thanh" userId="ac5b07b6074adfbb" providerId="LiveId" clId="{DAF12A13-0510-4A65-9525-95CB73B8387A}" dt="2023-02-28T07:25:53.394" v="894" actId="1076"/>
          <ac:spMkLst>
            <pc:docMk/>
            <pc:sldMk cId="2308115742" sldId="285"/>
            <ac:spMk id="12" creationId="{A45CC319-44BE-8364-4E32-EDDB0B56EC81}"/>
          </ac:spMkLst>
        </pc:spChg>
        <pc:spChg chg="mod">
          <ac:chgData name="Thy Thanh" userId="ac5b07b6074adfbb" providerId="LiveId" clId="{DAF12A13-0510-4A65-9525-95CB73B8387A}" dt="2023-02-28T07:26:23.155" v="896"/>
          <ac:spMkLst>
            <pc:docMk/>
            <pc:sldMk cId="2308115742" sldId="285"/>
            <ac:spMk id="27" creationId="{3EAE7CA6-F238-4255-E84A-11EF5CB8B179}"/>
          </ac:spMkLst>
        </pc:spChg>
      </pc:sldChg>
      <pc:sldChg chg="del">
        <pc:chgData name="Thy Thanh" userId="ac5b07b6074adfbb" providerId="LiveId" clId="{DAF12A13-0510-4A65-9525-95CB73B8387A}" dt="2023-02-28T07:27:23.095" v="897" actId="47"/>
        <pc:sldMkLst>
          <pc:docMk/>
          <pc:sldMk cId="257330883" sldId="290"/>
        </pc:sldMkLst>
      </pc:sldChg>
      <pc:sldChg chg="modSp mod">
        <pc:chgData name="Thy Thanh" userId="ac5b07b6074adfbb" providerId="LiveId" clId="{DAF12A13-0510-4A65-9525-95CB73B8387A}" dt="2023-02-28T00:33:20.034" v="8" actId="1076"/>
        <pc:sldMkLst>
          <pc:docMk/>
          <pc:sldMk cId="2025857817" sldId="291"/>
        </pc:sldMkLst>
        <pc:spChg chg="mod">
          <ac:chgData name="Thy Thanh" userId="ac5b07b6074adfbb" providerId="LiveId" clId="{DAF12A13-0510-4A65-9525-95CB73B8387A}" dt="2023-02-28T00:32:56.627" v="4" actId="114"/>
          <ac:spMkLst>
            <pc:docMk/>
            <pc:sldMk cId="2025857817" sldId="291"/>
            <ac:spMk id="6" creationId="{D0ED71BE-0123-FC23-4445-D092C963CA44}"/>
          </ac:spMkLst>
        </pc:spChg>
        <pc:spChg chg="mod">
          <ac:chgData name="Thy Thanh" userId="ac5b07b6074adfbb" providerId="LiveId" clId="{DAF12A13-0510-4A65-9525-95CB73B8387A}" dt="2023-02-28T00:33:20.034" v="8" actId="1076"/>
          <ac:spMkLst>
            <pc:docMk/>
            <pc:sldMk cId="2025857817" sldId="291"/>
            <ac:spMk id="7" creationId="{9D0BAA4D-31D1-2810-F59B-6BF9429E8FB7}"/>
          </ac:spMkLst>
        </pc:spChg>
      </pc:sldChg>
      <pc:sldChg chg="modSp mod modAnim">
        <pc:chgData name="Thy Thanh" userId="ac5b07b6074adfbb" providerId="LiveId" clId="{DAF12A13-0510-4A65-9525-95CB73B8387A}" dt="2023-02-28T15:37:11.807" v="1287" actId="3062"/>
        <pc:sldMkLst>
          <pc:docMk/>
          <pc:sldMk cId="1917910708" sldId="298"/>
        </pc:sldMkLst>
        <pc:spChg chg="mod">
          <ac:chgData name="Thy Thanh" userId="ac5b07b6074adfbb" providerId="LiveId" clId="{DAF12A13-0510-4A65-9525-95CB73B8387A}" dt="2023-02-28T15:37:11.807" v="1287" actId="3062"/>
          <ac:spMkLst>
            <pc:docMk/>
            <pc:sldMk cId="1917910708" sldId="298"/>
            <ac:spMk id="11" creationId="{00000000-0000-0000-0000-000000000000}"/>
          </ac:spMkLst>
        </pc:spChg>
        <pc:picChg chg="mod">
          <ac:chgData name="Thy Thanh" userId="ac5b07b6074adfbb" providerId="LiveId" clId="{DAF12A13-0510-4A65-9525-95CB73B8387A}" dt="2023-02-28T08:05:27.956" v="956" actId="1076"/>
          <ac:picMkLst>
            <pc:docMk/>
            <pc:sldMk cId="1917910708" sldId="298"/>
            <ac:picMk id="2" creationId="{04E55BDE-BFB2-494B-869F-CAAFEEA3ED62}"/>
          </ac:picMkLst>
        </pc:picChg>
      </pc:sldChg>
      <pc:sldChg chg="delSp modSp mod delAnim modAnim">
        <pc:chgData name="Thy Thanh" userId="ac5b07b6074adfbb" providerId="LiveId" clId="{DAF12A13-0510-4A65-9525-95CB73B8387A}" dt="2023-02-28T14:02:53.541" v="1010"/>
        <pc:sldMkLst>
          <pc:docMk/>
          <pc:sldMk cId="2360012794" sldId="299"/>
        </pc:sldMkLst>
        <pc:spChg chg="mod">
          <ac:chgData name="Thy Thanh" userId="ac5b07b6074adfbb" providerId="LiveId" clId="{DAF12A13-0510-4A65-9525-95CB73B8387A}" dt="2023-02-28T03:12:19.828" v="279" actId="1076"/>
          <ac:spMkLst>
            <pc:docMk/>
            <pc:sldMk cId="2360012794" sldId="299"/>
            <ac:spMk id="6" creationId="{60599F6F-809D-9D1B-B150-E51877093DF5}"/>
          </ac:spMkLst>
        </pc:spChg>
        <pc:spChg chg="del">
          <ac:chgData name="Thy Thanh" userId="ac5b07b6074adfbb" providerId="LiveId" clId="{DAF12A13-0510-4A65-9525-95CB73B8387A}" dt="2023-02-28T03:12:02.260" v="271" actId="478"/>
          <ac:spMkLst>
            <pc:docMk/>
            <pc:sldMk cId="2360012794" sldId="299"/>
            <ac:spMk id="7" creationId="{BA16A976-DF80-F80E-77A4-FBD9A2EA3F8A}"/>
          </ac:spMkLst>
        </pc:spChg>
        <pc:spChg chg="mod">
          <ac:chgData name="Thy Thanh" userId="ac5b07b6074adfbb" providerId="LiveId" clId="{DAF12A13-0510-4A65-9525-95CB73B8387A}" dt="2023-02-28T03:11:37.449" v="262" actId="2711"/>
          <ac:spMkLst>
            <pc:docMk/>
            <pc:sldMk cId="2360012794" sldId="299"/>
            <ac:spMk id="14" creationId="{F1E9747A-9F96-435B-8949-A43522635D62}"/>
          </ac:spMkLst>
        </pc:spChg>
        <pc:picChg chg="del">
          <ac:chgData name="Thy Thanh" userId="ac5b07b6074adfbb" providerId="LiveId" clId="{DAF12A13-0510-4A65-9525-95CB73B8387A}" dt="2023-02-28T13:58:11.716" v="1008" actId="478"/>
          <ac:picMkLst>
            <pc:docMk/>
            <pc:sldMk cId="2360012794" sldId="299"/>
            <ac:picMk id="8" creationId="{2D811D4E-D36B-4E97-A63A-3A22F0D092D2}"/>
          </ac:picMkLst>
        </pc:picChg>
      </pc:sldChg>
      <pc:sldChg chg="delSp modSp mod delAnim modAnim">
        <pc:chgData name="Thy Thanh" userId="ac5b07b6074adfbb" providerId="LiveId" clId="{DAF12A13-0510-4A65-9525-95CB73B8387A}" dt="2023-02-28T15:40:53.472" v="1413" actId="20577"/>
        <pc:sldMkLst>
          <pc:docMk/>
          <pc:sldMk cId="3351284255" sldId="300"/>
        </pc:sldMkLst>
        <pc:spChg chg="mod">
          <ac:chgData name="Thy Thanh" userId="ac5b07b6074adfbb" providerId="LiveId" clId="{DAF12A13-0510-4A65-9525-95CB73B8387A}" dt="2023-02-28T15:40:53.472" v="1413" actId="20577"/>
          <ac:spMkLst>
            <pc:docMk/>
            <pc:sldMk cId="3351284255" sldId="300"/>
            <ac:spMk id="13" creationId="{14220B83-C439-4E69-99AD-7153D706C2FE}"/>
          </ac:spMkLst>
        </pc:spChg>
        <pc:spChg chg="mod">
          <ac:chgData name="Thy Thanh" userId="ac5b07b6074adfbb" providerId="LiveId" clId="{DAF12A13-0510-4A65-9525-95CB73B8387A}" dt="2023-02-28T03:05:49.500" v="207" actId="20577"/>
          <ac:spMkLst>
            <pc:docMk/>
            <pc:sldMk cId="3351284255" sldId="300"/>
            <ac:spMk id="14" creationId="{F1E9747A-9F96-435B-8949-A43522635D62}"/>
          </ac:spMkLst>
        </pc:spChg>
        <pc:spChg chg="mod">
          <ac:chgData name="Thy Thanh" userId="ac5b07b6074adfbb" providerId="LiveId" clId="{DAF12A13-0510-4A65-9525-95CB73B8387A}" dt="2023-02-28T03:09:40.612" v="236" actId="20577"/>
          <ac:spMkLst>
            <pc:docMk/>
            <pc:sldMk cId="3351284255" sldId="300"/>
            <ac:spMk id="15" creationId="{ED81E332-2AA3-4175-BC53-DFA142F45A28}"/>
          </ac:spMkLst>
        </pc:spChg>
        <pc:spChg chg="mod">
          <ac:chgData name="Thy Thanh" userId="ac5b07b6074adfbb" providerId="LiveId" clId="{DAF12A13-0510-4A65-9525-95CB73B8387A}" dt="2023-02-28T14:02:21.207" v="1009" actId="20577"/>
          <ac:spMkLst>
            <pc:docMk/>
            <pc:sldMk cId="3351284255" sldId="300"/>
            <ac:spMk id="16" creationId="{C5D99F96-A8A7-4B5B-9D12-59412296351A}"/>
          </ac:spMkLst>
        </pc:spChg>
        <pc:spChg chg="mod">
          <ac:chgData name="Thy Thanh" userId="ac5b07b6074adfbb" providerId="LiveId" clId="{DAF12A13-0510-4A65-9525-95CB73B8387A}" dt="2023-02-28T14:06:31.836" v="1200" actId="20577"/>
          <ac:spMkLst>
            <pc:docMk/>
            <pc:sldMk cId="3351284255" sldId="300"/>
            <ac:spMk id="17" creationId="{488418CF-ADDF-4777-843A-D3723A5D7F93}"/>
          </ac:spMkLst>
        </pc:spChg>
        <pc:spChg chg="mod">
          <ac:chgData name="Thy Thanh" userId="ac5b07b6074adfbb" providerId="LiveId" clId="{DAF12A13-0510-4A65-9525-95CB73B8387A}" dt="2023-02-28T03:08:07.077" v="219" actId="1076"/>
          <ac:spMkLst>
            <pc:docMk/>
            <pc:sldMk cId="3351284255" sldId="300"/>
            <ac:spMk id="21" creationId="{3857F8CF-5F36-4705-88DB-806A2171FF00}"/>
          </ac:spMkLst>
        </pc:spChg>
        <pc:spChg chg="mod">
          <ac:chgData name="Thy Thanh" userId="ac5b07b6074adfbb" providerId="LiveId" clId="{DAF12A13-0510-4A65-9525-95CB73B8387A}" dt="2023-02-28T03:08:01.032" v="218" actId="14100"/>
          <ac:spMkLst>
            <pc:docMk/>
            <pc:sldMk cId="3351284255" sldId="300"/>
            <ac:spMk id="22" creationId="{FAD48869-9F5C-4B6A-8298-4EF715232F8F}"/>
          </ac:spMkLst>
        </pc:spChg>
        <pc:picChg chg="del">
          <ac:chgData name="Thy Thanh" userId="ac5b07b6074adfbb" providerId="LiveId" clId="{DAF12A13-0510-4A65-9525-95CB73B8387A}" dt="2023-02-28T13:58:08.051" v="1007" actId="478"/>
          <ac:picMkLst>
            <pc:docMk/>
            <pc:sldMk cId="3351284255" sldId="300"/>
            <ac:picMk id="23" creationId="{90E06ED1-00C5-42E5-8782-A17841B81EA9}"/>
          </ac:picMkLst>
        </pc:picChg>
      </pc:sldChg>
      <pc:sldChg chg="add del">
        <pc:chgData name="Thy Thanh" userId="ac5b07b6074adfbb" providerId="LiveId" clId="{DAF12A13-0510-4A65-9525-95CB73B8387A}" dt="2023-02-28T03:06:40.912" v="210" actId="47"/>
        <pc:sldMkLst>
          <pc:docMk/>
          <pc:sldMk cId="1128795438" sldId="301"/>
        </pc:sldMkLst>
      </pc:sldChg>
      <pc:sldChg chg="addSp delSp modSp new mod modTransition setBg modAnim">
        <pc:chgData name="Thy Thanh" userId="ac5b07b6074adfbb" providerId="LiveId" clId="{DAF12A13-0510-4A65-9525-95CB73B8387A}" dt="2023-02-28T03:28:53.368" v="377"/>
        <pc:sldMkLst>
          <pc:docMk/>
          <pc:sldMk cId="2263307536" sldId="301"/>
        </pc:sldMkLst>
        <pc:spChg chg="add mod">
          <ac:chgData name="Thy Thanh" userId="ac5b07b6074adfbb" providerId="LiveId" clId="{DAF12A13-0510-4A65-9525-95CB73B8387A}" dt="2023-02-28T03:26:17.978" v="348" actId="1076"/>
          <ac:spMkLst>
            <pc:docMk/>
            <pc:sldMk cId="2263307536" sldId="301"/>
            <ac:spMk id="2" creationId="{2F1E0230-AA9C-65ED-F22E-4307BB0DFAB7}"/>
          </ac:spMkLst>
        </pc:spChg>
        <pc:spChg chg="add mod">
          <ac:chgData name="Thy Thanh" userId="ac5b07b6074adfbb" providerId="LiveId" clId="{DAF12A13-0510-4A65-9525-95CB73B8387A}" dt="2023-02-28T03:27:44.687" v="365" actId="207"/>
          <ac:spMkLst>
            <pc:docMk/>
            <pc:sldMk cId="2263307536" sldId="301"/>
            <ac:spMk id="3" creationId="{F38989AC-A462-0AE2-47EF-9E4E0BDBAAA2}"/>
          </ac:spMkLst>
        </pc:spChg>
        <pc:spChg chg="add del">
          <ac:chgData name="Thy Thanh" userId="ac5b07b6074adfbb" providerId="LiveId" clId="{DAF12A13-0510-4A65-9525-95CB73B8387A}" dt="2023-02-28T03:24:44.179" v="313" actId="26606"/>
          <ac:spMkLst>
            <pc:docMk/>
            <pc:sldMk cId="2263307536" sldId="301"/>
            <ac:spMk id="3079" creationId="{82A5F716-98EF-42EF-A471-87C6DFDCC799}"/>
          </ac:spMkLst>
        </pc:spChg>
        <pc:spChg chg="add del">
          <ac:chgData name="Thy Thanh" userId="ac5b07b6074adfbb" providerId="LiveId" clId="{DAF12A13-0510-4A65-9525-95CB73B8387A}" dt="2023-02-28T03:24:44.179" v="313" actId="26606"/>
          <ac:spMkLst>
            <pc:docMk/>
            <pc:sldMk cId="2263307536" sldId="301"/>
            <ac:spMk id="3081" creationId="{B87687D8-4EF1-4EF2-BF7E-74BB4A3D1806}"/>
          </ac:spMkLst>
        </pc:spChg>
        <pc:spChg chg="add">
          <ac:chgData name="Thy Thanh" userId="ac5b07b6074adfbb" providerId="LiveId" clId="{DAF12A13-0510-4A65-9525-95CB73B8387A}" dt="2023-02-28T03:24:44.187" v="314" actId="26606"/>
          <ac:spMkLst>
            <pc:docMk/>
            <pc:sldMk cId="2263307536" sldId="301"/>
            <ac:spMk id="3083" creationId="{7742A528-B5BC-48B8-92DE-9C2B44451A96}"/>
          </ac:spMkLst>
        </pc:spChg>
        <pc:picChg chg="add mod">
          <ac:chgData name="Thy Thanh" userId="ac5b07b6074adfbb" providerId="LiveId" clId="{DAF12A13-0510-4A65-9525-95CB73B8387A}" dt="2023-02-28T03:26:11.628" v="346" actId="1076"/>
          <ac:picMkLst>
            <pc:docMk/>
            <pc:sldMk cId="2263307536" sldId="301"/>
            <ac:picMk id="3074" creationId="{825FB27E-AE4D-E239-02D4-F60BA0E4DBE0}"/>
          </ac:picMkLst>
        </pc:picChg>
      </pc:sldChg>
      <pc:sldChg chg="addSp delSp modSp new del">
        <pc:chgData name="Thy Thanh" userId="ac5b07b6074adfbb" providerId="LiveId" clId="{DAF12A13-0510-4A65-9525-95CB73B8387A}" dt="2023-02-28T03:24:22.314" v="306" actId="47"/>
        <pc:sldMkLst>
          <pc:docMk/>
          <pc:sldMk cId="3653690123" sldId="301"/>
        </pc:sldMkLst>
        <pc:picChg chg="add del mod">
          <ac:chgData name="Thy Thanh" userId="ac5b07b6074adfbb" providerId="LiveId" clId="{DAF12A13-0510-4A65-9525-95CB73B8387A}" dt="2023-02-28T03:24:20.935" v="305" actId="478"/>
          <ac:picMkLst>
            <pc:docMk/>
            <pc:sldMk cId="3653690123" sldId="301"/>
            <ac:picMk id="2050" creationId="{E9FD2835-C08F-711C-F6EF-3ACAE8089809}"/>
          </ac:picMkLst>
        </pc:picChg>
      </pc:sldChg>
      <pc:sldChg chg="addSp delSp modSp add del mod ord modTransition delAnim modAnim">
        <pc:chgData name="Thy Thanh" userId="ac5b07b6074adfbb" providerId="LiveId" clId="{DAF12A13-0510-4A65-9525-95CB73B8387A}" dt="2023-02-28T15:36:23.949" v="1281" actId="2696"/>
        <pc:sldMkLst>
          <pc:docMk/>
          <pc:sldMk cId="1619639231" sldId="302"/>
        </pc:sldMkLst>
        <pc:spChg chg="mod">
          <ac:chgData name="Thy Thanh" userId="ac5b07b6074adfbb" providerId="LiveId" clId="{DAF12A13-0510-4A65-9525-95CB73B8387A}" dt="2023-02-28T03:41:53.553" v="563" actId="3062"/>
          <ac:spMkLst>
            <pc:docMk/>
            <pc:sldMk cId="1619639231" sldId="302"/>
            <ac:spMk id="5" creationId="{1CF9F9BD-C710-043A-1DCE-1A595A1641A3}"/>
          </ac:spMkLst>
        </pc:spChg>
        <pc:spChg chg="del">
          <ac:chgData name="Thy Thanh" userId="ac5b07b6074adfbb" providerId="LiveId" clId="{DAF12A13-0510-4A65-9525-95CB73B8387A}" dt="2023-02-28T03:31:09.243" v="381" actId="478"/>
          <ac:spMkLst>
            <pc:docMk/>
            <pc:sldMk cId="1619639231" sldId="302"/>
            <ac:spMk id="6" creationId="{8CAF6188-0F88-133D-92DC-04D0B01D50B4}"/>
          </ac:spMkLst>
        </pc:spChg>
        <pc:spChg chg="del">
          <ac:chgData name="Thy Thanh" userId="ac5b07b6074adfbb" providerId="LiveId" clId="{DAF12A13-0510-4A65-9525-95CB73B8387A}" dt="2023-02-28T03:31:11.895" v="382" actId="478"/>
          <ac:spMkLst>
            <pc:docMk/>
            <pc:sldMk cId="1619639231" sldId="302"/>
            <ac:spMk id="7" creationId="{967D7B6A-9784-36AD-7908-F14A6C2FF59C}"/>
          </ac:spMkLst>
        </pc:spChg>
        <pc:spChg chg="add mod">
          <ac:chgData name="Thy Thanh" userId="ac5b07b6074adfbb" providerId="LiveId" clId="{DAF12A13-0510-4A65-9525-95CB73B8387A}" dt="2023-02-28T03:33:53.099" v="442" actId="403"/>
          <ac:spMkLst>
            <pc:docMk/>
            <pc:sldMk cId="1619639231" sldId="302"/>
            <ac:spMk id="9" creationId="{63233DFA-9799-545B-3876-303CADDF3FE7}"/>
          </ac:spMkLst>
        </pc:spChg>
        <pc:spChg chg="add mod">
          <ac:chgData name="Thy Thanh" userId="ac5b07b6074adfbb" providerId="LiveId" clId="{DAF12A13-0510-4A65-9525-95CB73B8387A}" dt="2023-02-28T03:38:44.377" v="519" actId="14100"/>
          <ac:spMkLst>
            <pc:docMk/>
            <pc:sldMk cId="1619639231" sldId="302"/>
            <ac:spMk id="10" creationId="{6D3C2F02-B801-886B-B661-5E894CA9E073}"/>
          </ac:spMkLst>
        </pc:spChg>
        <pc:spChg chg="add mod">
          <ac:chgData name="Thy Thanh" userId="ac5b07b6074adfbb" providerId="LiveId" clId="{DAF12A13-0510-4A65-9525-95CB73B8387A}" dt="2023-02-28T07:24:30.995" v="892" actId="14100"/>
          <ac:spMkLst>
            <pc:docMk/>
            <pc:sldMk cId="1619639231" sldId="302"/>
            <ac:spMk id="12" creationId="{8B0355A1-CFE9-F81C-B816-6A3F1E265D47}"/>
          </ac:spMkLst>
        </pc:spChg>
        <pc:picChg chg="mod">
          <ac:chgData name="Thy Thanh" userId="ac5b07b6074adfbb" providerId="LiveId" clId="{DAF12A13-0510-4A65-9525-95CB73B8387A}" dt="2023-02-28T03:38:58.895" v="527" actId="1076"/>
          <ac:picMkLst>
            <pc:docMk/>
            <pc:sldMk cId="1619639231" sldId="302"/>
            <ac:picMk id="2" creationId="{A2C21089-4BF1-544C-62BE-2301834B57BE}"/>
          </ac:picMkLst>
        </pc:picChg>
        <pc:picChg chg="add mod">
          <ac:chgData name="Thy Thanh" userId="ac5b07b6074adfbb" providerId="LiveId" clId="{DAF12A13-0510-4A65-9525-95CB73B8387A}" dt="2023-02-28T03:40:41.813" v="531" actId="1076"/>
          <ac:picMkLst>
            <pc:docMk/>
            <pc:sldMk cId="1619639231" sldId="302"/>
            <ac:picMk id="4098" creationId="{F8BECFB6-C481-118B-D96E-058911DBF2E6}"/>
          </ac:picMkLst>
        </pc:picChg>
      </pc:sldChg>
      <pc:sldChg chg="addSp delSp modSp add mod ord modTransition setBg delAnim modAnim">
        <pc:chgData name="Thy Thanh" userId="ac5b07b6074adfbb" providerId="LiveId" clId="{DAF12A13-0510-4A65-9525-95CB73B8387A}" dt="2023-02-28T15:35:36.159" v="1280" actId="1076"/>
        <pc:sldMkLst>
          <pc:docMk/>
          <pc:sldMk cId="2871061518" sldId="303"/>
        </pc:sldMkLst>
        <pc:spChg chg="del">
          <ac:chgData name="Thy Thanh" userId="ac5b07b6074adfbb" providerId="LiveId" clId="{DAF12A13-0510-4A65-9525-95CB73B8387A}" dt="2023-02-28T03:44:26.487" v="587" actId="478"/>
          <ac:spMkLst>
            <pc:docMk/>
            <pc:sldMk cId="2871061518" sldId="303"/>
            <ac:spMk id="2" creationId="{2F1E0230-AA9C-65ED-F22E-4307BB0DFAB7}"/>
          </ac:spMkLst>
        </pc:spChg>
        <pc:spChg chg="add del mod">
          <ac:chgData name="Thy Thanh" userId="ac5b07b6074adfbb" providerId="LiveId" clId="{DAF12A13-0510-4A65-9525-95CB73B8387A}" dt="2023-02-28T15:34:06.364" v="1254" actId="11529"/>
          <ac:spMkLst>
            <pc:docMk/>
            <pc:sldMk cId="2871061518" sldId="303"/>
            <ac:spMk id="3" creationId="{B60AF5C6-654B-BC8F-DDD0-B21BFA1353F1}"/>
          </ac:spMkLst>
        </pc:spChg>
        <pc:spChg chg="del">
          <ac:chgData name="Thy Thanh" userId="ac5b07b6074adfbb" providerId="LiveId" clId="{DAF12A13-0510-4A65-9525-95CB73B8387A}" dt="2023-02-28T03:44:25.399" v="586" actId="478"/>
          <ac:spMkLst>
            <pc:docMk/>
            <pc:sldMk cId="2871061518" sldId="303"/>
            <ac:spMk id="3" creationId="{F38989AC-A462-0AE2-47EF-9E4E0BDBAAA2}"/>
          </ac:spMkLst>
        </pc:spChg>
        <pc:spChg chg="add mod">
          <ac:chgData name="Thy Thanh" userId="ac5b07b6074adfbb" providerId="LiveId" clId="{DAF12A13-0510-4A65-9525-95CB73B8387A}" dt="2023-02-28T15:35:26.296" v="1277" actId="1076"/>
          <ac:spMkLst>
            <pc:docMk/>
            <pc:sldMk cId="2871061518" sldId="303"/>
            <ac:spMk id="4" creationId="{0D273C06-B90E-D95D-7BF8-FE8B268C3929}"/>
          </ac:spMkLst>
        </pc:spChg>
        <pc:spChg chg="add mod">
          <ac:chgData name="Thy Thanh" userId="ac5b07b6074adfbb" providerId="LiveId" clId="{DAF12A13-0510-4A65-9525-95CB73B8387A}" dt="2023-02-28T15:34:03.472" v="1241" actId="14100"/>
          <ac:spMkLst>
            <pc:docMk/>
            <pc:sldMk cId="2871061518" sldId="303"/>
            <ac:spMk id="5" creationId="{6509A20C-8A02-D1F8-C1F2-3751A29E8895}"/>
          </ac:spMkLst>
        </pc:spChg>
        <pc:spChg chg="add mod">
          <ac:chgData name="Thy Thanh" userId="ac5b07b6074adfbb" providerId="LiveId" clId="{DAF12A13-0510-4A65-9525-95CB73B8387A}" dt="2023-02-28T15:35:36.159" v="1280" actId="1076"/>
          <ac:spMkLst>
            <pc:docMk/>
            <pc:sldMk cId="2871061518" sldId="303"/>
            <ac:spMk id="13" creationId="{66C01FDF-7808-A9C6-B9B0-252025E50462}"/>
          </ac:spMkLst>
        </pc:spChg>
        <pc:spChg chg="del">
          <ac:chgData name="Thy Thanh" userId="ac5b07b6074adfbb" providerId="LiveId" clId="{DAF12A13-0510-4A65-9525-95CB73B8387A}" dt="2023-02-28T03:44:47.944" v="588" actId="26606"/>
          <ac:spMkLst>
            <pc:docMk/>
            <pc:sldMk cId="2871061518" sldId="303"/>
            <ac:spMk id="3083" creationId="{7742A528-B5BC-48B8-92DE-9C2B44451A96}"/>
          </ac:spMkLst>
        </pc:spChg>
        <pc:spChg chg="add">
          <ac:chgData name="Thy Thanh" userId="ac5b07b6074adfbb" providerId="LiveId" clId="{DAF12A13-0510-4A65-9525-95CB73B8387A}" dt="2023-02-28T03:44:47.944" v="588" actId="26606"/>
          <ac:spMkLst>
            <pc:docMk/>
            <pc:sldMk cId="2871061518" sldId="303"/>
            <ac:spMk id="3088" creationId="{6680F1D3-7650-4307-A001-0163AD371D29}"/>
          </ac:spMkLst>
        </pc:spChg>
        <pc:picChg chg="add del mod">
          <ac:chgData name="Thy Thanh" userId="ac5b07b6074adfbb" providerId="LiveId" clId="{DAF12A13-0510-4A65-9525-95CB73B8387A}" dt="2023-02-28T07:08:24.630" v="837" actId="478"/>
          <ac:picMkLst>
            <pc:docMk/>
            <pc:sldMk cId="2871061518" sldId="303"/>
            <ac:picMk id="3" creationId="{05105D46-A2BF-87FA-89DF-DBD2E65E38A8}"/>
          </ac:picMkLst>
        </pc:picChg>
        <pc:picChg chg="del mod">
          <ac:chgData name="Thy Thanh" userId="ac5b07b6074adfbb" providerId="LiveId" clId="{DAF12A13-0510-4A65-9525-95CB73B8387A}" dt="2023-02-28T07:35:20.909" v="924" actId="478"/>
          <ac:picMkLst>
            <pc:docMk/>
            <pc:sldMk cId="2871061518" sldId="303"/>
            <ac:picMk id="3074" creationId="{825FB27E-AE4D-E239-02D4-F60BA0E4DBE0}"/>
          </ac:picMkLst>
        </pc:picChg>
        <pc:cxnChg chg="add mod">
          <ac:chgData name="Thy Thanh" userId="ac5b07b6074adfbb" providerId="LiveId" clId="{DAF12A13-0510-4A65-9525-95CB73B8387A}" dt="2023-02-28T15:35:31.952" v="1279" actId="14100"/>
          <ac:cxnSpMkLst>
            <pc:docMk/>
            <pc:sldMk cId="2871061518" sldId="303"/>
            <ac:cxnSpMk id="7" creationId="{730CE86A-C72B-477D-21EC-5FECB0E4D907}"/>
          </ac:cxnSpMkLst>
        </pc:cxnChg>
        <pc:cxnChg chg="add mod">
          <ac:chgData name="Thy Thanh" userId="ac5b07b6074adfbb" providerId="LiveId" clId="{DAF12A13-0510-4A65-9525-95CB73B8387A}" dt="2023-02-28T15:34:03.472" v="1241" actId="14100"/>
          <ac:cxnSpMkLst>
            <pc:docMk/>
            <pc:sldMk cId="2871061518" sldId="303"/>
            <ac:cxnSpMk id="9" creationId="{D5B1F4E7-9C76-25E1-FE10-1EDAACAF5018}"/>
          </ac:cxnSpMkLst>
        </pc:cxnChg>
      </pc:sldChg>
      <pc:sldChg chg="addSp delSp modSp add del mod ord delAnim modAnim">
        <pc:chgData name="Thy Thanh" userId="ac5b07b6074adfbb" providerId="LiveId" clId="{DAF12A13-0510-4A65-9525-95CB73B8387A}" dt="2023-02-28T13:33:16.274" v="1004" actId="47"/>
        <pc:sldMkLst>
          <pc:docMk/>
          <pc:sldMk cId="888676284" sldId="304"/>
        </pc:sldMkLst>
        <pc:spChg chg="add del mod">
          <ac:chgData name="Thy Thanh" userId="ac5b07b6074adfbb" providerId="LiveId" clId="{DAF12A13-0510-4A65-9525-95CB73B8387A}" dt="2023-02-28T13:33:14.604" v="1003" actId="478"/>
          <ac:spMkLst>
            <pc:docMk/>
            <pc:sldMk cId="888676284" sldId="304"/>
            <ac:spMk id="8" creationId="{F945E361-6F06-DA78-850D-A5F64414256B}"/>
          </ac:spMkLst>
        </pc:spChg>
        <pc:spChg chg="del">
          <ac:chgData name="Thy Thanh" userId="ac5b07b6074adfbb" providerId="LiveId" clId="{DAF12A13-0510-4A65-9525-95CB73B8387A}" dt="2023-02-28T13:32:06.165" v="982" actId="478"/>
          <ac:spMkLst>
            <pc:docMk/>
            <pc:sldMk cId="888676284" sldId="304"/>
            <ac:spMk id="30" creationId="{D734AB53-404A-3B09-C9D1-7F716E2A7FA7}"/>
          </ac:spMkLst>
        </pc:spChg>
        <pc:grpChg chg="del">
          <ac:chgData name="Thy Thanh" userId="ac5b07b6074adfbb" providerId="LiveId" clId="{DAF12A13-0510-4A65-9525-95CB73B8387A}" dt="2023-02-28T13:32:03.448" v="980" actId="478"/>
          <ac:grpSpMkLst>
            <pc:docMk/>
            <pc:sldMk cId="888676284" sldId="304"/>
            <ac:grpSpMk id="3" creationId="{00000000-0000-0000-0000-000000000000}"/>
          </ac:grpSpMkLst>
        </pc:grpChg>
        <pc:picChg chg="del">
          <ac:chgData name="Thy Thanh" userId="ac5b07b6074adfbb" providerId="LiveId" clId="{DAF12A13-0510-4A65-9525-95CB73B8387A}" dt="2023-02-28T13:32:04.312" v="981" actId="478"/>
          <ac:picMkLst>
            <pc:docMk/>
            <pc:sldMk cId="888676284" sldId="304"/>
            <ac:picMk id="21" creationId="{00000000-0000-0000-0000-000000000000}"/>
          </ac:picMkLst>
        </pc:picChg>
        <pc:picChg chg="del">
          <ac:chgData name="Thy Thanh" userId="ac5b07b6074adfbb" providerId="LiveId" clId="{DAF12A13-0510-4A65-9525-95CB73B8387A}" dt="2023-02-28T13:32:01.877" v="979" actId="478"/>
          <ac:picMkLst>
            <pc:docMk/>
            <pc:sldMk cId="888676284" sldId="304"/>
            <ac:picMk id="24" creationId="{82327A0D-7BD5-E1BA-ABBC-4FCF2D4B1B59}"/>
          </ac:picMkLst>
        </pc:picChg>
      </pc:sldChg>
      <pc:sldChg chg="addSp delSp modSp add del mod delAnim modAnim">
        <pc:chgData name="Thy Thanh" userId="ac5b07b6074adfbb" providerId="LiveId" clId="{DAF12A13-0510-4A65-9525-95CB73B8387A}" dt="2023-02-28T07:59:38.851" v="955" actId="47"/>
        <pc:sldMkLst>
          <pc:docMk/>
          <pc:sldMk cId="3581689254" sldId="304"/>
        </pc:sldMkLst>
        <pc:spChg chg="del">
          <ac:chgData name="Thy Thanh" userId="ac5b07b6074adfbb" providerId="LiveId" clId="{DAF12A13-0510-4A65-9525-95CB73B8387A}" dt="2023-02-28T07:56:44.294" v="926" actId="478"/>
          <ac:spMkLst>
            <pc:docMk/>
            <pc:sldMk cId="3581689254" sldId="304"/>
            <ac:spMk id="3" creationId="{8138994D-8648-C82A-ACEA-94F8681C9322}"/>
          </ac:spMkLst>
        </pc:spChg>
        <pc:spChg chg="add del">
          <ac:chgData name="Thy Thanh" userId="ac5b07b6074adfbb" providerId="LiveId" clId="{DAF12A13-0510-4A65-9525-95CB73B8387A}" dt="2023-02-28T07:56:56.689" v="929" actId="478"/>
          <ac:spMkLst>
            <pc:docMk/>
            <pc:sldMk cId="3581689254" sldId="304"/>
            <ac:spMk id="4" creationId="{96D1C399-523E-1F9C-53A1-E434B0014302}"/>
          </ac:spMkLst>
        </pc:spChg>
        <pc:spChg chg="del">
          <ac:chgData name="Thy Thanh" userId="ac5b07b6074adfbb" providerId="LiveId" clId="{DAF12A13-0510-4A65-9525-95CB73B8387A}" dt="2023-02-28T07:56:46.919" v="927" actId="478"/>
          <ac:spMkLst>
            <pc:docMk/>
            <pc:sldMk cId="3581689254" sldId="304"/>
            <ac:spMk id="5" creationId="{031324A4-2993-4781-BAC4-8D2465559A0E}"/>
          </ac:spMkLst>
        </pc:spChg>
        <pc:spChg chg="del">
          <ac:chgData name="Thy Thanh" userId="ac5b07b6074adfbb" providerId="LiveId" clId="{DAF12A13-0510-4A65-9525-95CB73B8387A}" dt="2023-02-28T07:56:46.919" v="927" actId="478"/>
          <ac:spMkLst>
            <pc:docMk/>
            <pc:sldMk cId="3581689254" sldId="304"/>
            <ac:spMk id="6" creationId="{B900A624-052B-1344-5C3B-D2FED1494381}"/>
          </ac:spMkLst>
        </pc:spChg>
        <pc:spChg chg="add del mod">
          <ac:chgData name="Thy Thanh" userId="ac5b07b6074adfbb" providerId="LiveId" clId="{DAF12A13-0510-4A65-9525-95CB73B8387A}" dt="2023-02-28T07:59:34.075" v="952" actId="478"/>
          <ac:spMkLst>
            <pc:docMk/>
            <pc:sldMk cId="3581689254" sldId="304"/>
            <ac:spMk id="7" creationId="{B78301C5-5EDE-D7FA-4BE1-9111A0DEEA23}"/>
          </ac:spMkLst>
        </pc:spChg>
        <pc:spChg chg="add del mod">
          <ac:chgData name="Thy Thanh" userId="ac5b07b6074adfbb" providerId="LiveId" clId="{DAF12A13-0510-4A65-9525-95CB73B8387A}" dt="2023-02-28T07:59:35.637" v="953" actId="478"/>
          <ac:spMkLst>
            <pc:docMk/>
            <pc:sldMk cId="3581689254" sldId="304"/>
            <ac:spMk id="8" creationId="{A8A6C11D-4C45-76D7-5906-A7E05F57D994}"/>
          </ac:spMkLst>
        </pc:spChg>
        <pc:spChg chg="del">
          <ac:chgData name="Thy Thanh" userId="ac5b07b6074adfbb" providerId="LiveId" clId="{DAF12A13-0510-4A65-9525-95CB73B8387A}" dt="2023-02-28T07:56:46.919" v="927" actId="478"/>
          <ac:spMkLst>
            <pc:docMk/>
            <pc:sldMk cId="3581689254" sldId="304"/>
            <ac:spMk id="9" creationId="{16846287-C203-7D84-5B21-8B1664610824}"/>
          </ac:spMkLst>
        </pc:spChg>
        <pc:picChg chg="del">
          <ac:chgData name="Thy Thanh" userId="ac5b07b6074adfbb" providerId="LiveId" clId="{DAF12A13-0510-4A65-9525-95CB73B8387A}" dt="2023-02-28T07:56:46.919" v="927" actId="478"/>
          <ac:picMkLst>
            <pc:docMk/>
            <pc:sldMk cId="3581689254" sldId="304"/>
            <ac:picMk id="6146" creationId="{D1C64005-388C-67F1-EB59-AE4B6957C96B}"/>
          </ac:picMkLst>
        </pc:picChg>
        <pc:picChg chg="del">
          <ac:chgData name="Thy Thanh" userId="ac5b07b6074adfbb" providerId="LiveId" clId="{DAF12A13-0510-4A65-9525-95CB73B8387A}" dt="2023-02-28T07:56:46.919" v="927" actId="478"/>
          <ac:picMkLst>
            <pc:docMk/>
            <pc:sldMk cId="3581689254" sldId="304"/>
            <ac:picMk id="6148" creationId="{78B8CFB7-6B8C-F856-A28D-4EE857F565F3}"/>
          </ac:picMkLst>
        </pc:picChg>
        <pc:cxnChg chg="add del mod">
          <ac:chgData name="Thy Thanh" userId="ac5b07b6074adfbb" providerId="LiveId" clId="{DAF12A13-0510-4A65-9525-95CB73B8387A}" dt="2023-02-28T07:59:37.069" v="954" actId="478"/>
          <ac:cxnSpMkLst>
            <pc:docMk/>
            <pc:sldMk cId="3581689254" sldId="304"/>
            <ac:cxnSpMk id="15" creationId="{94E3E8EB-1F59-00D5-D43C-C2BA374D330F}"/>
          </ac:cxnSpMkLst>
        </pc:cxnChg>
        <pc:cxnChg chg="add del mod">
          <ac:chgData name="Thy Thanh" userId="ac5b07b6074adfbb" providerId="LiveId" clId="{DAF12A13-0510-4A65-9525-95CB73B8387A}" dt="2023-02-28T07:58:56.323" v="951" actId="478"/>
          <ac:cxnSpMkLst>
            <pc:docMk/>
            <pc:sldMk cId="3581689254" sldId="304"/>
            <ac:cxnSpMk id="18" creationId="{FF0CFDC2-8FDE-D43C-9F82-3F7CD5015F45}"/>
          </ac:cxnSpMkLst>
        </pc:cxnChg>
        <pc:cxnChg chg="add">
          <ac:chgData name="Thy Thanh" userId="ac5b07b6074adfbb" providerId="LiveId" clId="{DAF12A13-0510-4A65-9525-95CB73B8387A}" dt="2023-02-28T07:58:04.440" v="942" actId="11529"/>
          <ac:cxnSpMkLst>
            <pc:docMk/>
            <pc:sldMk cId="3581689254" sldId="304"/>
            <ac:cxnSpMk id="20" creationId="{9741417E-5D46-3F63-2F0A-0A25BFFA4765}"/>
          </ac:cxnSpMkLst>
        </pc:cxnChg>
        <pc:cxnChg chg="add">
          <ac:chgData name="Thy Thanh" userId="ac5b07b6074adfbb" providerId="LiveId" clId="{DAF12A13-0510-4A65-9525-95CB73B8387A}" dt="2023-02-28T07:58:10.768" v="943" actId="11529"/>
          <ac:cxnSpMkLst>
            <pc:docMk/>
            <pc:sldMk cId="3581689254" sldId="304"/>
            <ac:cxnSpMk id="22" creationId="{6FBAE6A5-B448-5C07-04E6-0C6B48EF045C}"/>
          </ac:cxnSpMkLst>
        </pc:cxnChg>
        <pc:cxnChg chg="add">
          <ac:chgData name="Thy Thanh" userId="ac5b07b6074adfbb" providerId="LiveId" clId="{DAF12A13-0510-4A65-9525-95CB73B8387A}" dt="2023-02-28T07:58:15.340" v="944" actId="11529"/>
          <ac:cxnSpMkLst>
            <pc:docMk/>
            <pc:sldMk cId="3581689254" sldId="304"/>
            <ac:cxnSpMk id="24" creationId="{127C7087-F3D6-7AA9-23D2-E834FA1CFCB2}"/>
          </ac:cxnSpMkLst>
        </pc:cxnChg>
        <pc:cxnChg chg="add del mod">
          <ac:chgData name="Thy Thanh" userId="ac5b07b6074adfbb" providerId="LiveId" clId="{DAF12A13-0510-4A65-9525-95CB73B8387A}" dt="2023-02-28T07:58:52.968" v="949" actId="478"/>
          <ac:cxnSpMkLst>
            <pc:docMk/>
            <pc:sldMk cId="3581689254" sldId="304"/>
            <ac:cxnSpMk id="26" creationId="{6EC5E017-5571-B617-521E-58C94C6BC720}"/>
          </ac:cxnSpMkLst>
        </pc:cxnChg>
        <pc:cxnChg chg="add del mod">
          <ac:chgData name="Thy Thanh" userId="ac5b07b6074adfbb" providerId="LiveId" clId="{DAF12A13-0510-4A65-9525-95CB73B8387A}" dt="2023-02-28T07:58:51.675" v="948" actId="478"/>
          <ac:cxnSpMkLst>
            <pc:docMk/>
            <pc:sldMk cId="3581689254" sldId="304"/>
            <ac:cxnSpMk id="28" creationId="{292916A3-71C9-E181-204A-8DF49FB49D35}"/>
          </ac:cxnSpMkLst>
        </pc:cxnChg>
        <pc:cxnChg chg="add del mod">
          <ac:chgData name="Thy Thanh" userId="ac5b07b6074adfbb" providerId="LiveId" clId="{DAF12A13-0510-4A65-9525-95CB73B8387A}" dt="2023-02-28T07:58:55.404" v="950" actId="478"/>
          <ac:cxnSpMkLst>
            <pc:docMk/>
            <pc:sldMk cId="3581689254" sldId="304"/>
            <ac:cxnSpMk id="30" creationId="{1D23E6F8-CE49-91CA-22EA-6FD8CB03C933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09257-CCE1-4E9B-87E3-EC0B9CC7CB1B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F68583-7A1D-460C-9AEA-60F43B621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18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68583-7A1D-460C-9AEA-60F43B6216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30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68583-7A1D-460C-9AEA-60F43B6216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90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14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01321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16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376336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17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023552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20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320306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68583-7A1D-460C-9AEA-60F43B62168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808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68583-7A1D-460C-9AEA-60F43B62168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83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31.png"/><Relationship Id="rId7" Type="http://schemas.openxmlformats.org/officeDocument/2006/relationships/image" Target="../media/image29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30.png"/><Relationship Id="rId4" Type="http://schemas.openxmlformats.org/officeDocument/2006/relationships/image" Target="../media/image47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slide" Target="slide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15.svg"/><Relationship Id="rId17" Type="http://schemas.openxmlformats.org/officeDocument/2006/relationships/image" Target="../media/image9.png"/><Relationship Id="rId2" Type="http://schemas.openxmlformats.org/officeDocument/2006/relationships/video" Target="../media/media1.mp4"/><Relationship Id="rId16" Type="http://schemas.openxmlformats.org/officeDocument/2006/relationships/image" Target="../media/image19.svg"/><Relationship Id="rId1" Type="http://schemas.microsoft.com/office/2007/relationships/media" Target="../media/media1.mp4"/><Relationship Id="rId6" Type="http://schemas.openxmlformats.org/officeDocument/2006/relationships/image" Target="../media/image9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2.jpeg"/><Relationship Id="rId9" Type="http://schemas.openxmlformats.org/officeDocument/2006/relationships/image" Target="../media/image5.png"/><Relationship Id="rId14" Type="http://schemas.openxmlformats.org/officeDocument/2006/relationships/image" Target="../media/image1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jpe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6.svg"/><Relationship Id="rId4" Type="http://schemas.openxmlformats.org/officeDocument/2006/relationships/image" Target="../media/image11.png"/><Relationship Id="rId9" Type="http://schemas.openxmlformats.org/officeDocument/2006/relationships/image" Target="../media/image1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6.svg"/><Relationship Id="rId4" Type="http://schemas.openxmlformats.org/officeDocument/2006/relationships/image" Target="../media/image11.png"/><Relationship Id="rId9" Type="http://schemas.openxmlformats.org/officeDocument/2006/relationships/image" Target="../media/image14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jpe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6.svg"/><Relationship Id="rId4" Type="http://schemas.openxmlformats.org/officeDocument/2006/relationships/image" Target="../media/image11.png"/><Relationship Id="rId9" Type="http://schemas.openxmlformats.org/officeDocument/2006/relationships/image" Target="../media/image14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78.sv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0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32.svg"/><Relationship Id="rId9" Type="http://schemas.openxmlformats.org/officeDocument/2006/relationships/image" Target="../media/image37.svg"/><Relationship Id="rId14" Type="http://schemas.openxmlformats.org/officeDocument/2006/relationships/image" Target="../media/image2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6.svg"/><Relationship Id="rId4" Type="http://schemas.openxmlformats.org/officeDocument/2006/relationships/image" Target="../media/image11.png"/><Relationship Id="rId9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29.png"/><Relationship Id="rId4" Type="http://schemas.openxmlformats.org/officeDocument/2006/relationships/image" Target="../media/image47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0724" name="Picture 4" descr="Theme2375157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650" y="-571500"/>
            <a:ext cx="18288000" cy="1074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63" name="WordArt 91"/>
          <p:cNvSpPr>
            <a:spLocks noChangeArrowheads="1" noChangeShapeType="1" noTextEdit="1"/>
          </p:cNvSpPr>
          <p:nvPr/>
        </p:nvSpPr>
        <p:spPr bwMode="auto">
          <a:xfrm>
            <a:off x="2590800" y="342900"/>
            <a:ext cx="1264920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kern="1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Trường</a:t>
            </a:r>
            <a:r>
              <a:rPr lang="en-US" sz="5400" b="1" kern="10" dirty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Tiểu</a:t>
            </a:r>
            <a:r>
              <a:rPr lang="en-US" sz="5400" b="1" kern="10" dirty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học</a:t>
            </a:r>
            <a:r>
              <a:rPr lang="en-US" sz="5400" b="1" kern="10" dirty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 Chu </a:t>
            </a:r>
            <a:r>
              <a:rPr lang="en-US" sz="5400" b="1" kern="1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Văn</a:t>
            </a:r>
            <a:r>
              <a:rPr lang="en-US" sz="5400" b="1" kern="10" dirty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 An</a:t>
            </a:r>
          </a:p>
        </p:txBody>
      </p:sp>
      <p:sp>
        <p:nvSpPr>
          <p:cNvPr id="3079" name="Text Box 14"/>
          <p:cNvSpPr txBox="1">
            <a:spLocks noChangeArrowheads="1"/>
          </p:cNvSpPr>
          <p:nvPr/>
        </p:nvSpPr>
        <p:spPr bwMode="auto">
          <a:xfrm>
            <a:off x="247340" y="4497046"/>
            <a:ext cx="18288000" cy="120032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72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Arial" charset="0"/>
              </a:rPr>
              <a:t>Môn</a:t>
            </a:r>
            <a:r>
              <a:rPr lang="en-US" altLang="en-US" sz="72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Arial" charset="0"/>
              </a:rPr>
              <a:t> : </a:t>
            </a:r>
            <a:r>
              <a:rPr lang="en-US" altLang="en-US" sz="72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Arial" charset="0"/>
              </a:rPr>
              <a:t>Tiếng</a:t>
            </a:r>
            <a:r>
              <a:rPr lang="en-US" altLang="en-US" sz="72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altLang="en-US" sz="72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Arial" charset="0"/>
              </a:rPr>
              <a:t>Việt</a:t>
            </a:r>
            <a:endParaRPr lang="en-US" altLang="en-US" sz="7200" b="1" dirty="0">
              <a:ln w="6600">
                <a:solidFill>
                  <a:srgbClr val="C0504D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imes New Roman" panose="02020603050405020304" pitchFamily="18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9200" y="6416986"/>
            <a:ext cx="158496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60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Giáo viên: </a:t>
            </a:r>
            <a:r>
              <a:rPr lang="vi-VN" sz="60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Vũ Thị Mến</a:t>
            </a:r>
            <a:endParaRPr lang="pt-BR" sz="6000" b="1" kern="1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WordArt 87"/>
          <p:cNvSpPr>
            <a:spLocks noChangeArrowheads="1" noChangeShapeType="1" noTextEdit="1"/>
          </p:cNvSpPr>
          <p:nvPr/>
        </p:nvSpPr>
        <p:spPr bwMode="auto">
          <a:xfrm>
            <a:off x="0" y="1788942"/>
            <a:ext cx="17802519" cy="3657600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CanUp">
              <a:avLst>
                <a:gd name="adj" fmla="val 66667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FFFF00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54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54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54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4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54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54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54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54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 I</a:t>
            </a:r>
            <a:endParaRPr lang="en-US" sz="54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61359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BA14D8E-5894-6908-6DEF-3C1550BDF4F6}"/>
              </a:ext>
            </a:extLst>
          </p:cNvPr>
          <p:cNvSpPr/>
          <p:nvPr/>
        </p:nvSpPr>
        <p:spPr>
          <a:xfrm>
            <a:off x="826770" y="219566"/>
            <a:ext cx="17145000" cy="94488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503FF47-24C7-D2EC-7E6D-EC597E5B493F}"/>
              </a:ext>
            </a:extLst>
          </p:cNvPr>
          <p:cNvSpPr txBox="1"/>
          <p:nvPr/>
        </p:nvSpPr>
        <p:spPr>
          <a:xfrm>
            <a:off x="4431031" y="219566"/>
            <a:ext cx="8755379" cy="1516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>
                <a:solidFill>
                  <a:srgbClr val="C00000"/>
                </a:solidFill>
                <a:latin typeface="Dancing Script" pitchFamily="2" charset="0"/>
              </a:rPr>
              <a:t>Đoàn thuyền đánh cá</a:t>
            </a:r>
          </a:p>
          <a:p>
            <a:pPr algn="ctr"/>
            <a:r>
              <a:rPr lang="vi-VN" sz="3200" i="1">
                <a:latin typeface="+mj-lt"/>
              </a:rPr>
              <a:t>(</a:t>
            </a:r>
            <a:r>
              <a:rPr lang="vi-VN" sz="2800" i="1">
                <a:latin typeface="+mj-lt"/>
              </a:rPr>
              <a:t>Trích)</a:t>
            </a:r>
            <a:endParaRPr lang="en-US" sz="3200" i="1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BE50481-5687-00DA-5B75-CA78A583BC24}"/>
              </a:ext>
            </a:extLst>
          </p:cNvPr>
          <p:cNvSpPr txBox="1"/>
          <p:nvPr/>
        </p:nvSpPr>
        <p:spPr>
          <a:xfrm>
            <a:off x="3962400" y="2378168"/>
            <a:ext cx="11734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latin typeface="+mj-lt"/>
                <a:cs typeface="Calibri" panose="020F0502020204030204" pitchFamily="34" charset="0"/>
              </a:rPr>
              <a:t>Mặt trời xuống </a:t>
            </a:r>
            <a:r>
              <a:rPr lang="vi-VN" sz="6000" dirty="0" smtClean="0">
                <a:latin typeface="+mj-lt"/>
                <a:cs typeface="Calibri" panose="020F0502020204030204" pitchFamily="34" charset="0"/>
              </a:rPr>
              <a:t>biển như </a:t>
            </a:r>
            <a:r>
              <a:rPr lang="vi-VN" sz="6000" dirty="0">
                <a:latin typeface="+mj-lt"/>
                <a:cs typeface="Calibri" panose="020F0502020204030204" pitchFamily="34" charset="0"/>
              </a:rPr>
              <a:t>hòn lửa</a:t>
            </a:r>
          </a:p>
          <a:p>
            <a:r>
              <a:rPr lang="vi-VN" sz="6000" dirty="0">
                <a:latin typeface="+mj-lt"/>
                <a:cs typeface="Calibri" panose="020F0502020204030204" pitchFamily="34" charset="0"/>
              </a:rPr>
              <a:t>Sóng đã cài then</a:t>
            </a:r>
            <a:r>
              <a:rPr lang="vi-VN" sz="6000" dirty="0" smtClean="0">
                <a:latin typeface="+mj-lt"/>
                <a:cs typeface="Calibri" panose="020F0502020204030204" pitchFamily="34" charset="0"/>
              </a:rPr>
              <a:t>, </a:t>
            </a:r>
            <a:r>
              <a:rPr lang="vi-VN" sz="6000" dirty="0">
                <a:latin typeface="+mj-lt"/>
                <a:cs typeface="Calibri" panose="020F0502020204030204" pitchFamily="34" charset="0"/>
              </a:rPr>
              <a:t>đêm sập cửa.</a:t>
            </a:r>
          </a:p>
          <a:p>
            <a:r>
              <a:rPr lang="vi-VN" sz="6000" dirty="0">
                <a:latin typeface="+mj-lt"/>
                <a:cs typeface="Calibri" panose="020F0502020204030204" pitchFamily="34" charset="0"/>
              </a:rPr>
              <a:t>Đoàn thuyền đánh </a:t>
            </a:r>
            <a:r>
              <a:rPr lang="vi-VN" sz="6000" dirty="0" smtClean="0">
                <a:latin typeface="+mj-lt"/>
                <a:cs typeface="Calibri" panose="020F0502020204030204" pitchFamily="34" charset="0"/>
              </a:rPr>
              <a:t>cá </a:t>
            </a:r>
            <a:r>
              <a:rPr lang="vi-VN" sz="6000" dirty="0">
                <a:latin typeface="+mj-lt"/>
                <a:cs typeface="Calibri" panose="020F0502020204030204" pitchFamily="34" charset="0"/>
              </a:rPr>
              <a:t>lại ra khơi,</a:t>
            </a:r>
          </a:p>
          <a:p>
            <a:r>
              <a:rPr lang="vi-VN" sz="6000" dirty="0">
                <a:latin typeface="+mj-lt"/>
                <a:cs typeface="Calibri" panose="020F0502020204030204" pitchFamily="34" charset="0"/>
              </a:rPr>
              <a:t>Câu hát căng buồm </a:t>
            </a:r>
            <a:r>
              <a:rPr lang="vi-VN" sz="6000" dirty="0" smtClean="0">
                <a:latin typeface="+mj-lt"/>
                <a:cs typeface="Calibri" panose="020F0502020204030204" pitchFamily="34" charset="0"/>
              </a:rPr>
              <a:t>cùng </a:t>
            </a:r>
            <a:r>
              <a:rPr lang="vi-VN" sz="6000" dirty="0">
                <a:latin typeface="+mj-lt"/>
                <a:cs typeface="Calibri" panose="020F0502020204030204" pitchFamily="34" charset="0"/>
              </a:rPr>
              <a:t>gió khơi.</a:t>
            </a:r>
          </a:p>
          <a:p>
            <a:endParaRPr lang="vi-VN" sz="6000" dirty="0">
              <a:latin typeface="+mj-lt"/>
              <a:cs typeface="Calibri" panose="020F0502020204030204" pitchFamily="34" charset="0"/>
            </a:endParaRPr>
          </a:p>
          <a:p>
            <a:endParaRPr lang="vi-VN" sz="6000" b="1" dirty="0"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8AB9A5F-50D5-9544-3782-9DB90B48E155}"/>
              </a:ext>
            </a:extLst>
          </p:cNvPr>
          <p:cNvSpPr txBox="1"/>
          <p:nvPr/>
        </p:nvSpPr>
        <p:spPr>
          <a:xfrm>
            <a:off x="12641580" y="6511336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/>
              <a:t>HUY CẬN</a:t>
            </a:r>
            <a:endParaRPr lang="en-US" sz="3200" b="1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4958FDF-C11C-3189-D055-DC3C376B3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51" t="41852" r="23749" b="33704"/>
          <a:stretch/>
        </p:blipFill>
        <p:spPr>
          <a:xfrm>
            <a:off x="10515600" y="7493000"/>
            <a:ext cx="6248400" cy="229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11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="" xmlns:a16="http://schemas.microsoft.com/office/drawing/2014/main" id="{A2C21089-4BF1-544C-62BE-2301834B57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25362">
            <a:off x="14119907" y="493029"/>
            <a:ext cx="6320598" cy="56392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CF9F9BD-C710-043A-1DCE-1A595A1641A3}"/>
              </a:ext>
            </a:extLst>
          </p:cNvPr>
          <p:cNvSpPr txBox="1"/>
          <p:nvPr/>
        </p:nvSpPr>
        <p:spPr>
          <a:xfrm>
            <a:off x="4124325" y="237306"/>
            <a:ext cx="10039350" cy="1553394"/>
          </a:xfrm>
          <a:prstGeom prst="rect">
            <a:avLst/>
          </a:prstGeom>
          <a:noFill/>
        </p:spPr>
        <p:txBody>
          <a:bodyPr wrap="square" rtlCol="0">
            <a:prstTxWarp prst="textTriangle">
              <a:avLst/>
            </a:prstTxWarp>
            <a:spAutoFit/>
          </a:bodyPr>
          <a:lstStyle/>
          <a:p>
            <a:pPr algn="ctr"/>
            <a:r>
              <a:rPr lang="vi-VN" sz="4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itka Subheading Semibold" pitchFamily="2" charset="0"/>
                <a:ea typeface="Tahoma" panose="020B0604030504040204" pitchFamily="34" charset="0"/>
                <a:cs typeface="Tahoma" panose="020B0604030504040204" pitchFamily="34" charset="0"/>
              </a:rPr>
              <a:t>Luyện đọc câu</a:t>
            </a:r>
            <a:endParaRPr lang="en-US" sz="4800" b="1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itka Subheading Semibold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D3742F3E-F6D5-F391-C1B2-0DC7C78579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678180" y="-644406"/>
            <a:ext cx="2590800" cy="24644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0817A7C-E2BF-7832-9A54-03D00A7822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1041488">
            <a:off x="-681662" y="8428383"/>
            <a:ext cx="3616127" cy="22299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41C41CD-8EDC-8D0F-1B34-D9B89213F493}"/>
              </a:ext>
            </a:extLst>
          </p:cNvPr>
          <p:cNvSpPr txBox="1"/>
          <p:nvPr/>
        </p:nvSpPr>
        <p:spPr>
          <a:xfrm>
            <a:off x="2209800" y="2095500"/>
            <a:ext cx="14249400" cy="880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4400" dirty="0">
                <a:solidFill>
                  <a:schemeClr val="tx1"/>
                </a:solidFill>
              </a:rPr>
              <a:t>Toàn bài đọc với nhịp </a:t>
            </a:r>
            <a:r>
              <a:rPr lang="vi-VN" sz="4400" dirty="0">
                <a:solidFill>
                  <a:srgbClr val="C00000"/>
                </a:solidFill>
              </a:rPr>
              <a:t>4/3</a:t>
            </a:r>
            <a:r>
              <a:rPr lang="vi-VN" sz="4400" dirty="0" smtClean="0">
                <a:solidFill>
                  <a:srgbClr val="C00000"/>
                </a:solidFill>
              </a:rPr>
              <a:t>.</a:t>
            </a:r>
            <a:endParaRPr lang="vi-VN" sz="4400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41C41CD-8EDC-8D0F-1B34-D9B89213F493}"/>
              </a:ext>
            </a:extLst>
          </p:cNvPr>
          <p:cNvSpPr txBox="1"/>
          <p:nvPr/>
        </p:nvSpPr>
        <p:spPr>
          <a:xfrm>
            <a:off x="2514600" y="2276218"/>
            <a:ext cx="14249400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endParaRPr lang="vi-VN" sz="4400" dirty="0">
              <a:solidFill>
                <a:srgbClr val="C00000"/>
              </a:solidFill>
            </a:endParaRP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4400" dirty="0">
                <a:solidFill>
                  <a:schemeClr val="tx1"/>
                </a:solidFill>
              </a:rPr>
              <a:t>Ba câu đọc với nhịp </a:t>
            </a:r>
            <a:r>
              <a:rPr lang="vi-VN" sz="4400" dirty="0">
                <a:solidFill>
                  <a:srgbClr val="C00000"/>
                </a:solidFill>
              </a:rPr>
              <a:t>2/5</a:t>
            </a:r>
            <a:r>
              <a:rPr lang="vi-VN" sz="4400" dirty="0">
                <a:solidFill>
                  <a:srgbClr val="17375E"/>
                </a:solidFill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vi-VN" sz="4400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Hát rằng: // cá bạc biển Đông lặng,</a:t>
            </a:r>
          </a:p>
          <a:p>
            <a:pPr algn="just">
              <a:lnSpc>
                <a:spcPct val="130000"/>
              </a:lnSpc>
            </a:pPr>
            <a:r>
              <a:rPr lang="vi-VN" sz="4400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Gõ thuyền  / đã có nhịp trăng cao,</a:t>
            </a:r>
          </a:p>
          <a:p>
            <a:pPr algn="just">
              <a:lnSpc>
                <a:spcPct val="130000"/>
              </a:lnSpc>
            </a:pPr>
            <a:r>
              <a:rPr lang="vi-VN" sz="4400" dirty="0">
                <a:solidFill>
                  <a:schemeClr val="accent6">
                    <a:lumMod val="75000"/>
                  </a:schemeClr>
                </a:solidFill>
              </a:rPr>
              <a:t>Sao mờ, / kéo lưới kịp trời sáng</a:t>
            </a:r>
            <a:r>
              <a:rPr lang="vi-VN" sz="4400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endParaRPr lang="vi-VN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0652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build="p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BA14D8E-5894-6908-6DEF-3C1550BDF4F6}"/>
              </a:ext>
            </a:extLst>
          </p:cNvPr>
          <p:cNvSpPr/>
          <p:nvPr/>
        </p:nvSpPr>
        <p:spPr>
          <a:xfrm>
            <a:off x="826770" y="219566"/>
            <a:ext cx="17145000" cy="94488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503FF47-24C7-D2EC-7E6D-EC597E5B493F}"/>
              </a:ext>
            </a:extLst>
          </p:cNvPr>
          <p:cNvSpPr txBox="1"/>
          <p:nvPr/>
        </p:nvSpPr>
        <p:spPr>
          <a:xfrm>
            <a:off x="4431031" y="219566"/>
            <a:ext cx="8755379" cy="1516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>
                <a:solidFill>
                  <a:srgbClr val="C00000"/>
                </a:solidFill>
                <a:latin typeface="Dancing Script" pitchFamily="2" charset="0"/>
              </a:rPr>
              <a:t>Đoàn thuyền đánh cá</a:t>
            </a:r>
          </a:p>
          <a:p>
            <a:pPr algn="ctr"/>
            <a:r>
              <a:rPr lang="vi-VN" sz="3200" i="1">
                <a:latin typeface="+mj-lt"/>
              </a:rPr>
              <a:t>(</a:t>
            </a:r>
            <a:r>
              <a:rPr lang="vi-VN" sz="2800" i="1">
                <a:latin typeface="+mj-lt"/>
              </a:rPr>
              <a:t>Trích)</a:t>
            </a:r>
            <a:endParaRPr lang="en-US" sz="3200" i="1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BE50481-5687-00DA-5B75-CA78A583BC24}"/>
              </a:ext>
            </a:extLst>
          </p:cNvPr>
          <p:cNvSpPr txBox="1"/>
          <p:nvPr/>
        </p:nvSpPr>
        <p:spPr>
          <a:xfrm>
            <a:off x="1017270" y="1620232"/>
            <a:ext cx="8382000" cy="8171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dirty="0">
                <a:latin typeface="+mj-lt"/>
                <a:cs typeface="Calibri" panose="020F0502020204030204" pitchFamily="34" charset="0"/>
              </a:rPr>
              <a:t>Mặt trời xuống biển / như hòn lửa</a:t>
            </a:r>
          </a:p>
          <a:p>
            <a:r>
              <a:rPr lang="vi-VN" sz="3500" dirty="0">
                <a:latin typeface="+mj-lt"/>
                <a:cs typeface="Calibri" panose="020F0502020204030204" pitchFamily="34" charset="0"/>
              </a:rPr>
              <a:t>Sóng đã cài then, / đêm sập cửa.</a:t>
            </a:r>
          </a:p>
          <a:p>
            <a:r>
              <a:rPr lang="vi-VN" sz="3500" dirty="0">
                <a:latin typeface="+mj-lt"/>
                <a:cs typeface="Calibri" panose="020F0502020204030204" pitchFamily="34" charset="0"/>
              </a:rPr>
              <a:t>Đoàn thuyền đánh cá / lại ra khơi,</a:t>
            </a:r>
          </a:p>
          <a:p>
            <a:r>
              <a:rPr lang="vi-VN" sz="3500" dirty="0">
                <a:latin typeface="+mj-lt"/>
                <a:cs typeface="Calibri" panose="020F0502020204030204" pitchFamily="34" charset="0"/>
              </a:rPr>
              <a:t>Câu hát căng buồm / cùng gió khơi.</a:t>
            </a:r>
          </a:p>
          <a:p>
            <a:endParaRPr lang="vi-VN" sz="3500" dirty="0">
              <a:latin typeface="+mj-lt"/>
              <a:cs typeface="Calibri" panose="020F0502020204030204" pitchFamily="34" charset="0"/>
            </a:endParaRPr>
          </a:p>
          <a:p>
            <a:r>
              <a:rPr lang="vi-VN" sz="3500" dirty="0">
                <a:latin typeface="+mj-lt"/>
                <a:cs typeface="Calibri" panose="020F0502020204030204" pitchFamily="34" charset="0"/>
              </a:rPr>
              <a:t>Hát rằng: / cá bạc biển Đông lặng,</a:t>
            </a:r>
          </a:p>
          <a:p>
            <a:r>
              <a:rPr lang="vi-VN" sz="3500" dirty="0">
                <a:latin typeface="+mj-lt"/>
                <a:cs typeface="Calibri" panose="020F0502020204030204" pitchFamily="34" charset="0"/>
              </a:rPr>
              <a:t>Cá thu biển Đông / như đoàn thoi</a:t>
            </a:r>
          </a:p>
          <a:p>
            <a:r>
              <a:rPr lang="vi-VN" sz="3500" dirty="0">
                <a:latin typeface="+mj-lt"/>
                <a:cs typeface="Calibri" panose="020F0502020204030204" pitchFamily="34" charset="0"/>
              </a:rPr>
              <a:t>Đêm ngày dệt biển / muôn luồng sáng.</a:t>
            </a:r>
          </a:p>
          <a:p>
            <a:r>
              <a:rPr lang="vi-VN" sz="3500" dirty="0">
                <a:latin typeface="+mj-lt"/>
                <a:cs typeface="Calibri" panose="020F0502020204030204" pitchFamily="34" charset="0"/>
              </a:rPr>
              <a:t>Đến dệt lưới ta, / đoàn cá ơi !</a:t>
            </a:r>
          </a:p>
          <a:p>
            <a:endParaRPr lang="vi-VN" sz="3500" dirty="0">
              <a:latin typeface="+mj-lt"/>
              <a:cs typeface="Calibri" panose="020F0502020204030204" pitchFamily="34" charset="0"/>
            </a:endParaRPr>
          </a:p>
          <a:p>
            <a:r>
              <a:rPr lang="vi-VN" sz="3500" dirty="0">
                <a:latin typeface="+mj-lt"/>
                <a:cs typeface="Calibri" panose="020F0502020204030204" pitchFamily="34" charset="0"/>
              </a:rPr>
              <a:t>Ta hát bài ca / gọi cá vào,</a:t>
            </a:r>
          </a:p>
          <a:p>
            <a:r>
              <a:rPr lang="vi-VN" sz="3500" dirty="0">
                <a:latin typeface="+mj-lt"/>
                <a:cs typeface="Calibri" panose="020F0502020204030204" pitchFamily="34" charset="0"/>
              </a:rPr>
              <a:t>Gõ thuyền / đã có nhịp trăng cao,</a:t>
            </a:r>
          </a:p>
          <a:p>
            <a:r>
              <a:rPr lang="vi-VN" sz="3500" dirty="0">
                <a:latin typeface="+mj-lt"/>
                <a:cs typeface="Calibri" panose="020F0502020204030204" pitchFamily="34" charset="0"/>
              </a:rPr>
              <a:t>Biển cho ta cá / như lòng mẹ,</a:t>
            </a:r>
          </a:p>
          <a:p>
            <a:r>
              <a:rPr lang="vi-VN" sz="3500" dirty="0">
                <a:latin typeface="+mj-lt"/>
                <a:cs typeface="Calibri" panose="020F0502020204030204" pitchFamily="34" charset="0"/>
              </a:rPr>
              <a:t>Nuôi lớn đời ta / tự buổi nào.</a:t>
            </a:r>
          </a:p>
          <a:p>
            <a:endParaRPr lang="vi-VN" sz="3500" b="1" dirty="0"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FD456FC-4206-FC8E-6AF9-A62938D8AA2A}"/>
              </a:ext>
            </a:extLst>
          </p:cNvPr>
          <p:cNvSpPr txBox="1"/>
          <p:nvPr/>
        </p:nvSpPr>
        <p:spPr>
          <a:xfrm>
            <a:off x="9479280" y="1620232"/>
            <a:ext cx="9067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dirty="0">
                <a:latin typeface="+mj-lt"/>
              </a:rPr>
              <a:t>Sao mờ, </a:t>
            </a:r>
            <a:r>
              <a:rPr lang="vi-VN" sz="3500" dirty="0">
                <a:latin typeface="+mj-lt"/>
                <a:cs typeface="Calibri" panose="020F0502020204030204" pitchFamily="34" charset="0"/>
              </a:rPr>
              <a:t>/</a:t>
            </a:r>
            <a:r>
              <a:rPr lang="vi-VN" sz="3500" dirty="0">
                <a:latin typeface="+mj-lt"/>
              </a:rPr>
              <a:t> kéo lưới kịp trời sáng,</a:t>
            </a:r>
          </a:p>
          <a:p>
            <a:r>
              <a:rPr lang="vi-VN" sz="3500" dirty="0">
                <a:latin typeface="+mj-lt"/>
              </a:rPr>
              <a:t>Ta kéo xoăn tay </a:t>
            </a:r>
            <a:r>
              <a:rPr lang="vi-VN" sz="3500" dirty="0">
                <a:latin typeface="+mj-lt"/>
                <a:cs typeface="Calibri" panose="020F0502020204030204" pitchFamily="34" charset="0"/>
              </a:rPr>
              <a:t>/</a:t>
            </a:r>
            <a:r>
              <a:rPr lang="vi-VN" sz="3500" dirty="0">
                <a:latin typeface="+mj-lt"/>
              </a:rPr>
              <a:t> chùm cá nặng,</a:t>
            </a:r>
          </a:p>
          <a:p>
            <a:r>
              <a:rPr lang="vi-VN" sz="3500" dirty="0">
                <a:latin typeface="+mj-lt"/>
              </a:rPr>
              <a:t>Vảy bạc đuôi vàng </a:t>
            </a:r>
            <a:r>
              <a:rPr lang="vi-VN" sz="3500" dirty="0">
                <a:latin typeface="+mj-lt"/>
                <a:cs typeface="Calibri" panose="020F0502020204030204" pitchFamily="34" charset="0"/>
              </a:rPr>
              <a:t>/</a:t>
            </a:r>
            <a:r>
              <a:rPr lang="vi-VN" sz="3500" dirty="0">
                <a:latin typeface="+mj-lt"/>
              </a:rPr>
              <a:t> loé rạng đông,</a:t>
            </a:r>
          </a:p>
          <a:p>
            <a:r>
              <a:rPr lang="vi-VN" sz="3500" dirty="0">
                <a:latin typeface="+mj-lt"/>
              </a:rPr>
              <a:t>Lưới xếp buồm lên </a:t>
            </a:r>
            <a:r>
              <a:rPr lang="vi-VN" sz="3500" dirty="0">
                <a:latin typeface="+mj-lt"/>
                <a:cs typeface="Calibri" panose="020F0502020204030204" pitchFamily="34" charset="0"/>
              </a:rPr>
              <a:t>/ </a:t>
            </a:r>
            <a:r>
              <a:rPr lang="vi-VN" sz="3500" dirty="0">
                <a:latin typeface="+mj-lt"/>
              </a:rPr>
              <a:t>đón nắng hồng.</a:t>
            </a:r>
          </a:p>
          <a:p>
            <a:endParaRPr lang="vi-VN" sz="3500" dirty="0">
              <a:latin typeface="+mj-lt"/>
            </a:endParaRPr>
          </a:p>
          <a:p>
            <a:r>
              <a:rPr lang="vi-VN" sz="3500" dirty="0">
                <a:latin typeface="+mj-lt"/>
              </a:rPr>
              <a:t>Câu hát căng buồm </a:t>
            </a:r>
            <a:r>
              <a:rPr lang="vi-VN" sz="3500" dirty="0">
                <a:latin typeface="+mj-lt"/>
                <a:cs typeface="Calibri" panose="020F0502020204030204" pitchFamily="34" charset="0"/>
              </a:rPr>
              <a:t>/</a:t>
            </a:r>
            <a:r>
              <a:rPr lang="vi-VN" sz="3500" dirty="0">
                <a:latin typeface="+mj-lt"/>
              </a:rPr>
              <a:t> với gió khơi,</a:t>
            </a:r>
          </a:p>
          <a:p>
            <a:r>
              <a:rPr lang="vi-VN" sz="3500" dirty="0">
                <a:latin typeface="+mj-lt"/>
              </a:rPr>
              <a:t>Đoàn thuyền chạy đua </a:t>
            </a:r>
            <a:r>
              <a:rPr lang="vi-VN" sz="3500" dirty="0">
                <a:latin typeface="+mj-lt"/>
                <a:cs typeface="Calibri" panose="020F0502020204030204" pitchFamily="34" charset="0"/>
              </a:rPr>
              <a:t>/</a:t>
            </a:r>
            <a:r>
              <a:rPr lang="vi-VN" sz="3500" dirty="0">
                <a:latin typeface="+mj-lt"/>
              </a:rPr>
              <a:t> cùng mặt trời.</a:t>
            </a:r>
          </a:p>
          <a:p>
            <a:r>
              <a:rPr lang="vi-VN" sz="3500" dirty="0">
                <a:latin typeface="+mj-lt"/>
              </a:rPr>
              <a:t>Mặt trời đội biển </a:t>
            </a:r>
            <a:r>
              <a:rPr lang="vi-VN" sz="3500" dirty="0">
                <a:latin typeface="+mj-lt"/>
                <a:cs typeface="Calibri" panose="020F0502020204030204" pitchFamily="34" charset="0"/>
              </a:rPr>
              <a:t>/</a:t>
            </a:r>
            <a:r>
              <a:rPr lang="vi-VN" sz="3500" dirty="0">
                <a:latin typeface="+mj-lt"/>
              </a:rPr>
              <a:t> nhô màu mới</a:t>
            </a:r>
          </a:p>
          <a:p>
            <a:r>
              <a:rPr lang="vi-VN" sz="3500" dirty="0">
                <a:latin typeface="+mj-lt"/>
              </a:rPr>
              <a:t>Mắt cá huy hoàng </a:t>
            </a:r>
            <a:r>
              <a:rPr lang="vi-VN" sz="3500" dirty="0">
                <a:latin typeface="+mj-lt"/>
                <a:cs typeface="Calibri" panose="020F0502020204030204" pitchFamily="34" charset="0"/>
              </a:rPr>
              <a:t>/</a:t>
            </a:r>
            <a:r>
              <a:rPr lang="vi-VN" sz="3500" dirty="0">
                <a:latin typeface="+mj-lt"/>
              </a:rPr>
              <a:t> muôn dặm phơi.</a:t>
            </a:r>
          </a:p>
          <a:p>
            <a:endParaRPr lang="vi-VN" sz="3500" b="1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8AB9A5F-50D5-9544-3782-9DB90B48E155}"/>
              </a:ext>
            </a:extLst>
          </p:cNvPr>
          <p:cNvSpPr txBox="1"/>
          <p:nvPr/>
        </p:nvSpPr>
        <p:spPr>
          <a:xfrm>
            <a:off x="12641580" y="6511336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/>
              <a:t>HUY CẬN</a:t>
            </a:r>
            <a:endParaRPr lang="en-US" sz="3200" b="1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4958FDF-C11C-3189-D055-DC3C376B3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51" t="41852" r="23749" b="33704"/>
          <a:stretch/>
        </p:blipFill>
        <p:spPr>
          <a:xfrm>
            <a:off x="10515600" y="7493000"/>
            <a:ext cx="6248400" cy="229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0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build="allAtOnce"/>
      <p:bldP spid="14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9" name="Rectangle 207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2054" name="Picture 6" descr="Đoàn thuyền đánh cá trên biển trong đêm trăng trong Đoàn thuyền đánh cá của  Huy Cận | Văn mẫu lớp 9">
            <a:extLst>
              <a:ext uri="{FF2B5EF4-FFF2-40B4-BE49-F238E27FC236}">
                <a16:creationId xmlns="" xmlns:a16="http://schemas.microsoft.com/office/drawing/2014/main" id="{2A7B3582-4D8D-BB68-4EE3-BFE80A11EC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9" r="1" b="148"/>
          <a:stretch/>
        </p:blipFill>
        <p:spPr bwMode="auto">
          <a:xfrm>
            <a:off x="286629" y="1023952"/>
            <a:ext cx="11711907" cy="584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Một tàu đánh cá của ngư dân Quảng Trị mất tích trên biển">
            <a:extLst>
              <a:ext uri="{FF2B5EF4-FFF2-40B4-BE49-F238E27FC236}">
                <a16:creationId xmlns="" xmlns:a16="http://schemas.microsoft.com/office/drawing/2014/main" id="{F2F51B82-95F8-597F-7F68-C5887BB528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8" r="17231"/>
          <a:stretch/>
        </p:blipFill>
        <p:spPr bwMode="auto">
          <a:xfrm>
            <a:off x="12275019" y="249799"/>
            <a:ext cx="5734212" cy="47409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hân tích bài thơ Đoàn thuyền đánh cá của Huy Cận văn lớp 9 hay | VFO.VN">
            <a:extLst>
              <a:ext uri="{FF2B5EF4-FFF2-40B4-BE49-F238E27FC236}">
                <a16:creationId xmlns="" xmlns:a16="http://schemas.microsoft.com/office/drawing/2014/main" id="{586AD571-9E00-7FB8-847C-2ABE06356D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3" r="1" b="1"/>
          <a:stretch/>
        </p:blipFill>
        <p:spPr bwMode="auto">
          <a:xfrm>
            <a:off x="286629" y="6210300"/>
            <a:ext cx="11711907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HƯƠNG TRÌNH THAM QUAN DU LỊCH DU LỊCH PHÚ QUỐC (3N2Đ) | Viettours Incentives and Events">
            <a:extLst>
              <a:ext uri="{FF2B5EF4-FFF2-40B4-BE49-F238E27FC236}">
                <a16:creationId xmlns="" xmlns:a16="http://schemas.microsoft.com/office/drawing/2014/main" id="{CC5738F2-BC20-F2E0-6D76-FA3DA9DD77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7" r="11259" b="-2"/>
          <a:stretch/>
        </p:blipFill>
        <p:spPr bwMode="auto">
          <a:xfrm>
            <a:off x="12275019" y="5260111"/>
            <a:ext cx="5734212" cy="477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FB8AC646-1DD5-EFD9-C437-A45EB1EFA2D9}"/>
              </a:ext>
            </a:extLst>
          </p:cNvPr>
          <p:cNvSpPr/>
          <p:nvPr/>
        </p:nvSpPr>
        <p:spPr>
          <a:xfrm>
            <a:off x="12877800" y="249798"/>
            <a:ext cx="4370580" cy="437058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Đoàn thuyền đánh cá</a:t>
            </a:r>
            <a:endParaRPr lang="en-US" sz="6000" b="1">
              <a:ln w="66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178" y="58698"/>
            <a:ext cx="1165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 smtClean="0">
                <a:solidFill>
                  <a:srgbClr val="0070C0"/>
                </a:solidFill>
                <a:latin typeface="+mj-lt"/>
              </a:rPr>
              <a:t>Khơi: </a:t>
            </a:r>
            <a:r>
              <a:rPr lang="vi-VN" sz="4800" dirty="0" smtClean="0">
                <a:latin typeface="+mj-lt"/>
              </a:rPr>
              <a:t>là vùng biển xa bờ. Ra khơi đánh cá.</a:t>
            </a:r>
            <a:endParaRPr lang="vi-VN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5156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25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ontent Placeholder 2"/>
          <p:cNvSpPr txBox="1">
            <a:spLocks/>
          </p:cNvSpPr>
          <p:nvPr/>
        </p:nvSpPr>
        <p:spPr>
          <a:xfrm>
            <a:off x="233363" y="1324105"/>
            <a:ext cx="15790409" cy="1919435"/>
          </a:xfrm>
          <a:prstGeom prst="rect">
            <a:avLst/>
          </a:prstGeom>
        </p:spPr>
        <p:txBody>
          <a:bodyPr vert="horz" lIns="182880" tIns="91440" rIns="182880" bIns="9144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17641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4800" b="1" dirty="0">
                <a:solidFill>
                  <a:srgbClr val="2B6F7D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Then: </a:t>
            </a:r>
            <a:r>
              <a:rPr lang="en-US" altLang="zh-CN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 gỗ hay sắt nhỏ và dài, dùng để cài giữ cánh cửa khi đóng</a:t>
            </a:r>
          </a:p>
        </p:txBody>
      </p:sp>
      <p:sp>
        <p:nvSpPr>
          <p:cNvPr id="2" name="AutoShape 2" descr="Then cửa inox 304 cao cấp nhập khẩu TC304 | Lazada.vn"/>
          <p:cNvSpPr>
            <a:spLocks noChangeAspect="1" noChangeArrowheads="1"/>
          </p:cNvSpPr>
          <p:nvPr/>
        </p:nvSpPr>
        <p:spPr bwMode="auto">
          <a:xfrm>
            <a:off x="233363" y="-216694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70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3" name="AutoShape 4" descr="Then cửa inox 304 cao cấp nhập khẩu TC304 | Lazada.vn"/>
          <p:cNvSpPr>
            <a:spLocks noChangeAspect="1" noChangeArrowheads="1"/>
          </p:cNvSpPr>
          <p:nvPr/>
        </p:nvSpPr>
        <p:spPr bwMode="auto">
          <a:xfrm>
            <a:off x="461963" y="11906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70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4" name="AutoShape 6" descr="Then cửa inox 304 cao cấp nhập khẩu TC304 | Lazada.vn"/>
          <p:cNvSpPr>
            <a:spLocks noChangeAspect="1" noChangeArrowheads="1"/>
          </p:cNvSpPr>
          <p:nvPr/>
        </p:nvSpPr>
        <p:spPr bwMode="auto">
          <a:xfrm>
            <a:off x="690563" y="240506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70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" name="AutoShape 8" descr="Then cửa inox 304 cao cấp nhập khẩu TC304 | Lazada.vn"/>
          <p:cNvSpPr>
            <a:spLocks noChangeAspect="1" noChangeArrowheads="1"/>
          </p:cNvSpPr>
          <p:nvPr/>
        </p:nvSpPr>
        <p:spPr bwMode="auto">
          <a:xfrm>
            <a:off x="919163" y="469106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700">
              <a:solidFill>
                <a:prstClr val="black"/>
              </a:solidFill>
              <a:latin typeface="Arial"/>
              <a:ea typeface="微软雅黑"/>
            </a:endParaRPr>
          </a:p>
        </p:txBody>
      </p:sp>
      <p:pic>
        <p:nvPicPr>
          <p:cNvPr id="1038" name="Picture 14" descr="Then cài cửa bằng ino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7" b="8342"/>
          <a:stretch/>
        </p:blipFill>
        <p:spPr bwMode="auto">
          <a:xfrm>
            <a:off x="3205164" y="6709114"/>
            <a:ext cx="4948518" cy="340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hen Cửa Mở - Ảnh miễn phí trên Pixaba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63" b="16331"/>
          <a:stretch/>
        </p:blipFill>
        <p:spPr bwMode="auto">
          <a:xfrm>
            <a:off x="596433" y="3243539"/>
            <a:ext cx="4719918" cy="313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897" y="2974598"/>
            <a:ext cx="9061496" cy="627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40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BA14D8E-5894-6908-6DEF-3C1550BDF4F6}"/>
              </a:ext>
            </a:extLst>
          </p:cNvPr>
          <p:cNvSpPr/>
          <p:nvPr/>
        </p:nvSpPr>
        <p:spPr>
          <a:xfrm>
            <a:off x="826770" y="219566"/>
            <a:ext cx="17145000" cy="94488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503FF47-24C7-D2EC-7E6D-EC597E5B493F}"/>
              </a:ext>
            </a:extLst>
          </p:cNvPr>
          <p:cNvSpPr txBox="1"/>
          <p:nvPr/>
        </p:nvSpPr>
        <p:spPr>
          <a:xfrm>
            <a:off x="4431031" y="219566"/>
            <a:ext cx="8755379" cy="1516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>
                <a:solidFill>
                  <a:srgbClr val="C00000"/>
                </a:solidFill>
                <a:latin typeface="Dancing Script" pitchFamily="2" charset="0"/>
              </a:rPr>
              <a:t>Đoàn thuyền đánh cá</a:t>
            </a:r>
          </a:p>
          <a:p>
            <a:pPr algn="ctr"/>
            <a:r>
              <a:rPr lang="vi-VN" sz="3200" i="1">
                <a:latin typeface="+mj-lt"/>
              </a:rPr>
              <a:t>(</a:t>
            </a:r>
            <a:r>
              <a:rPr lang="vi-VN" sz="2800" i="1">
                <a:latin typeface="+mj-lt"/>
              </a:rPr>
              <a:t>Trích)</a:t>
            </a:r>
            <a:endParaRPr lang="en-US" sz="3200" i="1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BE50481-5687-00DA-5B75-CA78A583BC24}"/>
              </a:ext>
            </a:extLst>
          </p:cNvPr>
          <p:cNvSpPr txBox="1"/>
          <p:nvPr/>
        </p:nvSpPr>
        <p:spPr>
          <a:xfrm>
            <a:off x="4724400" y="1589534"/>
            <a:ext cx="1414653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3500" dirty="0">
              <a:cs typeface="Calibri" panose="020F0502020204030204" pitchFamily="34" charset="0"/>
            </a:endParaRPr>
          </a:p>
          <a:p>
            <a:r>
              <a:rPr lang="vi-VN" sz="6000" dirty="0">
                <a:latin typeface="+mj-lt"/>
                <a:cs typeface="Calibri" panose="020F0502020204030204" pitchFamily="34" charset="0"/>
              </a:rPr>
              <a:t>Hát rằng: / cá bạc biển Đông lặng,</a:t>
            </a:r>
          </a:p>
          <a:p>
            <a:r>
              <a:rPr lang="vi-VN" sz="6000" dirty="0">
                <a:latin typeface="+mj-lt"/>
                <a:cs typeface="Calibri" panose="020F0502020204030204" pitchFamily="34" charset="0"/>
              </a:rPr>
              <a:t>Cá thu biển Đông / như đoàn thoi</a:t>
            </a:r>
          </a:p>
          <a:p>
            <a:r>
              <a:rPr lang="vi-VN" sz="6000" dirty="0">
                <a:latin typeface="+mj-lt"/>
                <a:cs typeface="Calibri" panose="020F0502020204030204" pitchFamily="34" charset="0"/>
              </a:rPr>
              <a:t>Đêm ngày dệt biển / muôn luồng sáng.</a:t>
            </a:r>
          </a:p>
          <a:p>
            <a:r>
              <a:rPr lang="vi-VN" sz="6000" dirty="0">
                <a:latin typeface="+mj-lt"/>
                <a:cs typeface="Calibri" panose="020F0502020204030204" pitchFamily="34" charset="0"/>
              </a:rPr>
              <a:t>Đến dệt lưới ta, / đoàn cá ơi !</a:t>
            </a:r>
          </a:p>
          <a:p>
            <a:endParaRPr lang="vi-VN" sz="3500" dirty="0">
              <a:cs typeface="Calibri" panose="020F0502020204030204" pitchFamily="34" charset="0"/>
            </a:endParaRPr>
          </a:p>
          <a:p>
            <a:endParaRPr lang="vi-VN" sz="3500" b="1" dirty="0"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8AB9A5F-50D5-9544-3782-9DB90B48E155}"/>
              </a:ext>
            </a:extLst>
          </p:cNvPr>
          <p:cNvSpPr txBox="1"/>
          <p:nvPr/>
        </p:nvSpPr>
        <p:spPr>
          <a:xfrm>
            <a:off x="12641580" y="6511336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/>
              <a:t>HUY CẬN</a:t>
            </a:r>
            <a:endParaRPr lang="en-US" sz="3200" b="1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4958FDF-C11C-3189-D055-DC3C376B3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51" t="41852" r="23749" b="33704"/>
          <a:stretch/>
        </p:blipFill>
        <p:spPr>
          <a:xfrm>
            <a:off x="10515600" y="7493000"/>
            <a:ext cx="6248400" cy="229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6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huyện quỷ quái nhà họ Hướng – Chương 2 | Cùng quân đêm nay s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6" y="3411743"/>
            <a:ext cx="5924732" cy="354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Content Placeholder 2"/>
          <p:cNvSpPr txBox="1">
            <a:spLocks/>
          </p:cNvSpPr>
          <p:nvPr/>
        </p:nvSpPr>
        <p:spPr>
          <a:xfrm>
            <a:off x="618566" y="1278740"/>
            <a:ext cx="14872448" cy="1975449"/>
          </a:xfrm>
          <a:prstGeom prst="rect">
            <a:avLst/>
          </a:prstGeom>
        </p:spPr>
        <p:txBody>
          <a:bodyPr vert="horz" lIns="182880" tIns="91440" rIns="182880" bIns="9144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17641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4800" b="1">
                <a:solidFill>
                  <a:srgbClr val="2B6F7D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Thoi: </a:t>
            </a:r>
            <a:r>
              <a:rPr lang="en-US" altLang="zh-CN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zh-CN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zh-CN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altLang="zh-CN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cửi</a:t>
            </a:r>
            <a:r>
              <a:rPr lang="en-US" altLang="zh-CN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zh-CN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zh-CN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altLang="zh-CN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zh-CN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luồn</a:t>
            </a:r>
            <a:r>
              <a:rPr lang="en-US" altLang="zh-CN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zh-CN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zh-CN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altLang="zh-CN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endParaRPr lang="en-US" altLang="zh-CN" sz="48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Bài ca dao: Em về dệt cửi trên khung | Ca dao M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089" y="6642847"/>
            <a:ext cx="5244416" cy="337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s://4.bp.blogspot.com/-r9wn0AB-ACU/V8E1Pzj4ykI/AAAAAAAAAMY/3owZqz0erGUzk6Tm3Yl7lD6d7fYbyv8IQCLcB/s320/xel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869" y="3254189"/>
            <a:ext cx="8663721" cy="4501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17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a th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0253" y="6177125"/>
            <a:ext cx="10744200" cy="3771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 Box 20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10750927" y="2960305"/>
            <a:ext cx="60340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7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 bạc</a:t>
            </a:r>
            <a:endParaRPr lang="en-US" altLang="en-US" sz="7200" b="1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20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1714502" y="7269958"/>
            <a:ext cx="60340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7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 thu</a:t>
            </a:r>
            <a:endParaRPr lang="en-US" altLang="en-US" sz="7200" b="1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0" descr="G:\cabacma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69026" y="2227903"/>
            <a:ext cx="8246270" cy="34028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945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BA14D8E-5894-6908-6DEF-3C1550BDF4F6}"/>
              </a:ext>
            </a:extLst>
          </p:cNvPr>
          <p:cNvSpPr/>
          <p:nvPr/>
        </p:nvSpPr>
        <p:spPr>
          <a:xfrm>
            <a:off x="826770" y="219566"/>
            <a:ext cx="17145000" cy="94488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503FF47-24C7-D2EC-7E6D-EC597E5B493F}"/>
              </a:ext>
            </a:extLst>
          </p:cNvPr>
          <p:cNvSpPr txBox="1"/>
          <p:nvPr/>
        </p:nvSpPr>
        <p:spPr>
          <a:xfrm>
            <a:off x="4431031" y="219566"/>
            <a:ext cx="8755379" cy="1516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>
                <a:solidFill>
                  <a:srgbClr val="C00000"/>
                </a:solidFill>
                <a:latin typeface="Dancing Script" pitchFamily="2" charset="0"/>
              </a:rPr>
              <a:t>Đoàn thuyền đánh cá</a:t>
            </a:r>
          </a:p>
          <a:p>
            <a:pPr algn="ctr"/>
            <a:r>
              <a:rPr lang="vi-VN" sz="3200" i="1">
                <a:latin typeface="+mj-lt"/>
              </a:rPr>
              <a:t>(</a:t>
            </a:r>
            <a:r>
              <a:rPr lang="vi-VN" sz="2800" i="1">
                <a:latin typeface="+mj-lt"/>
              </a:rPr>
              <a:t>Trích)</a:t>
            </a:r>
            <a:endParaRPr lang="en-US" sz="3200" i="1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BE50481-5687-00DA-5B75-CA78A583BC24}"/>
              </a:ext>
            </a:extLst>
          </p:cNvPr>
          <p:cNvSpPr txBox="1"/>
          <p:nvPr/>
        </p:nvSpPr>
        <p:spPr>
          <a:xfrm>
            <a:off x="3962400" y="1594233"/>
            <a:ext cx="12115800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3500" dirty="0">
              <a:cs typeface="Calibri" panose="020F0502020204030204" pitchFamily="34" charset="0"/>
            </a:endParaRPr>
          </a:p>
          <a:p>
            <a:r>
              <a:rPr lang="vi-VN" sz="6000" dirty="0">
                <a:latin typeface="+mj-lt"/>
                <a:cs typeface="Calibri" panose="020F0502020204030204" pitchFamily="34" charset="0"/>
              </a:rPr>
              <a:t>Ta hát bài ca / gọi cá vào,</a:t>
            </a:r>
          </a:p>
          <a:p>
            <a:r>
              <a:rPr lang="vi-VN" sz="6000" dirty="0">
                <a:latin typeface="+mj-lt"/>
                <a:cs typeface="Calibri" panose="020F0502020204030204" pitchFamily="34" charset="0"/>
              </a:rPr>
              <a:t>Gõ thuyền / đã có nhịp trăng cao,</a:t>
            </a:r>
          </a:p>
          <a:p>
            <a:r>
              <a:rPr lang="vi-VN" sz="6000" dirty="0">
                <a:latin typeface="+mj-lt"/>
                <a:cs typeface="Calibri" panose="020F0502020204030204" pitchFamily="34" charset="0"/>
              </a:rPr>
              <a:t>Biển cho ta cá / như lòng mẹ,</a:t>
            </a:r>
          </a:p>
          <a:p>
            <a:r>
              <a:rPr lang="vi-VN" sz="6000" dirty="0">
                <a:latin typeface="+mj-lt"/>
                <a:cs typeface="Calibri" panose="020F0502020204030204" pitchFamily="34" charset="0"/>
              </a:rPr>
              <a:t>Nuôi lớn đời ta / tự buổi nào.</a:t>
            </a:r>
          </a:p>
          <a:p>
            <a:endParaRPr lang="vi-VN" sz="6000" b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8AB9A5F-50D5-9544-3782-9DB90B48E155}"/>
              </a:ext>
            </a:extLst>
          </p:cNvPr>
          <p:cNvSpPr txBox="1"/>
          <p:nvPr/>
        </p:nvSpPr>
        <p:spPr>
          <a:xfrm>
            <a:off x="12641580" y="6511336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/>
              <a:t>HUY CẬN</a:t>
            </a:r>
            <a:endParaRPr lang="en-US" sz="3200" b="1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4958FDF-C11C-3189-D055-DC3C376B3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51" t="41852" r="23749" b="33704"/>
          <a:stretch/>
        </p:blipFill>
        <p:spPr>
          <a:xfrm>
            <a:off x="10515600" y="7493000"/>
            <a:ext cx="6248400" cy="229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5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BA14D8E-5894-6908-6DEF-3C1550BDF4F6}"/>
              </a:ext>
            </a:extLst>
          </p:cNvPr>
          <p:cNvSpPr/>
          <p:nvPr/>
        </p:nvSpPr>
        <p:spPr>
          <a:xfrm>
            <a:off x="826770" y="219566"/>
            <a:ext cx="17145000" cy="94488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503FF47-24C7-D2EC-7E6D-EC597E5B493F}"/>
              </a:ext>
            </a:extLst>
          </p:cNvPr>
          <p:cNvSpPr txBox="1"/>
          <p:nvPr/>
        </p:nvSpPr>
        <p:spPr>
          <a:xfrm>
            <a:off x="4431031" y="219566"/>
            <a:ext cx="8755379" cy="1516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>
                <a:solidFill>
                  <a:srgbClr val="C00000"/>
                </a:solidFill>
                <a:latin typeface="Dancing Script" pitchFamily="2" charset="0"/>
              </a:rPr>
              <a:t>Đoàn thuyền đánh cá</a:t>
            </a:r>
          </a:p>
          <a:p>
            <a:pPr algn="ctr"/>
            <a:r>
              <a:rPr lang="vi-VN" sz="3200" i="1">
                <a:latin typeface="+mj-lt"/>
              </a:rPr>
              <a:t>(</a:t>
            </a:r>
            <a:r>
              <a:rPr lang="vi-VN" sz="2800" i="1">
                <a:latin typeface="+mj-lt"/>
              </a:rPr>
              <a:t>Trích)</a:t>
            </a:r>
            <a:endParaRPr lang="en-US" sz="3200" i="1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FD456FC-4206-FC8E-6AF9-A62938D8AA2A}"/>
              </a:ext>
            </a:extLst>
          </p:cNvPr>
          <p:cNvSpPr txBox="1"/>
          <p:nvPr/>
        </p:nvSpPr>
        <p:spPr>
          <a:xfrm>
            <a:off x="3505200" y="1662244"/>
            <a:ext cx="14728336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latin typeface="+mj-lt"/>
              </a:rPr>
              <a:t>Sao mờ, </a:t>
            </a:r>
            <a:r>
              <a:rPr lang="vi-VN" sz="6000" dirty="0">
                <a:latin typeface="+mj-lt"/>
                <a:cs typeface="Calibri" panose="020F0502020204030204" pitchFamily="34" charset="0"/>
              </a:rPr>
              <a:t>/</a:t>
            </a:r>
            <a:r>
              <a:rPr lang="vi-VN" sz="6000" dirty="0">
                <a:latin typeface="+mj-lt"/>
              </a:rPr>
              <a:t> kéo lưới kịp trời sáng,</a:t>
            </a:r>
          </a:p>
          <a:p>
            <a:r>
              <a:rPr lang="vi-VN" sz="6000" dirty="0">
                <a:latin typeface="+mj-lt"/>
              </a:rPr>
              <a:t>Ta kéo xoăn tay </a:t>
            </a:r>
            <a:r>
              <a:rPr lang="vi-VN" sz="6000" dirty="0">
                <a:latin typeface="+mj-lt"/>
                <a:cs typeface="Calibri" panose="020F0502020204030204" pitchFamily="34" charset="0"/>
              </a:rPr>
              <a:t>/</a:t>
            </a:r>
            <a:r>
              <a:rPr lang="vi-VN" sz="6000" dirty="0">
                <a:latin typeface="+mj-lt"/>
              </a:rPr>
              <a:t> chùm cá nặng,</a:t>
            </a:r>
          </a:p>
          <a:p>
            <a:r>
              <a:rPr lang="vi-VN" sz="6000" dirty="0">
                <a:latin typeface="+mj-lt"/>
              </a:rPr>
              <a:t>Vảy bạc đuôi vàng </a:t>
            </a:r>
            <a:r>
              <a:rPr lang="vi-VN" sz="6000" dirty="0">
                <a:latin typeface="+mj-lt"/>
                <a:cs typeface="Calibri" panose="020F0502020204030204" pitchFamily="34" charset="0"/>
              </a:rPr>
              <a:t>/</a:t>
            </a:r>
            <a:r>
              <a:rPr lang="vi-VN" sz="6000" dirty="0">
                <a:latin typeface="+mj-lt"/>
              </a:rPr>
              <a:t> loé rạng đông,</a:t>
            </a:r>
          </a:p>
          <a:p>
            <a:r>
              <a:rPr lang="vi-VN" sz="6000" dirty="0">
                <a:latin typeface="+mj-lt"/>
              </a:rPr>
              <a:t>Lưới xếp buồm lên </a:t>
            </a:r>
            <a:r>
              <a:rPr lang="vi-VN" sz="6000" dirty="0">
                <a:latin typeface="+mj-lt"/>
                <a:cs typeface="Calibri" panose="020F0502020204030204" pitchFamily="34" charset="0"/>
              </a:rPr>
              <a:t>/ </a:t>
            </a:r>
            <a:r>
              <a:rPr lang="vi-VN" sz="6000" dirty="0">
                <a:latin typeface="+mj-lt"/>
              </a:rPr>
              <a:t>đón nắng hồng.</a:t>
            </a:r>
          </a:p>
          <a:p>
            <a:endParaRPr lang="vi-VN" sz="3500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8AB9A5F-50D5-9544-3782-9DB90B48E155}"/>
              </a:ext>
            </a:extLst>
          </p:cNvPr>
          <p:cNvSpPr txBox="1"/>
          <p:nvPr/>
        </p:nvSpPr>
        <p:spPr>
          <a:xfrm>
            <a:off x="12641580" y="6511336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/>
              <a:t>HUY CẬN</a:t>
            </a:r>
            <a:endParaRPr lang="en-US" sz="3200" b="1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4958FDF-C11C-3189-D055-DC3C376B3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51" t="41852" r="23749" b="33704"/>
          <a:stretch/>
        </p:blipFill>
        <p:spPr>
          <a:xfrm>
            <a:off x="10515600" y="7493000"/>
            <a:ext cx="6248400" cy="229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27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85310" b="69818"/>
          <a:stretch>
            <a:fillRect/>
          </a:stretch>
        </p:blipFill>
        <p:spPr>
          <a:xfrm rot="-4973024" flipV="1">
            <a:off x="12655644" y="372366"/>
            <a:ext cx="1009864" cy="23194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50204" r="65342"/>
          <a:stretch>
            <a:fillRect/>
          </a:stretch>
        </p:blipFill>
        <p:spPr>
          <a:xfrm rot="7306849" flipH="1">
            <a:off x="2797689" y="5769792"/>
            <a:ext cx="2130027" cy="342121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274896" flipV="1">
            <a:off x="11925459" y="8463688"/>
            <a:ext cx="4829042" cy="539831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760102" flipH="1" flipV="1">
            <a:off x="15774225" y="6588438"/>
            <a:ext cx="4607996" cy="304127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113518">
            <a:off x="1481190" y="-1409356"/>
            <a:ext cx="2348808" cy="231464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10440" flipH="1" flipV="1">
            <a:off x="-3199084" y="547136"/>
            <a:ext cx="4856458" cy="54289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99BDC81-10DA-5581-C626-5E2018C210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703000" y="7480398"/>
            <a:ext cx="2329980" cy="2899297"/>
          </a:xfrm>
          <a:prstGeom prst="rect">
            <a:avLst/>
          </a:prstGeom>
        </p:spPr>
      </p:pic>
      <p:pic>
        <p:nvPicPr>
          <p:cNvPr id="15" name="Một ngày nắng đã lên vui đi ta lo gì">
            <a:hlinkClick r:id="" action="ppaction://media"/>
            <a:extLst>
              <a:ext uri="{FF2B5EF4-FFF2-40B4-BE49-F238E27FC236}">
                <a16:creationId xmlns="" xmlns:a16="http://schemas.microsoft.com/office/drawing/2014/main" id="{DD96E7D1-95CC-6B75-57C4-39C0933684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401750" y="697198"/>
            <a:ext cx="14038594" cy="7896709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14235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ontent Placeholder 2"/>
          <p:cNvSpPr txBox="1">
            <a:spLocks/>
          </p:cNvSpPr>
          <p:nvPr/>
        </p:nvSpPr>
        <p:spPr>
          <a:xfrm>
            <a:off x="618566" y="1278740"/>
            <a:ext cx="14872448" cy="1975449"/>
          </a:xfrm>
          <a:prstGeom prst="rect">
            <a:avLst/>
          </a:prstGeom>
        </p:spPr>
        <p:txBody>
          <a:bodyPr vert="horz" lIns="182880" tIns="91440" rIns="182880" bIns="9144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17641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4800" b="1">
                <a:solidFill>
                  <a:srgbClr val="2B6F7D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Kéo xoăn tay: </a:t>
            </a:r>
            <a:r>
              <a:rPr lang="en-US" altLang="zh-CN" sz="4800"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 hết sức, liền tay, liên tục để cá không thể thoát ra được. </a:t>
            </a:r>
            <a:endParaRPr lang="en-US" altLang="zh-CN" sz="48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7" descr="Doan-thuyen-danh-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373" y="3254189"/>
            <a:ext cx="12216008" cy="665629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74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6764000" cy="2506662"/>
          </a:xfrm>
        </p:spPr>
        <p:txBody>
          <a:bodyPr>
            <a:noAutofit/>
          </a:bodyPr>
          <a:lstStyle/>
          <a:p>
            <a:r>
              <a:rPr lang="vi-VN" sz="4800" dirty="0" smtClean="0">
                <a:solidFill>
                  <a:srgbClr val="0070C0"/>
                </a:solidFill>
              </a:rPr>
              <a:t>Rạng đông: </a:t>
            </a:r>
            <a:r>
              <a:rPr lang="vi-VN" sz="4800" dirty="0"/>
              <a:t>khoảng thời gian trước lúc mặt trời mọc, lúc bầu trời ở phía đông bắt đầu hửng sáng </a:t>
            </a:r>
            <a:r>
              <a:rPr lang="vi-VN" sz="4800" dirty="0" smtClean="0"/>
              <a:t>( hay còn gọi là bình minh)</a:t>
            </a:r>
            <a:endParaRPr lang="vi-VN" sz="4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52700"/>
            <a:ext cx="178308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7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BA14D8E-5894-6908-6DEF-3C1550BDF4F6}"/>
              </a:ext>
            </a:extLst>
          </p:cNvPr>
          <p:cNvSpPr/>
          <p:nvPr/>
        </p:nvSpPr>
        <p:spPr>
          <a:xfrm>
            <a:off x="826770" y="219566"/>
            <a:ext cx="17145000" cy="94488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503FF47-24C7-D2EC-7E6D-EC597E5B493F}"/>
              </a:ext>
            </a:extLst>
          </p:cNvPr>
          <p:cNvSpPr txBox="1"/>
          <p:nvPr/>
        </p:nvSpPr>
        <p:spPr>
          <a:xfrm>
            <a:off x="4431031" y="219566"/>
            <a:ext cx="8755379" cy="1516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>
                <a:solidFill>
                  <a:srgbClr val="C00000"/>
                </a:solidFill>
                <a:latin typeface="Dancing Script" pitchFamily="2" charset="0"/>
              </a:rPr>
              <a:t>Đoàn thuyền đánh cá</a:t>
            </a:r>
          </a:p>
          <a:p>
            <a:pPr algn="ctr"/>
            <a:r>
              <a:rPr lang="vi-VN" sz="3200" i="1">
                <a:latin typeface="+mj-lt"/>
              </a:rPr>
              <a:t>(</a:t>
            </a:r>
            <a:r>
              <a:rPr lang="vi-VN" sz="2800" i="1">
                <a:latin typeface="+mj-lt"/>
              </a:rPr>
              <a:t>Trích)</a:t>
            </a:r>
            <a:endParaRPr lang="en-US" sz="3200" i="1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BE50481-5687-00DA-5B75-CA78A583BC24}"/>
              </a:ext>
            </a:extLst>
          </p:cNvPr>
          <p:cNvSpPr txBox="1"/>
          <p:nvPr/>
        </p:nvSpPr>
        <p:spPr>
          <a:xfrm>
            <a:off x="1017270" y="1620232"/>
            <a:ext cx="8382000" cy="8171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Mặt trời xuống biển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>
                <a:cs typeface="Calibri" panose="020F0502020204030204" pitchFamily="34" charset="0"/>
              </a:rPr>
              <a:t>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như </a:t>
            </a:r>
            <a:r>
              <a:rPr lang="vi-VN" sz="3500" b="1" dirty="0">
                <a:solidFill>
                  <a:srgbClr val="00B050"/>
                </a:solidFill>
                <a:cs typeface="Calibri" panose="020F0502020204030204" pitchFamily="34" charset="0"/>
              </a:rPr>
              <a:t>hòn lửa</a:t>
            </a:r>
          </a:p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Sóng đã cài then,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>
                <a:cs typeface="Calibri" panose="020F0502020204030204" pitchFamily="34" charset="0"/>
              </a:rPr>
              <a:t>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đêm</a:t>
            </a:r>
            <a:r>
              <a:rPr lang="vi-VN" sz="3500" b="1" dirty="0">
                <a:cs typeface="Calibri" panose="020F0502020204030204" pitchFamily="34" charset="0"/>
              </a:rPr>
              <a:t> </a:t>
            </a:r>
            <a:r>
              <a:rPr lang="vi-VN" sz="3500" b="1" dirty="0">
                <a:solidFill>
                  <a:srgbClr val="00B050"/>
                </a:solidFill>
                <a:cs typeface="Calibri" panose="020F0502020204030204" pitchFamily="34" charset="0"/>
              </a:rPr>
              <a:t>sập cửa</a:t>
            </a:r>
            <a:r>
              <a:rPr lang="vi-VN" sz="3500" b="1" dirty="0">
                <a:cs typeface="Calibri" panose="020F0502020204030204" pitchFamily="34" charset="0"/>
              </a:rPr>
              <a:t>.</a:t>
            </a:r>
          </a:p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Đoàn thuyền đánh cá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>
                <a:cs typeface="Calibri" panose="020F0502020204030204" pitchFamily="34" charset="0"/>
              </a:rPr>
              <a:t>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lại ra khơi,</a:t>
            </a:r>
          </a:p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Câu hát </a:t>
            </a:r>
            <a:r>
              <a:rPr lang="vi-VN" sz="3500" b="1" dirty="0">
                <a:solidFill>
                  <a:srgbClr val="00B050"/>
                </a:solidFill>
                <a:cs typeface="Calibri" panose="020F0502020204030204" pitchFamily="34" charset="0"/>
              </a:rPr>
              <a:t>căng buồm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>
                <a:cs typeface="Calibri" panose="020F0502020204030204" pitchFamily="34" charset="0"/>
              </a:rPr>
              <a:t>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cùng gió khơi.</a:t>
            </a:r>
          </a:p>
          <a:p>
            <a:endParaRPr lang="vi-VN" sz="3500" b="1" dirty="0">
              <a:cs typeface="Calibri" panose="020F0502020204030204" pitchFamily="34" charset="0"/>
            </a:endParaRPr>
          </a:p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Hát rằng: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>
                <a:cs typeface="Calibri" panose="020F0502020204030204" pitchFamily="34" charset="0"/>
              </a:rPr>
              <a:t>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cá bạc biển Đông lặng,</a:t>
            </a:r>
          </a:p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Cá thu biển Đông</a:t>
            </a:r>
            <a:r>
              <a:rPr lang="vi-VN" sz="3500" b="1" dirty="0">
                <a:cs typeface="Calibri" panose="020F0502020204030204" pitchFamily="34" charset="0"/>
              </a:rPr>
              <a:t>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>
                <a:cs typeface="Calibri" panose="020F0502020204030204" pitchFamily="34" charset="0"/>
              </a:rPr>
              <a:t>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như</a:t>
            </a:r>
            <a:r>
              <a:rPr lang="vi-VN" sz="3500" b="1" dirty="0">
                <a:cs typeface="Calibri" panose="020F0502020204030204" pitchFamily="34" charset="0"/>
              </a:rPr>
              <a:t> </a:t>
            </a:r>
            <a:r>
              <a:rPr lang="vi-VN" sz="3500" b="1" dirty="0">
                <a:solidFill>
                  <a:srgbClr val="00B050"/>
                </a:solidFill>
                <a:cs typeface="Calibri" panose="020F0502020204030204" pitchFamily="34" charset="0"/>
              </a:rPr>
              <a:t>đoàn thoi</a:t>
            </a:r>
          </a:p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Đêm ngày dệt biển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>
                <a:cs typeface="Calibri" panose="020F0502020204030204" pitchFamily="34" charset="0"/>
              </a:rPr>
              <a:t> </a:t>
            </a:r>
            <a:r>
              <a:rPr lang="vi-VN" sz="3500" b="1" dirty="0">
                <a:solidFill>
                  <a:srgbClr val="00B050"/>
                </a:solidFill>
                <a:cs typeface="Calibri" panose="020F0502020204030204" pitchFamily="34" charset="0"/>
              </a:rPr>
              <a:t>muôn luồng sáng</a:t>
            </a:r>
            <a:r>
              <a:rPr lang="vi-VN" sz="3500" b="1" dirty="0">
                <a:cs typeface="Calibri" panose="020F0502020204030204" pitchFamily="34" charset="0"/>
              </a:rPr>
              <a:t>.</a:t>
            </a:r>
          </a:p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Đến dệt lưới ta,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>
                <a:cs typeface="Calibri" panose="020F0502020204030204" pitchFamily="34" charset="0"/>
              </a:rPr>
              <a:t>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đoàn cá ơi !</a:t>
            </a:r>
          </a:p>
          <a:p>
            <a:endParaRPr lang="vi-VN" sz="3500" b="1" dirty="0">
              <a:cs typeface="Calibri" panose="020F0502020204030204" pitchFamily="34" charset="0"/>
            </a:endParaRPr>
          </a:p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Ta</a:t>
            </a:r>
            <a:r>
              <a:rPr lang="vi-VN" sz="3500" b="1" dirty="0">
                <a:cs typeface="Calibri" panose="020F0502020204030204" pitchFamily="34" charset="0"/>
              </a:rPr>
              <a:t> </a:t>
            </a:r>
            <a:r>
              <a:rPr lang="vi-VN" sz="3500" b="1" dirty="0">
                <a:solidFill>
                  <a:srgbClr val="00B050"/>
                </a:solidFill>
                <a:cs typeface="Calibri" panose="020F0502020204030204" pitchFamily="34" charset="0"/>
              </a:rPr>
              <a:t>hát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bài ca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>
                <a:cs typeface="Calibri" panose="020F0502020204030204" pitchFamily="34" charset="0"/>
              </a:rPr>
              <a:t>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gọi cá vào,</a:t>
            </a:r>
          </a:p>
          <a:p>
            <a:r>
              <a:rPr lang="vi-VN" sz="3500" b="1" dirty="0">
                <a:solidFill>
                  <a:srgbClr val="00B050"/>
                </a:solidFill>
                <a:cs typeface="Calibri" panose="020F0502020204030204" pitchFamily="34" charset="0"/>
              </a:rPr>
              <a:t>Gõ thuyền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>
                <a:cs typeface="Calibri" panose="020F0502020204030204" pitchFamily="34" charset="0"/>
              </a:rPr>
              <a:t>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đã có nhịp trăng cao,</a:t>
            </a:r>
          </a:p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Biển cho ta cá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>
                <a:cs typeface="Calibri" panose="020F0502020204030204" pitchFamily="34" charset="0"/>
              </a:rPr>
              <a:t>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như lòng mẹ,</a:t>
            </a:r>
          </a:p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Nuôi lớn đời ta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>
                <a:cs typeface="Calibri" panose="020F0502020204030204" pitchFamily="34" charset="0"/>
              </a:rPr>
              <a:t>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tự buổi nào.</a:t>
            </a:r>
          </a:p>
          <a:p>
            <a:endParaRPr lang="vi-VN" sz="3500" b="1" dirty="0"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FD456FC-4206-FC8E-6AF9-A62938D8AA2A}"/>
              </a:ext>
            </a:extLst>
          </p:cNvPr>
          <p:cNvSpPr txBox="1"/>
          <p:nvPr/>
        </p:nvSpPr>
        <p:spPr>
          <a:xfrm>
            <a:off x="9479280" y="1620232"/>
            <a:ext cx="9067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>
                <a:solidFill>
                  <a:schemeClr val="accent6">
                    <a:lumMod val="75000"/>
                  </a:schemeClr>
                </a:solidFill>
              </a:rPr>
              <a:t>Sao mờ, </a:t>
            </a:r>
            <a:r>
              <a:rPr lang="vi-VN" sz="3500" b="1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/>
              <a:t> </a:t>
            </a:r>
            <a:r>
              <a:rPr lang="vi-VN" sz="3500" b="1">
                <a:solidFill>
                  <a:schemeClr val="accent6">
                    <a:lumMod val="75000"/>
                  </a:schemeClr>
                </a:solidFill>
              </a:rPr>
              <a:t>kéo lưới kịp trời sáng,</a:t>
            </a:r>
          </a:p>
          <a:p>
            <a:r>
              <a:rPr lang="vi-VN" sz="3500" b="1">
                <a:solidFill>
                  <a:schemeClr val="accent6">
                    <a:lumMod val="75000"/>
                  </a:schemeClr>
                </a:solidFill>
              </a:rPr>
              <a:t>Ta</a:t>
            </a:r>
            <a:r>
              <a:rPr lang="vi-VN" sz="3500" b="1"/>
              <a:t> </a:t>
            </a:r>
            <a:r>
              <a:rPr lang="vi-VN" sz="3500" b="1">
                <a:solidFill>
                  <a:srgbClr val="00B050"/>
                </a:solidFill>
              </a:rPr>
              <a:t>kéo xoăn tay </a:t>
            </a:r>
            <a:r>
              <a:rPr lang="vi-VN" sz="3500" b="1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/>
              <a:t> </a:t>
            </a:r>
            <a:r>
              <a:rPr lang="vi-VN" sz="3500" b="1">
                <a:solidFill>
                  <a:schemeClr val="accent6">
                    <a:lumMod val="75000"/>
                  </a:schemeClr>
                </a:solidFill>
              </a:rPr>
              <a:t>chùm cá nặng,</a:t>
            </a:r>
          </a:p>
          <a:p>
            <a:r>
              <a:rPr lang="vi-VN" sz="3500" b="1">
                <a:solidFill>
                  <a:schemeClr val="accent6">
                    <a:lumMod val="75000"/>
                  </a:schemeClr>
                </a:solidFill>
              </a:rPr>
              <a:t>Vảy bạc đuôi vàng </a:t>
            </a:r>
            <a:r>
              <a:rPr lang="vi-VN" sz="3500" b="1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/>
              <a:t> </a:t>
            </a:r>
            <a:r>
              <a:rPr lang="vi-VN" sz="3500" b="1">
                <a:solidFill>
                  <a:srgbClr val="00B050"/>
                </a:solidFill>
              </a:rPr>
              <a:t>loé rạng đông,</a:t>
            </a:r>
          </a:p>
          <a:p>
            <a:r>
              <a:rPr lang="vi-VN" sz="3500" b="1">
                <a:solidFill>
                  <a:schemeClr val="accent6">
                    <a:lumMod val="75000"/>
                  </a:schemeClr>
                </a:solidFill>
              </a:rPr>
              <a:t>Lưới xếp buồm lên </a:t>
            </a:r>
            <a:r>
              <a:rPr lang="vi-VN" sz="3500" b="1">
                <a:solidFill>
                  <a:srgbClr val="C00000"/>
                </a:solidFill>
                <a:cs typeface="Calibri" panose="020F0502020204030204" pitchFamily="34" charset="0"/>
              </a:rPr>
              <a:t>/ </a:t>
            </a:r>
            <a:r>
              <a:rPr lang="vi-VN" sz="3500" b="1">
                <a:solidFill>
                  <a:schemeClr val="accent6">
                    <a:lumMod val="75000"/>
                  </a:schemeClr>
                </a:solidFill>
              </a:rPr>
              <a:t>đón nắng hồng.</a:t>
            </a:r>
          </a:p>
          <a:p>
            <a:endParaRPr lang="vi-VN" sz="3500" b="1"/>
          </a:p>
          <a:p>
            <a:r>
              <a:rPr lang="vi-VN" sz="3500" b="1">
                <a:solidFill>
                  <a:schemeClr val="accent6">
                    <a:lumMod val="75000"/>
                  </a:schemeClr>
                </a:solidFill>
              </a:rPr>
              <a:t>Câu hát căng buồm</a:t>
            </a:r>
            <a:r>
              <a:rPr lang="vi-VN" sz="3500" b="1"/>
              <a:t> </a:t>
            </a:r>
            <a:r>
              <a:rPr lang="vi-VN" sz="3500" b="1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/>
              <a:t> </a:t>
            </a:r>
            <a:r>
              <a:rPr lang="vi-VN" sz="3500" b="1">
                <a:solidFill>
                  <a:schemeClr val="accent6">
                    <a:lumMod val="75000"/>
                  </a:schemeClr>
                </a:solidFill>
              </a:rPr>
              <a:t>với gió khơi,</a:t>
            </a:r>
          </a:p>
          <a:p>
            <a:r>
              <a:rPr lang="vi-VN" sz="3500" b="1">
                <a:solidFill>
                  <a:schemeClr val="accent6">
                    <a:lumMod val="75000"/>
                  </a:schemeClr>
                </a:solidFill>
              </a:rPr>
              <a:t>Đoàn thuyền</a:t>
            </a:r>
            <a:r>
              <a:rPr lang="vi-VN" sz="3500" b="1"/>
              <a:t> </a:t>
            </a:r>
            <a:r>
              <a:rPr lang="vi-VN" sz="3500" b="1">
                <a:solidFill>
                  <a:srgbClr val="00B050"/>
                </a:solidFill>
              </a:rPr>
              <a:t>chạy đua </a:t>
            </a:r>
            <a:r>
              <a:rPr lang="vi-VN" sz="3500" b="1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/>
              <a:t> </a:t>
            </a:r>
            <a:r>
              <a:rPr lang="vi-VN" sz="3500" b="1">
                <a:solidFill>
                  <a:schemeClr val="accent6">
                    <a:lumMod val="75000"/>
                  </a:schemeClr>
                </a:solidFill>
              </a:rPr>
              <a:t>cùng mặt trời.</a:t>
            </a:r>
          </a:p>
          <a:p>
            <a:r>
              <a:rPr lang="vi-VN" sz="3500" b="1">
                <a:solidFill>
                  <a:schemeClr val="accent6">
                    <a:lumMod val="75000"/>
                  </a:schemeClr>
                </a:solidFill>
              </a:rPr>
              <a:t>Mặt trời </a:t>
            </a:r>
            <a:r>
              <a:rPr lang="vi-VN" sz="3500" b="1">
                <a:solidFill>
                  <a:srgbClr val="00B050"/>
                </a:solidFill>
              </a:rPr>
              <a:t>đội biển </a:t>
            </a:r>
            <a:r>
              <a:rPr lang="vi-VN" sz="3500" b="1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/>
              <a:t> </a:t>
            </a:r>
            <a:r>
              <a:rPr lang="vi-VN" sz="3500" b="1">
                <a:solidFill>
                  <a:schemeClr val="accent6">
                    <a:lumMod val="75000"/>
                  </a:schemeClr>
                </a:solidFill>
              </a:rPr>
              <a:t>nhô màu mới</a:t>
            </a:r>
          </a:p>
          <a:p>
            <a:r>
              <a:rPr lang="vi-VN" sz="3500" b="1">
                <a:solidFill>
                  <a:schemeClr val="accent6">
                    <a:lumMod val="75000"/>
                  </a:schemeClr>
                </a:solidFill>
              </a:rPr>
              <a:t>Mắt cá </a:t>
            </a:r>
            <a:r>
              <a:rPr lang="vi-VN" sz="3500" b="1">
                <a:solidFill>
                  <a:srgbClr val="00B050"/>
                </a:solidFill>
              </a:rPr>
              <a:t>huy hoàng </a:t>
            </a:r>
            <a:r>
              <a:rPr lang="vi-VN" sz="3500" b="1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/>
              <a:t> </a:t>
            </a:r>
            <a:r>
              <a:rPr lang="vi-VN" sz="3500" b="1">
                <a:solidFill>
                  <a:schemeClr val="accent6">
                    <a:lumMod val="75000"/>
                  </a:schemeClr>
                </a:solidFill>
              </a:rPr>
              <a:t>muôn dặm phơi.</a:t>
            </a:r>
          </a:p>
          <a:p>
            <a:endParaRPr lang="vi-VN" sz="3500" b="1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8AB9A5F-50D5-9544-3782-9DB90B48E155}"/>
              </a:ext>
            </a:extLst>
          </p:cNvPr>
          <p:cNvSpPr txBox="1"/>
          <p:nvPr/>
        </p:nvSpPr>
        <p:spPr>
          <a:xfrm>
            <a:off x="12641580" y="6511336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/>
              <a:t>HUY CẬN</a:t>
            </a:r>
            <a:endParaRPr lang="en-US" sz="3200" b="1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4958FDF-C11C-3189-D055-DC3C376B3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51" t="41852" r="23749" b="33704"/>
          <a:stretch/>
        </p:blipFill>
        <p:spPr>
          <a:xfrm>
            <a:off x="10515600" y="7493000"/>
            <a:ext cx="6248400" cy="2291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6770" y="402084"/>
            <a:ext cx="51549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solidFill>
                  <a:srgbClr val="0070C0"/>
                </a:solidFill>
                <a:latin typeface="+mj-lt"/>
              </a:rPr>
              <a:t>Luyện đọc nhóm </a:t>
            </a:r>
            <a:endParaRPr lang="vi-VN" sz="54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882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build="allAtOnce"/>
      <p:bldP spid="14" grpId="0" build="allAtOnce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oàng Hôn Biển Bầu Trời Mặt - Ảnh miễn phí trên Pixabay">
            <a:extLst>
              <a:ext uri="{FF2B5EF4-FFF2-40B4-BE49-F238E27FC236}">
                <a16:creationId xmlns="" xmlns:a16="http://schemas.microsoft.com/office/drawing/2014/main" id="{7ACCCBC2-40F3-28BA-DAD5-10581F7C08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64" y="-80328"/>
            <a:ext cx="18390263" cy="10367328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728725" y="2161402"/>
            <a:ext cx="4114800" cy="3987615"/>
          </a:xfrm>
          <a:prstGeom prst="rect">
            <a:avLst/>
          </a:prstGeom>
          <a:effectLst>
            <a:softEdge rad="381000"/>
          </a:effectLst>
        </p:spPr>
      </p:pic>
      <p:sp>
        <p:nvSpPr>
          <p:cNvPr id="13" name="TextBox 13" descr="Goldfish, of white and orange hues, swimming close together"/>
          <p:cNvSpPr txBox="1"/>
          <p:nvPr/>
        </p:nvSpPr>
        <p:spPr>
          <a:xfrm>
            <a:off x="1654483" y="2033778"/>
            <a:ext cx="14404210" cy="2569934"/>
          </a:xfrm>
          <a:prstGeom prst="rect">
            <a:avLst/>
          </a:prstGeom>
        </p:spPr>
        <p:txBody>
          <a:bodyPr wrap="square" lIns="0" tIns="0" rIns="0" bIns="0" rtlCol="0" anchor="t">
            <a:prstTxWarp prst="textStop">
              <a:avLst/>
            </a:prstTxWarp>
            <a:spAutoFit/>
          </a:bodyPr>
          <a:lstStyle/>
          <a:p>
            <a:pPr algn="ctr"/>
            <a:r>
              <a:rPr lang="vi-VN" sz="16700" b="1">
                <a:ln w="762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VN Mang Tre" panose="00000400000000000000" pitchFamily="2" charset="0"/>
              </a:rPr>
              <a:t>02. Tìm hiểu bài</a:t>
            </a:r>
            <a:endParaRPr lang="en-US" sz="16700" b="1">
              <a:ln w="762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VN Mang Tre" panose="00000400000000000000" pitchFamily="2" charset="0"/>
            </a:endParaRPr>
          </a:p>
        </p:txBody>
      </p:sp>
      <p:pic>
        <p:nvPicPr>
          <p:cNvPr id="43" name="Picture 2">
            <a:extLst>
              <a:ext uri="{FF2B5EF4-FFF2-40B4-BE49-F238E27FC236}">
                <a16:creationId xmlns="" xmlns:a16="http://schemas.microsoft.com/office/drawing/2014/main" id="{7111AB9D-F191-A84B-B8B6-941EAEA2ED9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5304494" y="8401919"/>
            <a:ext cx="2983506" cy="1592447"/>
          </a:xfrm>
          <a:prstGeom prst="rect">
            <a:avLst/>
          </a:prstGeom>
        </p:spPr>
      </p:pic>
      <p:pic>
        <p:nvPicPr>
          <p:cNvPr id="2064" name="Picture 16" descr="Phân tích vẻ đẹp người lao động trong bài Đoàn thuyền đánh cá - Ngữ Văn 9 -  Phòng GD&amp;DT Sa Thầy">
            <a:extLst>
              <a:ext uri="{FF2B5EF4-FFF2-40B4-BE49-F238E27FC236}">
                <a16:creationId xmlns="" xmlns:a16="http://schemas.microsoft.com/office/drawing/2014/main" id="{216620BE-BB17-83FF-A8D6-D36231D09B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" t="35048" b="16292"/>
          <a:stretch/>
        </p:blipFill>
        <p:spPr bwMode="auto">
          <a:xfrm>
            <a:off x="-304800" y="6306406"/>
            <a:ext cx="18897599" cy="3823204"/>
          </a:xfrm>
          <a:prstGeom prst="rect">
            <a:avLst/>
          </a:prstGeom>
          <a:noFill/>
          <a:effectLst>
            <a:softEdge rad="1181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A group of people on a boat in the water&#10;&#10;Description automatically generated with low confidence">
            <a:extLst>
              <a:ext uri="{FF2B5EF4-FFF2-40B4-BE49-F238E27FC236}">
                <a16:creationId xmlns="" xmlns:a16="http://schemas.microsoft.com/office/drawing/2014/main" id="{6DA89FD1-9D16-DD2A-94D8-0F06828E5F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5" t="35365" r="-59" b="13209"/>
          <a:stretch/>
        </p:blipFill>
        <p:spPr>
          <a:xfrm>
            <a:off x="3381915" y="4466792"/>
            <a:ext cx="12676778" cy="597420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173535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BA14D8E-5894-6908-6DEF-3C1550BDF4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" y="342900"/>
            <a:ext cx="17145000" cy="94488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503FF47-24C7-D2EC-7E6D-EC597E5B493F}"/>
              </a:ext>
            </a:extLst>
          </p:cNvPr>
          <p:cNvSpPr txBox="1"/>
          <p:nvPr/>
        </p:nvSpPr>
        <p:spPr>
          <a:xfrm>
            <a:off x="4267200" y="263069"/>
            <a:ext cx="9067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>
                <a:solidFill>
                  <a:srgbClr val="C00000"/>
                </a:solidFill>
                <a:latin typeface="Dancing Script" pitchFamily="2" charset="0"/>
              </a:rPr>
              <a:t>Đoàn thuyền đánh cá</a:t>
            </a:r>
          </a:p>
          <a:p>
            <a:pPr algn="ctr"/>
            <a:r>
              <a:rPr lang="vi-VN" sz="3200" i="1">
                <a:latin typeface="+mj-lt"/>
              </a:rPr>
              <a:t>(Trích)</a:t>
            </a:r>
            <a:endParaRPr lang="en-US" sz="3200" i="1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8AB9A5F-50D5-9544-3782-9DB90B48E155}"/>
              </a:ext>
            </a:extLst>
          </p:cNvPr>
          <p:cNvSpPr txBox="1"/>
          <p:nvPr/>
        </p:nvSpPr>
        <p:spPr>
          <a:xfrm>
            <a:off x="11468099" y="5876903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/>
              <a:t>HUY CẬN</a:t>
            </a:r>
            <a:endParaRPr lang="en-US" sz="3200" b="1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271DDA9-DBBC-6666-B1B9-B02E3E0D78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1" t="13360" r="50058" b="7678"/>
          <a:stretch/>
        </p:blipFill>
        <p:spPr>
          <a:xfrm>
            <a:off x="1637081" y="1771174"/>
            <a:ext cx="6287718" cy="63920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E5908CC-AFD9-3911-D844-B5FB50519B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17" t="13361" r="5417" b="36703"/>
          <a:stretch/>
        </p:blipFill>
        <p:spPr>
          <a:xfrm>
            <a:off x="8937039" y="1749151"/>
            <a:ext cx="6287717" cy="3998851"/>
          </a:xfrm>
          <a:prstGeom prst="rect">
            <a:avLst/>
          </a:prstGeom>
        </p:spPr>
      </p:pic>
      <p:pic>
        <p:nvPicPr>
          <p:cNvPr id="1028" name="Picture 4" descr="Phân tích khổ thơ 1 và 7 của Đoàn thuyền đánh cá (Huy Cận)">
            <a:extLst>
              <a:ext uri="{FF2B5EF4-FFF2-40B4-BE49-F238E27FC236}">
                <a16:creationId xmlns="" xmlns:a16="http://schemas.microsoft.com/office/drawing/2014/main" id="{238EB59D-F801-9F58-9C9E-21C16FAB8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6590579"/>
            <a:ext cx="4343400" cy="2890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3016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22;p6">
            <a:extLst>
              <a:ext uri="{FF2B5EF4-FFF2-40B4-BE49-F238E27FC236}">
                <a16:creationId xmlns:a16="http://schemas.microsoft.com/office/drawing/2014/main" xmlns="" id="{4B923910-D81C-C2A9-C786-1D947CE86DE1}"/>
              </a:ext>
            </a:extLst>
          </p:cNvPr>
          <p:cNvSpPr txBox="1"/>
          <p:nvPr/>
        </p:nvSpPr>
        <p:spPr>
          <a:xfrm>
            <a:off x="2063894" y="2530451"/>
            <a:ext cx="14160209" cy="73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4200" b="1" kern="0" dirty="0">
                <a:solidFill>
                  <a:schemeClr val="bg1"/>
                </a:solidFill>
                <a:latin typeface="+mj-lt"/>
                <a:cs typeface="Arial"/>
                <a:sym typeface="Arial"/>
              </a:rPr>
              <a:t>2. ĐỌC HIỂU</a:t>
            </a:r>
            <a:endParaRPr sz="4200" b="1" i="1" kern="0" dirty="0">
              <a:solidFill>
                <a:schemeClr val="bg1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7" name="Google Shape;188;p12">
            <a:extLst>
              <a:ext uri="{FF2B5EF4-FFF2-40B4-BE49-F238E27FC236}">
                <a16:creationId xmlns:a16="http://schemas.microsoft.com/office/drawing/2014/main" xmlns="" id="{AF227658-C00C-E7B6-60B4-3BAD049529BB}"/>
              </a:ext>
            </a:extLst>
          </p:cNvPr>
          <p:cNvSpPr/>
          <p:nvPr/>
        </p:nvSpPr>
        <p:spPr>
          <a:xfrm>
            <a:off x="2819400" y="1039870"/>
            <a:ext cx="15011400" cy="7972929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6324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0" tIns="45701" rIns="360000" bIns="0" anchor="ctr" anchorCtr="0">
            <a:noAutofit/>
          </a:bodyPr>
          <a:lstStyle/>
          <a:p>
            <a:pPr algn="just" defTabSz="1371600">
              <a:lnSpc>
                <a:spcPct val="150000"/>
              </a:lnSpc>
              <a:buClr>
                <a:srgbClr val="000000"/>
              </a:buClr>
              <a:buSzPts val="3200"/>
              <a:defRPr/>
            </a:pPr>
            <a:r>
              <a:rPr lang="vi-VN" sz="3600" b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 1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Qua khổ thơ 1, em hiểu đoàn thuyền đánh cá ra khơi vào lúc nào?</a:t>
            </a:r>
            <a:endParaRPr sz="36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  <a:p>
            <a:pPr algn="just" defTabSz="1371600">
              <a:lnSpc>
                <a:spcPct val="150000"/>
              </a:lnSpc>
              <a:buClr>
                <a:srgbClr val="000000"/>
              </a:buClr>
              <a:buSzPts val="3200"/>
              <a:defRPr/>
            </a:pPr>
            <a:r>
              <a:rPr lang="vi-VN" sz="3600" b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 2.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Những từ ngữ, hình ảnh nào cho biết những người đánh cá đã làm việc suốt đêm?</a:t>
            </a:r>
            <a:endParaRPr sz="36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  <a:p>
            <a:pPr algn="just" defTabSz="1371600">
              <a:lnSpc>
                <a:spcPct val="150000"/>
              </a:lnSpc>
              <a:buClr>
                <a:srgbClr val="000000"/>
              </a:buClr>
              <a:buSzPts val="3200"/>
              <a:defRPr/>
            </a:pPr>
            <a:r>
              <a:rPr lang="vi-VN" sz="3600" b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 3.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Tiếng hát vang lên suốt quá trình lao động nói lên điều gì?</a:t>
            </a:r>
            <a:endParaRPr sz="36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  <a:p>
            <a:pPr algn="just" defTabSz="1371600">
              <a:lnSpc>
                <a:spcPct val="150000"/>
              </a:lnSpc>
              <a:buClr>
                <a:srgbClr val="000000"/>
              </a:buClr>
              <a:buSzPts val="3200"/>
              <a:defRPr/>
            </a:pPr>
            <a:r>
              <a:rPr lang="vi-VN" sz="3600" b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 4.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Nêu một hình ảnh so sánh hoặc nhân hóa mà em thích. Vì sao em thích hình ảnh đó?</a:t>
            </a:r>
            <a:endParaRPr sz="36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  <a:p>
            <a:pPr algn="just" defTabSz="1371600">
              <a:lnSpc>
                <a:spcPct val="150000"/>
              </a:lnSpc>
              <a:buClr>
                <a:srgbClr val="000000"/>
              </a:buClr>
              <a:buSzPts val="3200"/>
              <a:defRPr/>
            </a:pPr>
            <a:r>
              <a:rPr lang="vi-VN" sz="3600" b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 5.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Tìm những từ ngữ, hình ảnh thể hiện cảm nhận của người lao động về vẻ đẹp huy hoàng, thơ mộng của thiên nhiên.</a:t>
            </a:r>
            <a:endParaRPr sz="36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  <a:p>
            <a:pPr algn="just" defTabSz="1371600">
              <a:lnSpc>
                <a:spcPct val="150000"/>
              </a:lnSpc>
              <a:buClr>
                <a:srgbClr val="000000"/>
              </a:buClr>
              <a:buSzPts val="3200"/>
              <a:defRPr/>
            </a:pPr>
            <a:r>
              <a:rPr lang="vi-VN" sz="3600" b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 6.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Cảm nhận của người lao động về vẻ đẹp của thiên nhiên nói lên điều gì về họ?</a:t>
            </a:r>
            <a:endParaRPr sz="36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0" name="Google Shape;189;p12">
            <a:extLst>
              <a:ext uri="{FF2B5EF4-FFF2-40B4-BE49-F238E27FC236}">
                <a16:creationId xmlns:a16="http://schemas.microsoft.com/office/drawing/2014/main" xmlns="" id="{42E8AD91-10D4-CCFC-995A-02DFA2C30188}"/>
              </a:ext>
            </a:extLst>
          </p:cNvPr>
          <p:cNvSpPr/>
          <p:nvPr/>
        </p:nvSpPr>
        <p:spPr>
          <a:xfrm>
            <a:off x="29154" y="60266"/>
            <a:ext cx="5190800" cy="979604"/>
          </a:xfrm>
          <a:prstGeom prst="homePlate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1" rIns="91425" bIns="45701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chemeClr val="bg1"/>
                </a:solidFill>
                <a:latin typeface="+mj-lt"/>
                <a:cs typeface="Arial"/>
                <a:sym typeface="Arial"/>
              </a:rPr>
              <a:t>Trả lời câu hỏi</a:t>
            </a:r>
            <a:endParaRPr sz="600" kern="0" dirty="0">
              <a:solidFill>
                <a:schemeClr val="bg1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1" name="Google Shape;190;p12">
            <a:extLst>
              <a:ext uri="{FF2B5EF4-FFF2-40B4-BE49-F238E27FC236}">
                <a16:creationId xmlns:a16="http://schemas.microsoft.com/office/drawing/2014/main" xmlns="" id="{A82B994F-92DA-552E-68DB-81E8F549679E}"/>
              </a:ext>
            </a:extLst>
          </p:cNvPr>
          <p:cNvSpPr/>
          <p:nvPr/>
        </p:nvSpPr>
        <p:spPr>
          <a:xfrm>
            <a:off x="-457200" y="1790700"/>
            <a:ext cx="3713297" cy="5573426"/>
          </a:xfrm>
          <a:custGeom>
            <a:avLst/>
            <a:gdLst/>
            <a:ahLst/>
            <a:cxnLst/>
            <a:rect l="l" t="t" r="r" b="b"/>
            <a:pathLst>
              <a:path w="852891" h="1280136" extrusionOk="0">
                <a:moveTo>
                  <a:pt x="0" y="0"/>
                </a:moveTo>
                <a:lnTo>
                  <a:pt x="852891" y="0"/>
                </a:lnTo>
                <a:lnTo>
                  <a:pt x="852891" y="1280136"/>
                </a:lnTo>
                <a:lnTo>
                  <a:pt x="0" y="12801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27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8525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3" name="Rectangle 3078">
            <a:extLst>
              <a:ext uri="{FF2B5EF4-FFF2-40B4-BE49-F238E27FC236}">
                <a16:creationId xmlns="" xmlns:a16="http://schemas.microsoft.com/office/drawing/2014/main" id="{7742A528-B5BC-48B8-92DE-9C2B44451A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Phân tích khổ thơ 1 và 7 của Đoàn thuyền đánh cá (Huy Cận)">
            <a:extLst>
              <a:ext uri="{FF2B5EF4-FFF2-40B4-BE49-F238E27FC236}">
                <a16:creationId xmlns="" xmlns:a16="http://schemas.microsoft.com/office/drawing/2014/main" id="{825FB27E-AE4D-E239-02D4-F60BA0E4D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7005"/>
          <a:stretch/>
        </p:blipFill>
        <p:spPr bwMode="auto">
          <a:xfrm>
            <a:off x="3845814" y="459437"/>
            <a:ext cx="10591800" cy="6555640"/>
          </a:xfrm>
          <a:custGeom>
            <a:avLst/>
            <a:gdLst/>
            <a:ahLst/>
            <a:cxnLst/>
            <a:rect l="l" t="t" r="r" b="b"/>
            <a:pathLst>
              <a:path w="8500451" h="5783926">
                <a:moveTo>
                  <a:pt x="4814568" y="604"/>
                </a:moveTo>
                <a:cubicBezTo>
                  <a:pt x="5041344" y="3294"/>
                  <a:pt x="5267019" y="14348"/>
                  <a:pt x="5493575" y="21000"/>
                </a:cubicBezTo>
                <a:cubicBezTo>
                  <a:pt x="5987120" y="36130"/>
                  <a:pt x="6483273" y="35607"/>
                  <a:pt x="6977859" y="46564"/>
                </a:cubicBezTo>
                <a:cubicBezTo>
                  <a:pt x="7286195" y="53346"/>
                  <a:pt x="7590877" y="77867"/>
                  <a:pt x="7880953" y="154038"/>
                </a:cubicBezTo>
                <a:cubicBezTo>
                  <a:pt x="7921646" y="164993"/>
                  <a:pt x="7967557" y="167081"/>
                  <a:pt x="7998861" y="193166"/>
                </a:cubicBezTo>
                <a:cubicBezTo>
                  <a:pt x="8033815" y="222382"/>
                  <a:pt x="8019729" y="265163"/>
                  <a:pt x="7968600" y="273511"/>
                </a:cubicBezTo>
                <a:cubicBezTo>
                  <a:pt x="7903386" y="284466"/>
                  <a:pt x="7836607" y="287597"/>
                  <a:pt x="7764609" y="294901"/>
                </a:cubicBezTo>
                <a:cubicBezTo>
                  <a:pt x="7792260" y="335073"/>
                  <a:pt x="7859040" y="304814"/>
                  <a:pt x="7876257" y="354899"/>
                </a:cubicBezTo>
                <a:cubicBezTo>
                  <a:pt x="7799043" y="389332"/>
                  <a:pt x="7705656" y="366898"/>
                  <a:pt x="7631049" y="400810"/>
                </a:cubicBezTo>
                <a:cubicBezTo>
                  <a:pt x="7633137" y="424287"/>
                  <a:pt x="7649831" y="426374"/>
                  <a:pt x="7663396" y="432635"/>
                </a:cubicBezTo>
                <a:cubicBezTo>
                  <a:pt x="7676961" y="438373"/>
                  <a:pt x="7710871" y="430026"/>
                  <a:pt x="7696264" y="462894"/>
                </a:cubicBezTo>
                <a:cubicBezTo>
                  <a:pt x="7541315" y="482719"/>
                  <a:pt x="7393147" y="550021"/>
                  <a:pt x="7229849" y="540630"/>
                </a:cubicBezTo>
                <a:cubicBezTo>
                  <a:pt x="7431755" y="558890"/>
                  <a:pt x="7602355" y="633496"/>
                  <a:pt x="7780782" y="683059"/>
                </a:cubicBezTo>
                <a:cubicBezTo>
                  <a:pt x="7773479" y="741491"/>
                  <a:pt x="7701483" y="718014"/>
                  <a:pt x="7680613" y="759751"/>
                </a:cubicBezTo>
                <a:cubicBezTo>
                  <a:pt x="7794869" y="788967"/>
                  <a:pt x="7904429" y="823401"/>
                  <a:pt x="7998861" y="880789"/>
                </a:cubicBezTo>
                <a:cubicBezTo>
                  <a:pt x="8083901" y="932439"/>
                  <a:pt x="8164765" y="989306"/>
                  <a:pt x="8257111" y="1031566"/>
                </a:cubicBezTo>
                <a:cubicBezTo>
                  <a:pt x="8354150" y="1075912"/>
                  <a:pt x="8413103" y="1132779"/>
                  <a:pt x="8402148" y="1229819"/>
                </a:cubicBezTo>
                <a:cubicBezTo>
                  <a:pt x="8397452" y="1269468"/>
                  <a:pt x="8409973" y="1302859"/>
                  <a:pt x="8453275" y="1318510"/>
                </a:cubicBezTo>
                <a:cubicBezTo>
                  <a:pt x="8507013" y="1337814"/>
                  <a:pt x="8501275" y="1367029"/>
                  <a:pt x="8499187" y="1411897"/>
                </a:cubicBezTo>
                <a:cubicBezTo>
                  <a:pt x="8496056" y="1465634"/>
                  <a:pt x="8468406" y="1486504"/>
                  <a:pt x="8419885" y="1504764"/>
                </a:cubicBezTo>
                <a:cubicBezTo>
                  <a:pt x="8350497" y="1530327"/>
                  <a:pt x="8349975" y="1569978"/>
                  <a:pt x="8368237" y="1617454"/>
                </a:cubicBezTo>
                <a:cubicBezTo>
                  <a:pt x="8378149" y="1643540"/>
                  <a:pt x="8393278" y="1664409"/>
                  <a:pt x="8415713" y="1683712"/>
                </a:cubicBezTo>
                <a:cubicBezTo>
                  <a:pt x="8493448" y="1751014"/>
                  <a:pt x="8492927" y="1752056"/>
                  <a:pt x="8416755" y="1831880"/>
                </a:cubicBezTo>
                <a:cubicBezTo>
                  <a:pt x="8396408" y="1853269"/>
                  <a:pt x="8374496" y="1867356"/>
                  <a:pt x="8383888" y="1901790"/>
                </a:cubicBezTo>
                <a:cubicBezTo>
                  <a:pt x="8415713" y="2016046"/>
                  <a:pt x="8411538" y="2016046"/>
                  <a:pt x="8283717" y="2053609"/>
                </a:cubicBezTo>
                <a:cubicBezTo>
                  <a:pt x="8254501" y="2062479"/>
                  <a:pt x="8215373" y="2054653"/>
                  <a:pt x="8198678" y="2087521"/>
                </a:cubicBezTo>
                <a:cubicBezTo>
                  <a:pt x="8209113" y="2111521"/>
                  <a:pt x="8184591" y="2690625"/>
                  <a:pt x="8207547" y="2700017"/>
                </a:cubicBezTo>
                <a:cubicBezTo>
                  <a:pt x="8387017" y="2773578"/>
                  <a:pt x="8409451" y="2860184"/>
                  <a:pt x="8269632" y="2996352"/>
                </a:cubicBezTo>
                <a:cubicBezTo>
                  <a:pt x="8175722" y="3087653"/>
                  <a:pt x="8186677" y="3236864"/>
                  <a:pt x="8225807" y="3330251"/>
                </a:cubicBezTo>
                <a:cubicBezTo>
                  <a:pt x="8373452" y="3371467"/>
                  <a:pt x="8341107" y="3481027"/>
                  <a:pt x="8370845" y="3577023"/>
                </a:cubicBezTo>
                <a:cubicBezTo>
                  <a:pt x="8392757" y="3649020"/>
                  <a:pt x="8306673" y="3639107"/>
                  <a:pt x="8310847" y="3671976"/>
                </a:cubicBezTo>
                <a:cubicBezTo>
                  <a:pt x="8365105" y="3711626"/>
                  <a:pt x="8437624" y="3724148"/>
                  <a:pt x="8479884" y="3778406"/>
                </a:cubicBezTo>
                <a:cubicBezTo>
                  <a:pt x="8403713" y="3818056"/>
                  <a:pt x="8365105" y="3873880"/>
                  <a:pt x="8322845" y="3929703"/>
                </a:cubicBezTo>
                <a:cubicBezTo>
                  <a:pt x="8254501" y="4020482"/>
                  <a:pt x="8161635" y="4097174"/>
                  <a:pt x="8063031" y="4166563"/>
                </a:cubicBezTo>
                <a:cubicBezTo>
                  <a:pt x="8012947" y="4649674"/>
                  <a:pt x="7851215" y="5156783"/>
                  <a:pt x="7833475" y="5181825"/>
                </a:cubicBezTo>
                <a:cubicBezTo>
                  <a:pt x="7760436" y="5174520"/>
                  <a:pt x="7618528" y="5466682"/>
                  <a:pt x="7495403" y="5493812"/>
                </a:cubicBezTo>
                <a:cubicBezTo>
                  <a:pt x="7366017" y="5523550"/>
                  <a:pt x="5441925" y="5797973"/>
                  <a:pt x="5148199" y="5783364"/>
                </a:cubicBezTo>
                <a:cubicBezTo>
                  <a:pt x="3551743" y="5705628"/>
                  <a:pt x="3505310" y="5598155"/>
                  <a:pt x="3505310" y="5598155"/>
                </a:cubicBezTo>
                <a:cubicBezTo>
                  <a:pt x="3505310" y="5598155"/>
                  <a:pt x="3596089" y="5571548"/>
                  <a:pt x="3675390" y="5541287"/>
                </a:cubicBezTo>
                <a:cubicBezTo>
                  <a:pt x="3627392" y="5542853"/>
                  <a:pt x="3579395" y="5543896"/>
                  <a:pt x="3531919" y="5542331"/>
                </a:cubicBezTo>
                <a:cubicBezTo>
                  <a:pt x="3164108" y="5531375"/>
                  <a:pt x="3500093" y="5511028"/>
                  <a:pt x="3138022" y="5469291"/>
                </a:cubicBezTo>
                <a:cubicBezTo>
                  <a:pt x="2527092" y="5398860"/>
                  <a:pt x="2618913" y="5380598"/>
                  <a:pt x="2058068" y="5181825"/>
                </a:cubicBezTo>
                <a:cubicBezTo>
                  <a:pt x="2008504" y="5164086"/>
                  <a:pt x="1660519" y="5056613"/>
                  <a:pt x="1447659" y="5044613"/>
                </a:cubicBezTo>
                <a:cubicBezTo>
                  <a:pt x="1391313" y="5041483"/>
                  <a:pt x="1329751" y="5042527"/>
                  <a:pt x="1281230" y="4977311"/>
                </a:cubicBezTo>
                <a:cubicBezTo>
                  <a:pt x="1429920" y="4979399"/>
                  <a:pt x="1557741" y="4979399"/>
                  <a:pt x="1696518" y="4945487"/>
                </a:cubicBezTo>
                <a:cubicBezTo>
                  <a:pt x="1622434" y="4898532"/>
                  <a:pt x="1537394" y="4938705"/>
                  <a:pt x="1478440" y="4905836"/>
                </a:cubicBezTo>
                <a:cubicBezTo>
                  <a:pt x="1423138" y="4875577"/>
                  <a:pt x="1375140" y="4871404"/>
                  <a:pt x="1318795" y="4919401"/>
                </a:cubicBezTo>
                <a:cubicBezTo>
                  <a:pt x="1289578" y="4944443"/>
                  <a:pt x="1237928" y="4939747"/>
                  <a:pt x="1208190" y="4925140"/>
                </a:cubicBezTo>
                <a:cubicBezTo>
                  <a:pt x="1049066" y="4846360"/>
                  <a:pt x="1052718" y="4847404"/>
                  <a:pt x="875857" y="4867751"/>
                </a:cubicBezTo>
                <a:cubicBezTo>
                  <a:pt x="763166" y="4880272"/>
                  <a:pt x="648388" y="4902706"/>
                  <a:pt x="545088" y="4889141"/>
                </a:cubicBezTo>
                <a:cubicBezTo>
                  <a:pt x="532045" y="4859403"/>
                  <a:pt x="543522" y="4845839"/>
                  <a:pt x="558131" y="4841666"/>
                </a:cubicBezTo>
                <a:cubicBezTo>
                  <a:pt x="796034" y="4776973"/>
                  <a:pt x="840379" y="4702889"/>
                  <a:pt x="1081413" y="4662717"/>
                </a:cubicBezTo>
                <a:cubicBezTo>
                  <a:pt x="1099151" y="4617327"/>
                  <a:pt x="1011503" y="4609500"/>
                  <a:pt x="1052718" y="4564633"/>
                </a:cubicBezTo>
                <a:cubicBezTo>
                  <a:pt x="1127846" y="4529678"/>
                  <a:pt x="1216016" y="4570894"/>
                  <a:pt x="1290622" y="4525505"/>
                </a:cubicBezTo>
                <a:cubicBezTo>
                  <a:pt x="1277579" y="4493158"/>
                  <a:pt x="1214972" y="4516636"/>
                  <a:pt x="1217581" y="4482202"/>
                </a:cubicBezTo>
                <a:cubicBezTo>
                  <a:pt x="1220712" y="4442552"/>
                  <a:pt x="1264536" y="4448813"/>
                  <a:pt x="1294796" y="4451421"/>
                </a:cubicBezTo>
                <a:cubicBezTo>
                  <a:pt x="1441398" y="4464985"/>
                  <a:pt x="1568696" y="4390902"/>
                  <a:pt x="1709040" y="4365860"/>
                </a:cubicBezTo>
                <a:cubicBezTo>
                  <a:pt x="1559306" y="4303253"/>
                  <a:pt x="686474" y="4353338"/>
                  <a:pt x="530479" y="4334034"/>
                </a:cubicBezTo>
                <a:cubicBezTo>
                  <a:pt x="367182" y="4314210"/>
                  <a:pt x="107367" y="4261516"/>
                  <a:pt x="174146" y="4244821"/>
                </a:cubicBezTo>
                <a:cubicBezTo>
                  <a:pt x="249796" y="4225518"/>
                  <a:pt x="519524" y="3996484"/>
                  <a:pt x="596216" y="3986050"/>
                </a:cubicBezTo>
                <a:cubicBezTo>
                  <a:pt x="685430" y="3974050"/>
                  <a:pt x="703169" y="3957876"/>
                  <a:pt x="820554" y="3875967"/>
                </a:cubicBezTo>
                <a:cubicBezTo>
                  <a:pt x="897769" y="3822230"/>
                  <a:pt x="576391" y="3939094"/>
                  <a:pt x="451179" y="3901009"/>
                </a:cubicBezTo>
                <a:cubicBezTo>
                  <a:pt x="405268" y="3886923"/>
                  <a:pt x="729255" y="3738233"/>
                  <a:pt x="729255" y="3711105"/>
                </a:cubicBezTo>
                <a:cubicBezTo>
                  <a:pt x="729255" y="3682409"/>
                  <a:pt x="700038" y="3676150"/>
                  <a:pt x="672387" y="3676150"/>
                </a:cubicBezTo>
                <a:cubicBezTo>
                  <a:pt x="610824" y="3676150"/>
                  <a:pt x="629606" y="3651106"/>
                  <a:pt x="568043" y="3652673"/>
                </a:cubicBezTo>
                <a:cubicBezTo>
                  <a:pt x="748558" y="3580154"/>
                  <a:pt x="860205" y="3599458"/>
                  <a:pt x="1038632" y="3533198"/>
                </a:cubicBezTo>
                <a:cubicBezTo>
                  <a:pt x="1125760" y="3500852"/>
                  <a:pt x="817425" y="3393378"/>
                  <a:pt x="907160" y="3365206"/>
                </a:cubicBezTo>
                <a:cubicBezTo>
                  <a:pt x="941071" y="3354249"/>
                  <a:pt x="986461" y="3365727"/>
                  <a:pt x="1009938" y="3327120"/>
                </a:cubicBezTo>
                <a:cubicBezTo>
                  <a:pt x="972897" y="3296340"/>
                  <a:pt x="923855" y="3309904"/>
                  <a:pt x="886812" y="3322425"/>
                </a:cubicBezTo>
                <a:cubicBezTo>
                  <a:pt x="792381" y="3354772"/>
                  <a:pt x="799165" y="3346946"/>
                  <a:pt x="789773" y="3322947"/>
                </a:cubicBezTo>
                <a:cubicBezTo>
                  <a:pt x="758993" y="3241037"/>
                  <a:pt x="682822" y="3267123"/>
                  <a:pt x="615520" y="3280688"/>
                </a:cubicBezTo>
                <a:cubicBezTo>
                  <a:pt x="412050" y="3321382"/>
                  <a:pt x="205972" y="3309904"/>
                  <a:pt x="3023" y="3351641"/>
                </a:cubicBezTo>
                <a:cubicBezTo>
                  <a:pt x="-18888" y="3356337"/>
                  <a:pt x="83890" y="3262949"/>
                  <a:pt x="132409" y="3251993"/>
                </a:cubicBezTo>
                <a:cubicBezTo>
                  <a:pt x="185103" y="3240516"/>
                  <a:pt x="249796" y="3248863"/>
                  <a:pt x="287360" y="3195127"/>
                </a:cubicBezTo>
                <a:cubicBezTo>
                  <a:pt x="220579" y="3181561"/>
                  <a:pt x="144410" y="3207647"/>
                  <a:pt x="78150" y="3164866"/>
                </a:cubicBezTo>
                <a:cubicBezTo>
                  <a:pt x="225276" y="3105913"/>
                  <a:pt x="371878" y="3107999"/>
                  <a:pt x="498655" y="3069914"/>
                </a:cubicBezTo>
                <a:cubicBezTo>
                  <a:pt x="510133" y="2999483"/>
                  <a:pt x="426658" y="3025046"/>
                  <a:pt x="396399" y="2984874"/>
                </a:cubicBezTo>
                <a:cubicBezTo>
                  <a:pt x="1351140" y="2916007"/>
                  <a:pt x="817946" y="2712537"/>
                  <a:pt x="658822" y="2601411"/>
                </a:cubicBezTo>
                <a:cubicBezTo>
                  <a:pt x="605607" y="2564370"/>
                  <a:pt x="1164888" y="2388551"/>
                  <a:pt x="1183148" y="2383856"/>
                </a:cubicBezTo>
                <a:cubicBezTo>
                  <a:pt x="1229581" y="2372900"/>
                  <a:pt x="1413747" y="2380725"/>
                  <a:pt x="1451311" y="2366639"/>
                </a:cubicBezTo>
                <a:cubicBezTo>
                  <a:pt x="1499309" y="2348901"/>
                  <a:pt x="1340706" y="2318120"/>
                  <a:pt x="1376184" y="2296729"/>
                </a:cubicBezTo>
                <a:cubicBezTo>
                  <a:pt x="1625043" y="2145953"/>
                  <a:pt x="1642780" y="1919006"/>
                  <a:pt x="1572870" y="1902834"/>
                </a:cubicBezTo>
                <a:cubicBezTo>
                  <a:pt x="1500353" y="1886138"/>
                  <a:pt x="1429399" y="1899181"/>
                  <a:pt x="1362097" y="1926311"/>
                </a:cubicBezTo>
                <a:cubicBezTo>
                  <a:pt x="1252536" y="1970656"/>
                  <a:pt x="493960" y="1907528"/>
                  <a:pt x="281620" y="1943006"/>
                </a:cubicBezTo>
                <a:cubicBezTo>
                  <a:pt x="249274" y="1948223"/>
                  <a:pt x="205451" y="1971700"/>
                  <a:pt x="174669" y="1927876"/>
                </a:cubicBezTo>
                <a:cubicBezTo>
                  <a:pt x="393269" y="1785969"/>
                  <a:pt x="673952" y="1826663"/>
                  <a:pt x="918115" y="1730145"/>
                </a:cubicBezTo>
                <a:cubicBezTo>
                  <a:pt x="822119" y="1663886"/>
                  <a:pt x="724558" y="1667017"/>
                  <a:pt x="624389" y="1676929"/>
                </a:cubicBezTo>
                <a:cubicBezTo>
                  <a:pt x="598304" y="1679538"/>
                  <a:pt x="562826" y="1683190"/>
                  <a:pt x="556565" y="1655539"/>
                </a:cubicBezTo>
                <a:cubicBezTo>
                  <a:pt x="548739" y="1620584"/>
                  <a:pt x="590999" y="1614323"/>
                  <a:pt x="618650" y="1600237"/>
                </a:cubicBezTo>
                <a:cubicBezTo>
                  <a:pt x="660909" y="1578325"/>
                  <a:pt x="723515" y="1604410"/>
                  <a:pt x="775165" y="1544413"/>
                </a:cubicBezTo>
                <a:cubicBezTo>
                  <a:pt x="618650" y="1558500"/>
                  <a:pt x="486656" y="1583021"/>
                  <a:pt x="348401" y="1624758"/>
                </a:cubicBezTo>
                <a:cubicBezTo>
                  <a:pt x="360400" y="1587717"/>
                  <a:pt x="402137" y="1570499"/>
                  <a:pt x="378660" y="1539719"/>
                </a:cubicBezTo>
                <a:cubicBezTo>
                  <a:pt x="360922" y="1516763"/>
                  <a:pt x="310316" y="1505806"/>
                  <a:pt x="336402" y="1463025"/>
                </a:cubicBezTo>
                <a:cubicBezTo>
                  <a:pt x="409963" y="1417636"/>
                  <a:pt x="514307" y="1429636"/>
                  <a:pt x="576913" y="1364421"/>
                </a:cubicBezTo>
                <a:cubicBezTo>
                  <a:pt x="665605" y="1271556"/>
                  <a:pt x="803338" y="1239731"/>
                  <a:pt x="911856" y="1171908"/>
                </a:cubicBezTo>
                <a:cubicBezTo>
                  <a:pt x="947853" y="1149995"/>
                  <a:pt x="1184192" y="1073303"/>
                  <a:pt x="1247841" y="1048782"/>
                </a:cubicBezTo>
                <a:cubicBezTo>
                  <a:pt x="1336532" y="1014349"/>
                  <a:pt x="1437746" y="1002349"/>
                  <a:pt x="1524872" y="939221"/>
                </a:cubicBezTo>
                <a:cubicBezTo>
                  <a:pt x="1439310" y="926178"/>
                  <a:pt x="1369923" y="985133"/>
                  <a:pt x="1267145" y="956439"/>
                </a:cubicBezTo>
                <a:cubicBezTo>
                  <a:pt x="1429920" y="895398"/>
                  <a:pt x="1579131" y="867746"/>
                  <a:pt x="1697039" y="783749"/>
                </a:cubicBezTo>
                <a:cubicBezTo>
                  <a:pt x="1711648" y="773315"/>
                  <a:pt x="1740342" y="776446"/>
                  <a:pt x="1762255" y="772794"/>
                </a:cubicBezTo>
                <a:cubicBezTo>
                  <a:pt x="1992852" y="735752"/>
                  <a:pt x="2224495" y="704449"/>
                  <a:pt x="2452486" y="650712"/>
                </a:cubicBezTo>
                <a:cubicBezTo>
                  <a:pt x="2504136" y="638191"/>
                  <a:pt x="2595436" y="635061"/>
                  <a:pt x="2586045" y="590193"/>
                </a:cubicBezTo>
                <a:cubicBezTo>
                  <a:pt x="2571959" y="522891"/>
                  <a:pt x="2486919" y="570889"/>
                  <a:pt x="2432138" y="577150"/>
                </a:cubicBezTo>
                <a:cubicBezTo>
                  <a:pt x="2262059" y="597497"/>
                  <a:pt x="2091979" y="632974"/>
                  <a:pt x="1919291" y="613149"/>
                </a:cubicBezTo>
                <a:cubicBezTo>
                  <a:pt x="2035633" y="588107"/>
                  <a:pt x="2151455" y="562542"/>
                  <a:pt x="2267799" y="537499"/>
                </a:cubicBezTo>
                <a:cubicBezTo>
                  <a:pt x="2134238" y="546368"/>
                  <a:pt x="2017896" y="487936"/>
                  <a:pt x="1887988" y="514022"/>
                </a:cubicBezTo>
                <a:cubicBezTo>
                  <a:pt x="1846250" y="522370"/>
                  <a:pt x="1802427" y="495762"/>
                  <a:pt x="1798252" y="454546"/>
                </a:cubicBezTo>
                <a:cubicBezTo>
                  <a:pt x="1793557" y="421678"/>
                  <a:pt x="1832686" y="407071"/>
                  <a:pt x="1862424" y="396636"/>
                </a:cubicBezTo>
                <a:cubicBezTo>
                  <a:pt x="1938595" y="370028"/>
                  <a:pt x="1999113" y="291250"/>
                  <a:pt x="2096675" y="332987"/>
                </a:cubicBezTo>
                <a:cubicBezTo>
                  <a:pt x="2158237" y="267250"/>
                  <a:pt x="2256320" y="256816"/>
                  <a:pt x="2335621" y="239600"/>
                </a:cubicBezTo>
                <a:cubicBezTo>
                  <a:pt x="2588654" y="185341"/>
                  <a:pt x="2845338" y="143081"/>
                  <a:pt x="3102023" y="107082"/>
                </a:cubicBezTo>
                <a:cubicBezTo>
                  <a:pt x="3270538" y="83605"/>
                  <a:pt x="3444270" y="93518"/>
                  <a:pt x="3611219" y="63780"/>
                </a:cubicBezTo>
                <a:cubicBezTo>
                  <a:pt x="3937814" y="5869"/>
                  <a:pt x="4262322" y="7436"/>
                  <a:pt x="4587352" y="1175"/>
                </a:cubicBezTo>
                <a:cubicBezTo>
                  <a:pt x="4663262" y="-260"/>
                  <a:pt x="4738976" y="-293"/>
                  <a:pt x="4814568" y="60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F1E0230-AA9C-65ED-F22E-4307BB0DFAB7}"/>
              </a:ext>
            </a:extLst>
          </p:cNvPr>
          <p:cNvSpPr txBox="1"/>
          <p:nvPr/>
        </p:nvSpPr>
        <p:spPr>
          <a:xfrm>
            <a:off x="4267200" y="7658100"/>
            <a:ext cx="11011510" cy="1600438"/>
          </a:xfrm>
          <a:prstGeom prst="bracketPair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8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ncing Script" pitchFamily="2" charset="0"/>
              </a:rPr>
              <a:t>Bài thơ miêu tả cảnh gì?</a:t>
            </a:r>
            <a:endParaRPr lang="en-US" sz="88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ncing Scrip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38989AC-A462-0AE2-47EF-9E4E0BDBAAA2}"/>
              </a:ext>
            </a:extLst>
          </p:cNvPr>
          <p:cNvSpPr txBox="1"/>
          <p:nvPr/>
        </p:nvSpPr>
        <p:spPr>
          <a:xfrm>
            <a:off x="2152955" y="6950214"/>
            <a:ext cx="1524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ncing Script" pitchFamily="2" charset="0"/>
              </a:rPr>
              <a:t>Bài thơ miêu tả cảnh đoàn thuyền đánh cá ra khơi và trở về với cá nặng đầy khoang.</a:t>
            </a:r>
            <a:endParaRPr lang="en-US" sz="72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ncing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3075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="" xmlns:a16="http://schemas.microsoft.com/office/drawing/2014/main" id="{2CCAA7EE-7AF9-6C8A-E05F-3C3E43F4D1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318206" y="1762431"/>
            <a:ext cx="7399889" cy="2737959"/>
          </a:xfrm>
          <a:prstGeom prst="rect">
            <a:avLst/>
          </a:prstGeom>
        </p:spPr>
      </p:pic>
      <p:pic>
        <p:nvPicPr>
          <p:cNvPr id="2" name="Picture 9">
            <a:extLst>
              <a:ext uri="{FF2B5EF4-FFF2-40B4-BE49-F238E27FC236}">
                <a16:creationId xmlns="" xmlns:a16="http://schemas.microsoft.com/office/drawing/2014/main" id="{C5C7CF56-E745-60AC-9332-6BABFBA8A4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3981" y="-662101"/>
            <a:ext cx="7399889" cy="2737959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="" xmlns:a16="http://schemas.microsoft.com/office/drawing/2014/main" id="{FBB9E410-2463-5737-7436-36A009A055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47032" y="-396116"/>
            <a:ext cx="7399889" cy="27379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DAA6F70-3376-F155-F5FC-78F31E678926}"/>
              </a:ext>
            </a:extLst>
          </p:cNvPr>
          <p:cNvSpPr txBox="1"/>
          <p:nvPr/>
        </p:nvSpPr>
        <p:spPr>
          <a:xfrm>
            <a:off x="487679" y="6399787"/>
            <a:ext cx="14447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lnSpc>
                <a:spcPct val="150000"/>
              </a:lnSpc>
              <a:buAutoNum type="arabicPeriod"/>
            </a:pPr>
            <a:r>
              <a:rPr lang="vi-VN" sz="4800" b="1" dirty="0" smtClean="0">
                <a:solidFill>
                  <a:srgbClr val="C00000"/>
                </a:solidFill>
                <a:latin typeface="Bahnschrift SemiBold" panose="020B0502040204020203" pitchFamily="34" charset="0"/>
              </a:rPr>
              <a:t>Qua khổ thơ thứ nhất, em hiểu đoàn </a:t>
            </a:r>
            <a:endParaRPr lang="vi-VN" sz="4800" b="1" dirty="0">
              <a:solidFill>
                <a:srgbClr val="C00000"/>
              </a:solidFill>
              <a:latin typeface="Bahnschrift SemiBold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4800" b="1" dirty="0" smtClean="0">
                <a:solidFill>
                  <a:srgbClr val="C00000"/>
                </a:solidFill>
                <a:latin typeface="Bahnschrift SemiBold" panose="020B0502040204020203" pitchFamily="34" charset="0"/>
              </a:rPr>
              <a:t>Đánh cá ra khơi vào lúc nào?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FED8519-D3D1-19BC-B504-1B2D92F37B6D}"/>
              </a:ext>
            </a:extLst>
          </p:cNvPr>
          <p:cNvSpPr txBox="1"/>
          <p:nvPr/>
        </p:nvSpPr>
        <p:spPr>
          <a:xfrm>
            <a:off x="716281" y="1283611"/>
            <a:ext cx="8473440" cy="40621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cs typeface="Calibri" panose="020F0502020204030204" pitchFamily="34" charset="0"/>
              </a:rPr>
              <a:t>Mặt trời xuống biển như hòn lửa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cs typeface="Calibri" panose="020F0502020204030204" pitchFamily="34" charset="0"/>
              </a:rPr>
              <a:t>Sóng đã cài then, đêm sập cửa.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cs typeface="Calibri" panose="020F0502020204030204" pitchFamily="34" charset="0"/>
              </a:rPr>
              <a:t>Đoàn thuyền đánh cá lại ra khơi,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cs typeface="Calibri" panose="020F0502020204030204" pitchFamily="34" charset="0"/>
              </a:rPr>
              <a:t>Câu hát căng buồm cùng gió khơi.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79FE131-C152-0AF4-9CDB-92FA3B21475D}"/>
              </a:ext>
            </a:extLst>
          </p:cNvPr>
          <p:cNvSpPr txBox="1"/>
          <p:nvPr/>
        </p:nvSpPr>
        <p:spPr>
          <a:xfrm>
            <a:off x="716281" y="6303706"/>
            <a:ext cx="102260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ubheading Semibold" pitchFamily="2" charset="0"/>
              </a:rPr>
              <a:t>Mặt trời xuống biển được so sánh với cái gì?</a:t>
            </a:r>
            <a:endParaRPr lang="en-US" sz="7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ubheading Semibold" pitchFamily="2" charset="0"/>
            </a:endParaRPr>
          </a:p>
        </p:txBody>
      </p:sp>
      <p:pic>
        <p:nvPicPr>
          <p:cNvPr id="11" name="Picture 10" descr="A picture containing water, outdoor, sky, sunset&#10;&#10;Description automatically generated">
            <a:extLst>
              <a:ext uri="{FF2B5EF4-FFF2-40B4-BE49-F238E27FC236}">
                <a16:creationId xmlns="" xmlns:a16="http://schemas.microsoft.com/office/drawing/2014/main" id="{09286F4D-B18F-DD8D-0F18-5E089AD00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6" y="1957020"/>
            <a:ext cx="6172200" cy="3494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47817310-8B7D-EFD7-FA54-77E2038522A8}"/>
              </a:ext>
            </a:extLst>
          </p:cNvPr>
          <p:cNvCxnSpPr/>
          <p:nvPr/>
        </p:nvCxnSpPr>
        <p:spPr>
          <a:xfrm>
            <a:off x="5410200" y="2433944"/>
            <a:ext cx="2971800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AF5EBDB5-5734-4138-BC45-4ECB8EB5284B}"/>
              </a:ext>
            </a:extLst>
          </p:cNvPr>
          <p:cNvSpPr/>
          <p:nvPr/>
        </p:nvSpPr>
        <p:spPr>
          <a:xfrm>
            <a:off x="12954000" y="2535703"/>
            <a:ext cx="1524000" cy="1524000"/>
          </a:xfrm>
          <a:prstGeom prst="ellipse">
            <a:avLst/>
          </a:prstGeom>
          <a:noFill/>
          <a:ln w="57150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726D0C96-69FB-627D-2710-77A7A4B73725}"/>
              </a:ext>
            </a:extLst>
          </p:cNvPr>
          <p:cNvGrpSpPr/>
          <p:nvPr/>
        </p:nvGrpSpPr>
        <p:grpSpPr>
          <a:xfrm>
            <a:off x="-473310" y="8290157"/>
            <a:ext cx="19108454" cy="3081655"/>
            <a:chOff x="-473310" y="8290157"/>
            <a:chExt cx="19108454" cy="3081655"/>
          </a:xfrm>
        </p:grpSpPr>
        <p:pic>
          <p:nvPicPr>
            <p:cNvPr id="15" name="Picture 9">
              <a:extLst>
                <a:ext uri="{FF2B5EF4-FFF2-40B4-BE49-F238E27FC236}">
                  <a16:creationId xmlns="" xmlns:a16="http://schemas.microsoft.com/office/drawing/2014/main" id="{A3F0F656-3B76-2E1B-E377-53AE63EA7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473310" y="8612030"/>
              <a:ext cx="7399889" cy="2737959"/>
            </a:xfrm>
            <a:prstGeom prst="rect">
              <a:avLst/>
            </a:prstGeom>
          </p:spPr>
        </p:pic>
        <p:pic>
          <p:nvPicPr>
            <p:cNvPr id="16" name="Picture 9">
              <a:extLst>
                <a:ext uri="{FF2B5EF4-FFF2-40B4-BE49-F238E27FC236}">
                  <a16:creationId xmlns="" xmlns:a16="http://schemas.microsoft.com/office/drawing/2014/main" id="{5FFBA553-0A33-74C8-D2A7-4EE23C053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6477000" y="8633853"/>
              <a:ext cx="7399889" cy="2737959"/>
            </a:xfrm>
            <a:prstGeom prst="rect">
              <a:avLst/>
            </a:prstGeom>
          </p:spPr>
        </p:pic>
        <p:pic>
          <p:nvPicPr>
            <p:cNvPr id="17" name="Picture 9">
              <a:extLst>
                <a:ext uri="{FF2B5EF4-FFF2-40B4-BE49-F238E27FC236}">
                  <a16:creationId xmlns="" xmlns:a16="http://schemas.microsoft.com/office/drawing/2014/main" id="{4F4ECE73-9CA3-F715-6CA8-75C7D2D76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1235255" y="8290157"/>
              <a:ext cx="7399889" cy="2737959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E3468729-87B4-D0E6-98A4-1FC2E58B2BE0}"/>
              </a:ext>
            </a:extLst>
          </p:cNvPr>
          <p:cNvGrpSpPr/>
          <p:nvPr/>
        </p:nvGrpSpPr>
        <p:grpSpPr>
          <a:xfrm>
            <a:off x="9189721" y="189451"/>
            <a:ext cx="8122919" cy="1754326"/>
            <a:chOff x="9448800" y="405271"/>
            <a:chExt cx="8122919" cy="1754326"/>
          </a:xfrm>
        </p:grpSpPr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0DF1DC71-B27E-F688-EE88-BD1DE98DA97B}"/>
                </a:ext>
              </a:extLst>
            </p:cNvPr>
            <p:cNvSpPr txBox="1"/>
            <p:nvPr/>
          </p:nvSpPr>
          <p:spPr>
            <a:xfrm>
              <a:off x="10561319" y="405271"/>
              <a:ext cx="7010400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5400" b="1">
                  <a:solidFill>
                    <a:schemeClr val="tx2"/>
                  </a:solidFill>
                  <a:latin typeface="Bahnschrift SemiBold" panose="020B0502040204020203" pitchFamily="34" charset="0"/>
                </a:rPr>
                <a:t>Đoàn thuyền đánh cá ra khơi</a:t>
              </a:r>
              <a:r>
                <a:rPr lang="vi-VN" sz="5400" b="1">
                  <a:latin typeface="Bahnschrift SemiBold" panose="020B0502040204020203" pitchFamily="34" charset="0"/>
                </a:rPr>
                <a:t> </a:t>
              </a:r>
              <a:r>
                <a:rPr lang="vi-VN" sz="5400" b="1">
                  <a:solidFill>
                    <a:srgbClr val="C00000"/>
                  </a:solidFill>
                  <a:latin typeface="Bahnschrift SemiBold" panose="020B0502040204020203" pitchFamily="34" charset="0"/>
                </a:rPr>
                <a:t>lúc hoàng hôn. </a:t>
              </a:r>
              <a:endParaRPr lang="en-US" sz="5400">
                <a:solidFill>
                  <a:srgbClr val="C00000"/>
                </a:solidFill>
                <a:latin typeface="Bahnschrift SemiBold" panose="020B0502040204020203" pitchFamily="34" charset="0"/>
              </a:endParaRPr>
            </a:p>
          </p:txBody>
        </p:sp>
        <p:sp>
          <p:nvSpPr>
            <p:cNvPr id="19" name="Arrow: Right 18">
              <a:extLst>
                <a:ext uri="{FF2B5EF4-FFF2-40B4-BE49-F238E27FC236}">
                  <a16:creationId xmlns="" xmlns:a16="http://schemas.microsoft.com/office/drawing/2014/main" id="{7AD4047B-A01E-6F8C-E7EB-10656099E0CE}"/>
                </a:ext>
              </a:extLst>
            </p:cNvPr>
            <p:cNvSpPr/>
            <p:nvPr/>
          </p:nvSpPr>
          <p:spPr>
            <a:xfrm>
              <a:off x="9448800" y="849873"/>
              <a:ext cx="914400" cy="636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Bahnschrift SemiBold" panose="020B0502040204020203" pitchFamily="34" charset="0"/>
              </a:endParaRPr>
            </a:p>
          </p:txBody>
        </p:sp>
      </p:grpSp>
      <p:pic>
        <p:nvPicPr>
          <p:cNvPr id="2050" name="Picture 2" descr="Winner 150 Phượt - Khu Lấn Biển TP. Rạch Giá - Xem Toàn Cảnh Ông Mặt Trời  Lặn Xuống Biển - YouTube">
            <a:extLst>
              <a:ext uri="{FF2B5EF4-FFF2-40B4-BE49-F238E27FC236}">
                <a16:creationId xmlns="" xmlns:a16="http://schemas.microsoft.com/office/drawing/2014/main" id="{B2A31D97-6FAD-E75D-4301-AF70D93567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9" t="-735" r="17661" b="6397"/>
          <a:stretch/>
        </p:blipFill>
        <p:spPr bwMode="auto">
          <a:xfrm>
            <a:off x="12426096" y="5832968"/>
            <a:ext cx="5018206" cy="3945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47817310-8B7D-EFD7-FA54-77E2038522A8}"/>
              </a:ext>
            </a:extLst>
          </p:cNvPr>
          <p:cNvCxnSpPr/>
          <p:nvPr/>
        </p:nvCxnSpPr>
        <p:spPr>
          <a:xfrm>
            <a:off x="5946976" y="4152900"/>
            <a:ext cx="530024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67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 animBg="1"/>
      <p:bldP spid="9" grpId="0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02;p14">
            <a:extLst>
              <a:ext uri="{FF2B5EF4-FFF2-40B4-BE49-F238E27FC236}">
                <a16:creationId xmlns:a16="http://schemas.microsoft.com/office/drawing/2014/main" xmlns="" id="{0F55F409-9A28-F6B9-B854-FDA5D5E6F6ED}"/>
              </a:ext>
            </a:extLst>
          </p:cNvPr>
          <p:cNvSpPr txBox="1"/>
          <p:nvPr/>
        </p:nvSpPr>
        <p:spPr>
          <a:xfrm>
            <a:off x="990600" y="1028700"/>
            <a:ext cx="16154400" cy="175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 2. Những từ ngữ, hình ảnh nào cho biết những người đánh cá đã làm việc suốt đêm?</a:t>
            </a:r>
            <a:endParaRPr sz="3600" b="1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1" name="Google Shape;203;p14">
            <a:extLst>
              <a:ext uri="{FF2B5EF4-FFF2-40B4-BE49-F238E27FC236}">
                <a16:creationId xmlns:a16="http://schemas.microsoft.com/office/drawing/2014/main" xmlns="" id="{2BEEC10D-0B05-97E2-256A-57064033652C}"/>
              </a:ext>
            </a:extLst>
          </p:cNvPr>
          <p:cNvSpPr/>
          <p:nvPr/>
        </p:nvSpPr>
        <p:spPr>
          <a:xfrm>
            <a:off x="609600" y="2920796"/>
            <a:ext cx="7924800" cy="1201187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 w="25400" cap="flat" cmpd="sng">
            <a:solidFill>
              <a:srgbClr val="704C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0" tIns="45701" rIns="360000" bIns="45701" anchor="ctr" anchorCtr="0">
            <a:noAutofit/>
          </a:bodyPr>
          <a:lstStyle/>
          <a:p>
            <a:pPr algn="ctr" defTabSz="1371600">
              <a:lnSpc>
                <a:spcPct val="114000"/>
              </a:lnSpc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Gõ thuyền đã có nhịp trăng cao</a:t>
            </a:r>
            <a:endParaRPr sz="30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2" name="Google Shape;204;p14">
            <a:extLst>
              <a:ext uri="{FF2B5EF4-FFF2-40B4-BE49-F238E27FC236}">
                <a16:creationId xmlns:a16="http://schemas.microsoft.com/office/drawing/2014/main" xmlns="" id="{AF2D5C21-2CBE-CB5F-77F3-9FF6C1117F2E}"/>
              </a:ext>
            </a:extLst>
          </p:cNvPr>
          <p:cNvSpPr/>
          <p:nvPr/>
        </p:nvSpPr>
        <p:spPr>
          <a:xfrm>
            <a:off x="693057" y="4277934"/>
            <a:ext cx="7940040" cy="3376703"/>
          </a:xfrm>
          <a:prstGeom prst="wedgeRectCallout">
            <a:avLst>
              <a:gd name="adj1" fmla="val -20496"/>
              <a:gd name="adj2" fmla="val 56097"/>
            </a:avLst>
          </a:prstGeom>
          <a:solidFill>
            <a:srgbClr val="FFFFFF"/>
          </a:solidFill>
          <a:ln w="25400" cap="flat" cmpd="sng">
            <a:solidFill>
              <a:srgbClr val="704C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0" tIns="45701" rIns="360000" bIns="45701" anchor="ctr" anchorCtr="0">
            <a:noAutofit/>
          </a:bodyPr>
          <a:lstStyle/>
          <a:p>
            <a:pPr algn="just" defTabSz="137160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Sao mờ, kéo lưới kịp trời sáng</a:t>
            </a:r>
            <a:endParaRPr sz="30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  <a:p>
            <a:pPr algn="just" defTabSz="137160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Ta kéo xoăn tay chùm cá nặng </a:t>
            </a:r>
            <a:endParaRPr sz="30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  <a:p>
            <a:pPr algn="just" defTabSz="137160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Vẩy bạc đuôi vàng loé rạng đông </a:t>
            </a:r>
            <a:endParaRPr sz="30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  <a:p>
            <a:pPr defTabSz="137160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Lưới xếp buồm lên đón nắng hồng.</a:t>
            </a:r>
            <a:endParaRPr sz="30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3" name="Google Shape;205;p14">
            <a:extLst>
              <a:ext uri="{FF2B5EF4-FFF2-40B4-BE49-F238E27FC236}">
                <a16:creationId xmlns:a16="http://schemas.microsoft.com/office/drawing/2014/main" xmlns="" id="{CAF5B097-8EEB-3E0B-70B6-A6CB148A4507}"/>
              </a:ext>
            </a:extLst>
          </p:cNvPr>
          <p:cNvSpPr/>
          <p:nvPr/>
        </p:nvSpPr>
        <p:spPr>
          <a:xfrm>
            <a:off x="9067800" y="2475240"/>
            <a:ext cx="8382000" cy="3376703"/>
          </a:xfrm>
          <a:prstGeom prst="wedgeRectCallout">
            <a:avLst>
              <a:gd name="adj1" fmla="val -20496"/>
              <a:gd name="adj2" fmla="val 56097"/>
            </a:avLst>
          </a:prstGeom>
          <a:solidFill>
            <a:srgbClr val="FFFFFF"/>
          </a:solidFill>
          <a:ln w="25400" cap="flat" cmpd="sng">
            <a:solidFill>
              <a:srgbClr val="704C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0" tIns="45701" rIns="360000" bIns="45701" anchor="ctr" anchorCtr="0">
            <a:noAutofit/>
          </a:bodyPr>
          <a:lstStyle/>
          <a:p>
            <a:pPr algn="just" defTabSz="137160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 hát căng buồm với gió khơi,</a:t>
            </a:r>
            <a:endParaRPr sz="30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  <a:p>
            <a:pPr algn="just" defTabSz="137160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Đoàn thuyền chạy đua cùng Mặt Trời, </a:t>
            </a:r>
            <a:endParaRPr sz="30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  <a:p>
            <a:pPr algn="just" defTabSz="137160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Mặt Trời đội biển nhô màu mới, </a:t>
            </a:r>
            <a:endParaRPr sz="30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  <a:p>
            <a:pPr algn="just" defTabSz="137160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Mắt cá huy hoàng muôn dặm phơi.</a:t>
            </a:r>
            <a:endParaRPr sz="30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4" name="Google Shape;206;p14">
            <a:extLst>
              <a:ext uri="{FF2B5EF4-FFF2-40B4-BE49-F238E27FC236}">
                <a16:creationId xmlns:a16="http://schemas.microsoft.com/office/drawing/2014/main" xmlns="" id="{B092BDA6-5875-6E60-8330-70B8407B90BA}"/>
              </a:ext>
            </a:extLst>
          </p:cNvPr>
          <p:cNvSpPr/>
          <p:nvPr/>
        </p:nvSpPr>
        <p:spPr>
          <a:xfrm flipH="1">
            <a:off x="9907192" y="7654637"/>
            <a:ext cx="9134555" cy="3060077"/>
          </a:xfrm>
          <a:custGeom>
            <a:avLst/>
            <a:gdLst/>
            <a:ahLst/>
            <a:cxnLst/>
            <a:rect l="l" t="t" r="r" b="b"/>
            <a:pathLst>
              <a:path w="5631232" h="1886463" extrusionOk="0">
                <a:moveTo>
                  <a:pt x="0" y="0"/>
                </a:moveTo>
                <a:lnTo>
                  <a:pt x="5631232" y="0"/>
                </a:lnTo>
                <a:lnTo>
                  <a:pt x="5631232" y="1886463"/>
                </a:lnTo>
                <a:lnTo>
                  <a:pt x="0" y="1886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88873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22;p6">
            <a:extLst>
              <a:ext uri="{FF2B5EF4-FFF2-40B4-BE49-F238E27FC236}">
                <a16:creationId xmlns:a16="http://schemas.microsoft.com/office/drawing/2014/main" xmlns="" id="{4B923910-D81C-C2A9-C786-1D947CE86DE1}"/>
              </a:ext>
            </a:extLst>
          </p:cNvPr>
          <p:cNvSpPr txBox="1"/>
          <p:nvPr/>
        </p:nvSpPr>
        <p:spPr>
          <a:xfrm>
            <a:off x="2063894" y="2530451"/>
            <a:ext cx="14160209" cy="73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4200" b="1" kern="0" dirty="0">
                <a:solidFill>
                  <a:schemeClr val="bg1"/>
                </a:solidFill>
                <a:latin typeface="UTM Avo" panose="02040603050506020204" pitchFamily="18"/>
                <a:cs typeface="Arial"/>
                <a:sym typeface="Arial"/>
              </a:rPr>
              <a:t>2. ĐỌC HIỂU</a:t>
            </a:r>
            <a:endParaRPr sz="4200" b="1" i="1" kern="0" dirty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7" name="Google Shape;188;p12">
            <a:extLst>
              <a:ext uri="{FF2B5EF4-FFF2-40B4-BE49-F238E27FC236}">
                <a16:creationId xmlns:a16="http://schemas.microsoft.com/office/drawing/2014/main" xmlns="" id="{AF227658-C00C-E7B6-60B4-3BAD049529BB}"/>
              </a:ext>
            </a:extLst>
          </p:cNvPr>
          <p:cNvSpPr/>
          <p:nvPr/>
        </p:nvSpPr>
        <p:spPr>
          <a:xfrm>
            <a:off x="2819400" y="1039870"/>
            <a:ext cx="15011400" cy="7972929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6324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0" tIns="45701" rIns="360000" bIns="0" anchor="ctr" anchorCtr="0">
            <a:noAutofit/>
          </a:bodyPr>
          <a:lstStyle/>
          <a:p>
            <a:pPr algn="just" defTabSz="1371600">
              <a:lnSpc>
                <a:spcPct val="150000"/>
              </a:lnSpc>
              <a:buClr>
                <a:srgbClr val="000000"/>
              </a:buClr>
              <a:buSzPts val="3200"/>
              <a:defRPr/>
            </a:pPr>
            <a:r>
              <a:rPr lang="vi-VN" sz="3600" b="1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 </a:t>
            </a:r>
            <a:r>
              <a:rPr lang="vi-VN" sz="3600" b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3.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Tiếng hát vang lên suốt quá trình lao động nói lên điều gì?</a:t>
            </a:r>
            <a:endParaRPr sz="36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  <a:p>
            <a:pPr algn="just" defTabSz="1371600">
              <a:lnSpc>
                <a:spcPct val="150000"/>
              </a:lnSpc>
              <a:buClr>
                <a:srgbClr val="000000"/>
              </a:buClr>
              <a:buSzPts val="3200"/>
              <a:defRPr/>
            </a:pPr>
            <a:r>
              <a:rPr lang="vi-VN" sz="3600" b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 4.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Nêu một hình ảnh so sánh hoặc nhân hóa mà em thích. Vì sao em thích hình ảnh đó?</a:t>
            </a:r>
            <a:endParaRPr sz="36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  <a:p>
            <a:pPr algn="just" defTabSz="1371600">
              <a:lnSpc>
                <a:spcPct val="150000"/>
              </a:lnSpc>
              <a:buClr>
                <a:srgbClr val="000000"/>
              </a:buClr>
              <a:buSzPts val="3200"/>
              <a:defRPr/>
            </a:pPr>
            <a:r>
              <a:rPr lang="vi-VN" sz="3600" b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 5.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Tìm những từ ngữ, hình ảnh thể hiện cảm nhận của người lao động về vẻ đẹp huy hoàng, thơ mộng của thiên nhiên.</a:t>
            </a:r>
            <a:endParaRPr sz="36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  <a:p>
            <a:pPr algn="just" defTabSz="1371600">
              <a:lnSpc>
                <a:spcPct val="150000"/>
              </a:lnSpc>
              <a:buClr>
                <a:srgbClr val="000000"/>
              </a:buClr>
              <a:buSzPts val="3200"/>
              <a:defRPr/>
            </a:pPr>
            <a:r>
              <a:rPr lang="vi-VN" sz="3600" b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 6.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Cảm nhận của người lao động về vẻ đẹp của thiên nhiên nói lên điều gì về họ?</a:t>
            </a:r>
            <a:endParaRPr sz="36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0" name="Google Shape;189;p12">
            <a:extLst>
              <a:ext uri="{FF2B5EF4-FFF2-40B4-BE49-F238E27FC236}">
                <a16:creationId xmlns:a16="http://schemas.microsoft.com/office/drawing/2014/main" xmlns="" id="{42E8AD91-10D4-CCFC-995A-02DFA2C30188}"/>
              </a:ext>
            </a:extLst>
          </p:cNvPr>
          <p:cNvSpPr/>
          <p:nvPr/>
        </p:nvSpPr>
        <p:spPr>
          <a:xfrm>
            <a:off x="1965923" y="51195"/>
            <a:ext cx="5190800" cy="979604"/>
          </a:xfrm>
          <a:prstGeom prst="homePlate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1" rIns="91425" bIns="45701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3600" b="1" kern="0" dirty="0" smtClean="0">
                <a:solidFill>
                  <a:schemeClr val="bg1"/>
                </a:solidFill>
                <a:latin typeface="+mj-lt"/>
                <a:cs typeface="Arial"/>
                <a:sym typeface="Arial"/>
              </a:rPr>
              <a:t>Thảo luận nhóm 4</a:t>
            </a:r>
            <a:r>
              <a:rPr lang="vi-VN" sz="3600" b="1" kern="0" dirty="0" smtClean="0">
                <a:solidFill>
                  <a:schemeClr val="bg1"/>
                </a:solidFill>
                <a:latin typeface="UTM Avo" panose="02040603050506020204" pitchFamily="18"/>
                <a:cs typeface="Arial"/>
                <a:sym typeface="Arial"/>
              </a:rPr>
              <a:t>:</a:t>
            </a:r>
            <a:endParaRPr sz="600" kern="0" dirty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1" name="Google Shape;190;p12">
            <a:extLst>
              <a:ext uri="{FF2B5EF4-FFF2-40B4-BE49-F238E27FC236}">
                <a16:creationId xmlns:a16="http://schemas.microsoft.com/office/drawing/2014/main" xmlns="" id="{A82B994F-92DA-552E-68DB-81E8F549679E}"/>
              </a:ext>
            </a:extLst>
          </p:cNvPr>
          <p:cNvSpPr/>
          <p:nvPr/>
        </p:nvSpPr>
        <p:spPr>
          <a:xfrm>
            <a:off x="-457200" y="1790700"/>
            <a:ext cx="3713297" cy="5573426"/>
          </a:xfrm>
          <a:custGeom>
            <a:avLst/>
            <a:gdLst/>
            <a:ahLst/>
            <a:cxnLst/>
            <a:rect l="l" t="t" r="r" b="b"/>
            <a:pathLst>
              <a:path w="852891" h="1280136" extrusionOk="0">
                <a:moveTo>
                  <a:pt x="0" y="0"/>
                </a:moveTo>
                <a:lnTo>
                  <a:pt x="852891" y="0"/>
                </a:lnTo>
                <a:lnTo>
                  <a:pt x="852891" y="1280136"/>
                </a:lnTo>
                <a:lnTo>
                  <a:pt x="0" y="12801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55610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oàng Hôn Biển Bầu Trời Mặt - Ảnh miễn phí trên Pixabay">
            <a:extLst>
              <a:ext uri="{FF2B5EF4-FFF2-40B4-BE49-F238E27FC236}">
                <a16:creationId xmlns="" xmlns:a16="http://schemas.microsoft.com/office/drawing/2014/main" id="{7ACCCBC2-40F3-28BA-DAD5-10581F7C08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64" y="-80328"/>
            <a:ext cx="18390263" cy="10367328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26696" y="2183547"/>
            <a:ext cx="4114800" cy="3987615"/>
          </a:xfrm>
          <a:prstGeom prst="rect">
            <a:avLst/>
          </a:prstGeom>
          <a:effectLst>
            <a:softEdge rad="381000"/>
          </a:effectLst>
        </p:spPr>
      </p:pic>
      <p:sp>
        <p:nvSpPr>
          <p:cNvPr id="11" name="TextBox 11"/>
          <p:cNvSpPr txBox="1"/>
          <p:nvPr/>
        </p:nvSpPr>
        <p:spPr>
          <a:xfrm>
            <a:off x="11263145" y="4683480"/>
            <a:ext cx="7215354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21"/>
              </a:lnSpc>
            </a:pPr>
            <a:r>
              <a:rPr lang="en-US" sz="8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Dancing Script Bold"/>
              </a:rPr>
              <a:t>_Huy Cận_</a:t>
            </a:r>
          </a:p>
        </p:txBody>
      </p:sp>
      <p:sp>
        <p:nvSpPr>
          <p:cNvPr id="13" name="TextBox 13" descr="Goldfish, of white and orange hues, swimming close together"/>
          <p:cNvSpPr txBox="1"/>
          <p:nvPr/>
        </p:nvSpPr>
        <p:spPr>
          <a:xfrm>
            <a:off x="2229307" y="1193376"/>
            <a:ext cx="14404210" cy="42780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900" b="1">
                <a:ln w="762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VN Mang Tre" panose="00000400000000000000" pitchFamily="2" charset="0"/>
              </a:rPr>
              <a:t>Đoàn thuyền </a:t>
            </a:r>
            <a:endParaRPr lang="vi-VN" sz="13900" b="1">
              <a:ln w="762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Dancing Script" pitchFamily="2" charset="0"/>
            </a:endParaRPr>
          </a:p>
          <a:p>
            <a:pPr algn="ctr"/>
            <a:r>
              <a:rPr lang="en-US" sz="13900" b="1">
                <a:ln w="762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VN Mang Tre" panose="00000400000000000000" pitchFamily="2" charset="0"/>
              </a:rPr>
              <a:t>đánh cá</a:t>
            </a:r>
          </a:p>
        </p:txBody>
      </p:sp>
      <p:pic>
        <p:nvPicPr>
          <p:cNvPr id="43" name="Picture 2">
            <a:extLst>
              <a:ext uri="{FF2B5EF4-FFF2-40B4-BE49-F238E27FC236}">
                <a16:creationId xmlns="" xmlns:a16="http://schemas.microsoft.com/office/drawing/2014/main" id="{7111AB9D-F191-A84B-B8B6-941EAEA2ED9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5304494" y="8401919"/>
            <a:ext cx="2983506" cy="1592447"/>
          </a:xfrm>
          <a:prstGeom prst="rect">
            <a:avLst/>
          </a:prstGeom>
        </p:spPr>
      </p:pic>
      <p:pic>
        <p:nvPicPr>
          <p:cNvPr id="2064" name="Picture 16" descr="Phân tích vẻ đẹp người lao động trong bài Đoàn thuyền đánh cá - Ngữ Văn 9 -  Phòng GD&amp;DT Sa Thầy">
            <a:extLst>
              <a:ext uri="{FF2B5EF4-FFF2-40B4-BE49-F238E27FC236}">
                <a16:creationId xmlns="" xmlns:a16="http://schemas.microsoft.com/office/drawing/2014/main" id="{216620BE-BB17-83FF-A8D6-D36231D09B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" t="35048" b="16292"/>
          <a:stretch/>
        </p:blipFill>
        <p:spPr bwMode="auto">
          <a:xfrm>
            <a:off x="-304800" y="6306406"/>
            <a:ext cx="18897599" cy="3823204"/>
          </a:xfrm>
          <a:prstGeom prst="rect">
            <a:avLst/>
          </a:prstGeom>
          <a:noFill/>
          <a:effectLst>
            <a:softEdge rad="1181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A group of people on a boat in the water&#10;&#10;Description automatically generated with low confidence">
            <a:extLst>
              <a:ext uri="{FF2B5EF4-FFF2-40B4-BE49-F238E27FC236}">
                <a16:creationId xmlns="" xmlns:a16="http://schemas.microsoft.com/office/drawing/2014/main" id="{6DA89FD1-9D16-DD2A-94D8-0F06828E5F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5" t="35365" r="-59" b="13209"/>
          <a:stretch/>
        </p:blipFill>
        <p:spPr>
          <a:xfrm>
            <a:off x="3381915" y="4466792"/>
            <a:ext cx="12676778" cy="5974208"/>
          </a:xfrm>
          <a:prstGeom prst="rect">
            <a:avLst/>
          </a:prstGeom>
          <a:effectLst>
            <a:softEdge rad="1270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1;p15">
            <a:extLst>
              <a:ext uri="{FF2B5EF4-FFF2-40B4-BE49-F238E27FC236}">
                <a16:creationId xmlns:a16="http://schemas.microsoft.com/office/drawing/2014/main" xmlns="" id="{C8137356-AFF3-E49B-03CD-5B47407316B8}"/>
              </a:ext>
            </a:extLst>
          </p:cNvPr>
          <p:cNvSpPr txBox="1"/>
          <p:nvPr/>
        </p:nvSpPr>
        <p:spPr>
          <a:xfrm>
            <a:off x="990600" y="266700"/>
            <a:ext cx="16154400" cy="923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 3. Tiếng hát vang lên suốt quá trình lao động nói lên điều gì?</a:t>
            </a:r>
            <a:endParaRPr sz="3600" b="1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6" name="Google Shape;212;p15">
            <a:extLst>
              <a:ext uri="{FF2B5EF4-FFF2-40B4-BE49-F238E27FC236}">
                <a16:creationId xmlns:a16="http://schemas.microsoft.com/office/drawing/2014/main" xmlns="" id="{4BB98039-0304-4B29-9F84-AD58D90DABE3}"/>
              </a:ext>
            </a:extLst>
          </p:cNvPr>
          <p:cNvSpPr/>
          <p:nvPr/>
        </p:nvSpPr>
        <p:spPr>
          <a:xfrm>
            <a:off x="685800" y="2019300"/>
            <a:ext cx="8702040" cy="5292959"/>
          </a:xfrm>
          <a:prstGeom prst="wedgeRectCallout">
            <a:avLst>
              <a:gd name="adj1" fmla="val -20496"/>
              <a:gd name="adj2" fmla="val 56097"/>
            </a:avLst>
          </a:prstGeom>
          <a:solidFill>
            <a:srgbClr val="FFFFFF"/>
          </a:solidFill>
          <a:ln w="25400" cap="flat" cmpd="sng">
            <a:solidFill>
              <a:srgbClr val="704C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0" tIns="45701" rIns="360000" bIns="45701" anchor="ctr" anchorCtr="0">
            <a:noAutofit/>
          </a:bodyPr>
          <a:lstStyle/>
          <a:p>
            <a:pPr algn="just" defTabSz="137160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Tiếng hát vang lên suốt quá trình lao động thể hiện niềm vui của những người lao động: vui với công việc của mình và vui với thành quả lao động của mình.</a:t>
            </a:r>
            <a:endParaRPr sz="36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7" name="Google Shape;213;p15" descr="Lê Gia - tinh túy từ biển mẹ trong bài thơ “Đoàn thuyền đánh cá” - Huy Cận">
            <a:extLst>
              <a:ext uri="{FF2B5EF4-FFF2-40B4-BE49-F238E27FC236}">
                <a16:creationId xmlns:a16="http://schemas.microsoft.com/office/drawing/2014/main" xmlns="" id="{68CD75C0-29EF-328A-AAFD-7C5F06798BC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77400" y="2019300"/>
            <a:ext cx="7649882" cy="487680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025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18;p16">
            <a:extLst>
              <a:ext uri="{FF2B5EF4-FFF2-40B4-BE49-F238E27FC236}">
                <a16:creationId xmlns:a16="http://schemas.microsoft.com/office/drawing/2014/main" xmlns="" id="{5A7FED72-2619-0272-2419-4DDB1C378541}"/>
              </a:ext>
            </a:extLst>
          </p:cNvPr>
          <p:cNvSpPr txBox="1"/>
          <p:nvPr/>
        </p:nvSpPr>
        <p:spPr>
          <a:xfrm>
            <a:off x="1524000" y="331205"/>
            <a:ext cx="16154400" cy="175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 4. Nêu một hình ảnh so sánh hoặc nhân hóa mà em thích. Vì sao em thích hình ảnh đó?</a:t>
            </a:r>
            <a:endParaRPr sz="3600" b="1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0" name="Google Shape;219;p16">
            <a:extLst>
              <a:ext uri="{FF2B5EF4-FFF2-40B4-BE49-F238E27FC236}">
                <a16:creationId xmlns:a16="http://schemas.microsoft.com/office/drawing/2014/main" xmlns="" id="{9F8A806B-9C8B-F559-1C98-C056FFE7E309}"/>
              </a:ext>
            </a:extLst>
          </p:cNvPr>
          <p:cNvSpPr/>
          <p:nvPr/>
        </p:nvSpPr>
        <p:spPr>
          <a:xfrm>
            <a:off x="1066800" y="5852951"/>
            <a:ext cx="16344900" cy="3800892"/>
          </a:xfrm>
          <a:prstGeom prst="wedgeRectCallout">
            <a:avLst>
              <a:gd name="adj1" fmla="val -20496"/>
              <a:gd name="adj2" fmla="val 56097"/>
            </a:avLst>
          </a:prstGeom>
          <a:solidFill>
            <a:srgbClr val="FFFFFF"/>
          </a:solidFill>
          <a:ln w="25400" cap="flat" cmpd="sng">
            <a:solidFill>
              <a:srgbClr val="704C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0" tIns="45701" rIns="360000" bIns="45701" anchor="ctr" anchorCtr="0">
            <a:noAutofit/>
          </a:bodyPr>
          <a:lstStyle/>
          <a:p>
            <a:pPr algn="just" defTabSz="137160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600" ker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Em thích hình ảnh "</a:t>
            </a:r>
            <a:r>
              <a:rPr lang="vi-VN" sz="3600" i="1" ker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 đã cài then, đêm sập cửa"</a:t>
            </a:r>
            <a:r>
              <a:rPr lang="vi-VN" sz="3600" ker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vì hình ảnh này khiến em nghĩ đến một ngôi nhà khổng lồ trong truyện cổ tích, sóng và đêm là những người khổng lồ trong câu chuyện đó.</a:t>
            </a:r>
            <a:endParaRPr sz="3600" kern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1" name="Google Shape;220;p16">
            <a:extLst>
              <a:ext uri="{FF2B5EF4-FFF2-40B4-BE49-F238E27FC236}">
                <a16:creationId xmlns:a16="http://schemas.microsoft.com/office/drawing/2014/main" xmlns="" id="{1E2A18DB-EDB0-AB0E-4DBD-991F74B5EF34}"/>
              </a:ext>
            </a:extLst>
          </p:cNvPr>
          <p:cNvSpPr/>
          <p:nvPr/>
        </p:nvSpPr>
        <p:spPr>
          <a:xfrm>
            <a:off x="1295400" y="2085493"/>
            <a:ext cx="7725230" cy="1348098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 w="25400" cap="flat" cmpd="sng">
            <a:solidFill>
              <a:srgbClr val="704C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1" rIns="91425" bIns="45701" anchor="ctr" anchorCtr="0">
            <a:noAutofit/>
          </a:bodyPr>
          <a:lstStyle/>
          <a:p>
            <a:pPr algn="ctr" defTabSz="1371600">
              <a:lnSpc>
                <a:spcPct val="114000"/>
              </a:lnSpc>
              <a:buClr>
                <a:srgbClr val="000000"/>
              </a:buClr>
              <a:defRPr/>
            </a:pPr>
            <a:r>
              <a:rPr lang="vi-VN" sz="4200" b="1" ker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Gợi ý hình ảnh nhân hóa</a:t>
            </a:r>
            <a:endParaRPr sz="4200" b="1" kern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2" name="Google Shape;221;p16" descr="Cập nhật với hơn 82 về tranh vẽ đoàn thuyền đánh cá - jtcvietnam.edu.vn">
            <a:extLst>
              <a:ext uri="{FF2B5EF4-FFF2-40B4-BE49-F238E27FC236}">
                <a16:creationId xmlns:a16="http://schemas.microsoft.com/office/drawing/2014/main" xmlns="" id="{277A13F8-E748-9F1E-78B9-B8FF7F330B6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91800" y="1943100"/>
            <a:ext cx="6819900" cy="363906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833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18;p16">
            <a:extLst>
              <a:ext uri="{FF2B5EF4-FFF2-40B4-BE49-F238E27FC236}">
                <a16:creationId xmlns:a16="http://schemas.microsoft.com/office/drawing/2014/main" xmlns="" id="{5A7FED72-2619-0272-2419-4DDB1C378541}"/>
              </a:ext>
            </a:extLst>
          </p:cNvPr>
          <p:cNvSpPr txBox="1"/>
          <p:nvPr/>
        </p:nvSpPr>
        <p:spPr>
          <a:xfrm>
            <a:off x="1052286" y="1290118"/>
            <a:ext cx="16154400" cy="175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 4. Nêu một hình ảnh so sánh hoặc nhân hóa mà em thích. Vì sao em thích hình ảnh đó?</a:t>
            </a:r>
            <a:endParaRPr sz="3600" b="1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0" name="Google Shape;219;p16">
            <a:extLst>
              <a:ext uri="{FF2B5EF4-FFF2-40B4-BE49-F238E27FC236}">
                <a16:creationId xmlns:a16="http://schemas.microsoft.com/office/drawing/2014/main" xmlns="" id="{9F8A806B-9C8B-F559-1C98-C056FFE7E309}"/>
              </a:ext>
            </a:extLst>
          </p:cNvPr>
          <p:cNvSpPr/>
          <p:nvPr/>
        </p:nvSpPr>
        <p:spPr>
          <a:xfrm>
            <a:off x="1066800" y="5852951"/>
            <a:ext cx="16344900" cy="3800892"/>
          </a:xfrm>
          <a:prstGeom prst="wedgeRectCallout">
            <a:avLst>
              <a:gd name="adj1" fmla="val -20496"/>
              <a:gd name="adj2" fmla="val 56097"/>
            </a:avLst>
          </a:prstGeom>
          <a:solidFill>
            <a:srgbClr val="FFFFFF"/>
          </a:solidFill>
          <a:ln w="25400" cap="flat" cmpd="sng">
            <a:solidFill>
              <a:srgbClr val="704C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0" tIns="45701" rIns="360000" bIns="45701" anchor="ctr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Em thích hình ảnh </a:t>
            </a:r>
            <a:r>
              <a:rPr lang="vi-VN" sz="36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Mặt Trời xuống biển như hòn lửa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vì hình ảnh này khiến em nghĩ tới ông Mặt Trời rất to và đỏ, rất đẹp đang khuất dần trên mặt biển.</a:t>
            </a:r>
            <a:endParaRPr lang="vi-VN" sz="36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1" name="Google Shape;220;p16">
            <a:extLst>
              <a:ext uri="{FF2B5EF4-FFF2-40B4-BE49-F238E27FC236}">
                <a16:creationId xmlns:a16="http://schemas.microsoft.com/office/drawing/2014/main" xmlns="" id="{1E2A18DB-EDB0-AB0E-4DBD-991F74B5EF34}"/>
              </a:ext>
            </a:extLst>
          </p:cNvPr>
          <p:cNvSpPr/>
          <p:nvPr/>
        </p:nvSpPr>
        <p:spPr>
          <a:xfrm>
            <a:off x="1219200" y="3524358"/>
            <a:ext cx="7725230" cy="1348098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 w="25400" cap="flat" cmpd="sng">
            <a:solidFill>
              <a:srgbClr val="704C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1" rIns="91425" bIns="45701" anchor="ctr" anchorCtr="0">
            <a:noAutofit/>
          </a:bodyPr>
          <a:lstStyle/>
          <a:p>
            <a:pPr algn="ctr" defTabSz="1371600">
              <a:lnSpc>
                <a:spcPct val="114000"/>
              </a:lnSpc>
              <a:buClr>
                <a:srgbClr val="000000"/>
              </a:buClr>
              <a:defRPr/>
            </a:pPr>
            <a:r>
              <a:rPr lang="vi-VN" sz="4200" b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Gợi ý hình ảnh so sánh</a:t>
            </a:r>
            <a:endParaRPr sz="4200" b="1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2" name="Google Shape;221;p16" descr="Cập nhật với hơn 82 về tranh vẽ đoàn thuyền đánh cá - jtcvietnam.edu.vn">
            <a:extLst>
              <a:ext uri="{FF2B5EF4-FFF2-40B4-BE49-F238E27FC236}">
                <a16:creationId xmlns:a16="http://schemas.microsoft.com/office/drawing/2014/main" xmlns="" id="{277A13F8-E748-9F1E-78B9-B8FF7F330B6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565082" y="3395825"/>
            <a:ext cx="4436231" cy="295326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558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18;p16">
            <a:extLst>
              <a:ext uri="{FF2B5EF4-FFF2-40B4-BE49-F238E27FC236}">
                <a16:creationId xmlns:a16="http://schemas.microsoft.com/office/drawing/2014/main" xmlns="" id="{5A7FED72-2619-0272-2419-4DDB1C378541}"/>
              </a:ext>
            </a:extLst>
          </p:cNvPr>
          <p:cNvSpPr txBox="1"/>
          <p:nvPr/>
        </p:nvSpPr>
        <p:spPr>
          <a:xfrm>
            <a:off x="1066800" y="2296735"/>
            <a:ext cx="16154400" cy="175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 5. Tìm những từ ngữ, hình ảnh thể hiện cảm nhận của người lao động về vẻ đẹp huy hoàng, thơ mộng của thiên nhiên.</a:t>
            </a:r>
          </a:p>
        </p:txBody>
      </p:sp>
      <p:sp>
        <p:nvSpPr>
          <p:cNvPr id="3" name="Google Shape;235;p18">
            <a:extLst>
              <a:ext uri="{FF2B5EF4-FFF2-40B4-BE49-F238E27FC236}">
                <a16:creationId xmlns:a16="http://schemas.microsoft.com/office/drawing/2014/main" xmlns="" id="{1053B714-A457-928C-F7EB-EC944E3C2D51}"/>
              </a:ext>
            </a:extLst>
          </p:cNvPr>
          <p:cNvSpPr/>
          <p:nvPr/>
        </p:nvSpPr>
        <p:spPr>
          <a:xfrm>
            <a:off x="952500" y="4238059"/>
            <a:ext cx="16383000" cy="5370773"/>
          </a:xfrm>
          <a:prstGeom prst="wedgeRectCallout">
            <a:avLst>
              <a:gd name="adj1" fmla="val -20496"/>
              <a:gd name="adj2" fmla="val 56097"/>
            </a:avLst>
          </a:prstGeom>
          <a:solidFill>
            <a:srgbClr val="FFFFFF"/>
          </a:solidFill>
          <a:ln w="25400" cap="flat" cmpd="sng">
            <a:solidFill>
              <a:srgbClr val="704C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0" tIns="45701" rIns="360000" bIns="45701" anchor="ctr" anchorCtr="0">
            <a:noAutofit/>
          </a:bodyPr>
          <a:lstStyle/>
          <a:p>
            <a:pPr algn="just" defTabSz="137160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600" b="1" ker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 là các từ ngữ, hình ảnh: </a:t>
            </a:r>
            <a:r>
              <a:rPr lang="vi-VN" sz="3600" i="1" ker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 bạc Biển Đông lặng, cá thu Biển Đông như đoàn thoi, đêm ngày dệt biển muôn luồng sáng, đến dệt lưới ta...; gõ thuyền đã có nhịp trăng cao; (cá) vảy bạc đuôi vàng lóe rạng đông; lưới xếp buồm lên đón nắng hồng; đoàn thuyền chạy đua cùng Mặt Trời; Mặt Trời đội biển nhô màu mới; mắt cá huy hoàng muôn dặm phơi.</a:t>
            </a:r>
            <a:endParaRPr sz="3600" i="1" kern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125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18;p16">
            <a:extLst>
              <a:ext uri="{FF2B5EF4-FFF2-40B4-BE49-F238E27FC236}">
                <a16:creationId xmlns:a16="http://schemas.microsoft.com/office/drawing/2014/main" xmlns="" id="{5A7FED72-2619-0272-2419-4DDB1C378541}"/>
              </a:ext>
            </a:extLst>
          </p:cNvPr>
          <p:cNvSpPr txBox="1"/>
          <p:nvPr/>
        </p:nvSpPr>
        <p:spPr>
          <a:xfrm>
            <a:off x="1296592" y="952500"/>
            <a:ext cx="16154400" cy="175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 6. Cảm nhận của người lao động về vẻ đẹp của thiên nhiên nói lên điều gì về họ?</a:t>
            </a:r>
          </a:p>
        </p:txBody>
      </p:sp>
      <p:sp>
        <p:nvSpPr>
          <p:cNvPr id="5" name="Google Shape;241;p19">
            <a:extLst>
              <a:ext uri="{FF2B5EF4-FFF2-40B4-BE49-F238E27FC236}">
                <a16:creationId xmlns:a16="http://schemas.microsoft.com/office/drawing/2014/main" xmlns="" id="{4BB2486E-D327-FC1A-238C-649F1445764D}"/>
              </a:ext>
            </a:extLst>
          </p:cNvPr>
          <p:cNvSpPr/>
          <p:nvPr/>
        </p:nvSpPr>
        <p:spPr>
          <a:xfrm>
            <a:off x="914400" y="3238500"/>
            <a:ext cx="7315200" cy="5326380"/>
          </a:xfrm>
          <a:prstGeom prst="wedgeRectCallout">
            <a:avLst>
              <a:gd name="adj1" fmla="val -20496"/>
              <a:gd name="adj2" fmla="val 56097"/>
            </a:avLst>
          </a:prstGeom>
          <a:solidFill>
            <a:srgbClr val="FFFFFF"/>
          </a:solidFill>
          <a:ln w="25400" cap="flat" cmpd="sng">
            <a:solidFill>
              <a:srgbClr val="704C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0" tIns="45701" rIns="360000" bIns="45701" anchor="ctr" anchorCtr="0">
            <a:noAutofit/>
          </a:bodyPr>
          <a:lstStyle/>
          <a:p>
            <a:pPr algn="just" defTabSz="137160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Những người lao động rất yêu biển, yêu thiên nhiên đất nước và gắn bó với biển. Họ yêu công việc, tự hào với công việc của mình.</a:t>
            </a:r>
            <a:endParaRPr sz="36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6" name="Google Shape;242;p19" descr="Top 5 Bài văn phân tích cảnh ra khơi trong bài &quot;Đoàn thuyền đánh cá&quot; của  Huy Cận hay nhất - toplist.vn">
            <a:extLst>
              <a:ext uri="{FF2B5EF4-FFF2-40B4-BE49-F238E27FC236}">
                <a16:creationId xmlns:a16="http://schemas.microsoft.com/office/drawing/2014/main" xmlns="" id="{FF4B2C0D-8759-C66B-5452-4835FCB78D0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34400" y="3086100"/>
            <a:ext cx="9027764" cy="532638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733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8" name="Rectangle 3087">
            <a:extLst>
              <a:ext uri="{FF2B5EF4-FFF2-40B4-BE49-F238E27FC236}">
                <a16:creationId xmlns="" xmlns:a16="http://schemas.microsoft.com/office/drawing/2014/main" id="{6680F1D3-7650-4307-A001-0163AD371D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Wave 3">
            <a:extLst>
              <a:ext uri="{FF2B5EF4-FFF2-40B4-BE49-F238E27FC236}">
                <a16:creationId xmlns="" xmlns:a16="http://schemas.microsoft.com/office/drawing/2014/main" id="{0D273C06-B90E-D95D-7BF8-FE8B268C3929}"/>
              </a:ext>
            </a:extLst>
          </p:cNvPr>
          <p:cNvSpPr/>
          <p:nvPr/>
        </p:nvSpPr>
        <p:spPr>
          <a:xfrm>
            <a:off x="1874520" y="792480"/>
            <a:ext cx="4800600" cy="3368040"/>
          </a:xfrm>
          <a:prstGeom prst="wave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Vẻ đẹp huy hoàng của biển</a:t>
            </a:r>
            <a:endParaRPr lang="en-US" sz="48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Wave 4">
            <a:extLst>
              <a:ext uri="{FF2B5EF4-FFF2-40B4-BE49-F238E27FC236}">
                <a16:creationId xmlns="" xmlns:a16="http://schemas.microsoft.com/office/drawing/2014/main" id="{6509A20C-8A02-D1F8-C1F2-3751A29E8895}"/>
              </a:ext>
            </a:extLst>
          </p:cNvPr>
          <p:cNvSpPr/>
          <p:nvPr/>
        </p:nvSpPr>
        <p:spPr>
          <a:xfrm>
            <a:off x="1844040" y="4800600"/>
            <a:ext cx="4800600" cy="3771900"/>
          </a:xfrm>
          <a:prstGeom prst="wave">
            <a:avLst>
              <a:gd name="adj1" fmla="val 12500"/>
              <a:gd name="adj2" fmla="val 317"/>
            </a:avLst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Vẻ đẹp của người lao động trên biển</a:t>
            </a:r>
            <a:endParaRPr lang="en-US" sz="4400" b="1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730CE86A-C72B-477D-21EC-5FECB0E4D907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6675120" y="2476500"/>
            <a:ext cx="2316480" cy="22860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D5B1F4E7-9C76-25E1-FE10-1EDAACAF5018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6629422" y="4686300"/>
            <a:ext cx="2362178" cy="200025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croll: Horizontal 12">
            <a:extLst>
              <a:ext uri="{FF2B5EF4-FFF2-40B4-BE49-F238E27FC236}">
                <a16:creationId xmlns="" xmlns:a16="http://schemas.microsoft.com/office/drawing/2014/main" id="{66C01FDF-7808-A9C6-B9B0-252025E50462}"/>
              </a:ext>
            </a:extLst>
          </p:cNvPr>
          <p:cNvSpPr/>
          <p:nvPr/>
        </p:nvSpPr>
        <p:spPr>
          <a:xfrm>
            <a:off x="8305800" y="1714500"/>
            <a:ext cx="9220200" cy="5562600"/>
          </a:xfrm>
          <a:prstGeom prst="horizontalScroll">
            <a:avLst>
              <a:gd name="adj" fmla="val 9212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700" b="1" i="1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 thơ ca ngợi vẻ đẹp huy hoàng của biển, vẻ đẹp của những người lao động trên biển.</a:t>
            </a:r>
          </a:p>
        </p:txBody>
      </p:sp>
    </p:spTree>
    <p:extLst>
      <p:ext uri="{BB962C8B-B14F-4D97-AF65-F5344CB8AC3E}">
        <p14:creationId xmlns:p14="http://schemas.microsoft.com/office/powerpoint/2010/main" val="28710615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oàng Hôn Biển Bầu Trời Mặt - Ảnh miễn phí trên Pixabay">
            <a:extLst>
              <a:ext uri="{FF2B5EF4-FFF2-40B4-BE49-F238E27FC236}">
                <a16:creationId xmlns="" xmlns:a16="http://schemas.microsoft.com/office/drawing/2014/main" id="{7ACCCBC2-40F3-28BA-DAD5-10581F7C08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64" y="-80328"/>
            <a:ext cx="18390263" cy="10367328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728725" y="2161402"/>
            <a:ext cx="4114800" cy="3987615"/>
          </a:xfrm>
          <a:prstGeom prst="rect">
            <a:avLst/>
          </a:prstGeom>
          <a:effectLst>
            <a:softEdge rad="381000"/>
          </a:effectLst>
        </p:spPr>
      </p:pic>
      <p:sp>
        <p:nvSpPr>
          <p:cNvPr id="13" name="TextBox 13" descr="Goldfish, of white and orange hues, swimming close together"/>
          <p:cNvSpPr txBox="1"/>
          <p:nvPr/>
        </p:nvSpPr>
        <p:spPr>
          <a:xfrm>
            <a:off x="1654482" y="2033778"/>
            <a:ext cx="15642917" cy="2569934"/>
          </a:xfrm>
          <a:prstGeom prst="rect">
            <a:avLst/>
          </a:prstGeom>
        </p:spPr>
        <p:txBody>
          <a:bodyPr wrap="square" lIns="0" tIns="0" rIns="0" bIns="0" rtlCol="0" anchor="t">
            <a:prstTxWarp prst="textStop">
              <a:avLst/>
            </a:prstTxWarp>
            <a:spAutoFit/>
          </a:bodyPr>
          <a:lstStyle/>
          <a:p>
            <a:pPr algn="ctr"/>
            <a:r>
              <a:rPr lang="vi-VN" sz="13900" b="1" dirty="0">
                <a:ln w="762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VN Mang Tre" panose="00000400000000000000" pitchFamily="2" charset="0"/>
              </a:rPr>
              <a:t>03. </a:t>
            </a:r>
            <a:r>
              <a:rPr lang="vi-VN" sz="13900" b="1" dirty="0" smtClean="0">
                <a:ln w="762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VN Mang Tre" panose="00000400000000000000" pitchFamily="2" charset="0"/>
              </a:rPr>
              <a:t>Đọc nâng cao</a:t>
            </a:r>
            <a:endParaRPr lang="en-US" sz="13900" b="1" dirty="0">
              <a:ln w="762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VN Mang Tre" panose="00000400000000000000" pitchFamily="2" charset="0"/>
            </a:endParaRPr>
          </a:p>
        </p:txBody>
      </p:sp>
      <p:pic>
        <p:nvPicPr>
          <p:cNvPr id="43" name="Picture 2">
            <a:extLst>
              <a:ext uri="{FF2B5EF4-FFF2-40B4-BE49-F238E27FC236}">
                <a16:creationId xmlns="" xmlns:a16="http://schemas.microsoft.com/office/drawing/2014/main" id="{7111AB9D-F191-A84B-B8B6-941EAEA2ED9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5304494" y="8401919"/>
            <a:ext cx="2983506" cy="1592447"/>
          </a:xfrm>
          <a:prstGeom prst="rect">
            <a:avLst/>
          </a:prstGeom>
        </p:spPr>
      </p:pic>
      <p:pic>
        <p:nvPicPr>
          <p:cNvPr id="2064" name="Picture 16" descr="Phân tích vẻ đẹp người lao động trong bài Đoàn thuyền đánh cá - Ngữ Văn 9 -  Phòng GD&amp;DT Sa Thầy">
            <a:extLst>
              <a:ext uri="{FF2B5EF4-FFF2-40B4-BE49-F238E27FC236}">
                <a16:creationId xmlns="" xmlns:a16="http://schemas.microsoft.com/office/drawing/2014/main" id="{216620BE-BB17-83FF-A8D6-D36231D09B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" t="35048" b="16292"/>
          <a:stretch/>
        </p:blipFill>
        <p:spPr bwMode="auto">
          <a:xfrm>
            <a:off x="-304800" y="6306406"/>
            <a:ext cx="18897599" cy="3823204"/>
          </a:xfrm>
          <a:prstGeom prst="rect">
            <a:avLst/>
          </a:prstGeom>
          <a:noFill/>
          <a:effectLst>
            <a:softEdge rad="1181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A group of people on a boat in the water&#10;&#10;Description automatically generated with low confidence">
            <a:extLst>
              <a:ext uri="{FF2B5EF4-FFF2-40B4-BE49-F238E27FC236}">
                <a16:creationId xmlns="" xmlns:a16="http://schemas.microsoft.com/office/drawing/2014/main" id="{6DA89FD1-9D16-DD2A-94D8-0F06828E5F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5" t="35365" r="-59" b="13209"/>
          <a:stretch/>
        </p:blipFill>
        <p:spPr>
          <a:xfrm>
            <a:off x="3381915" y="4466792"/>
            <a:ext cx="12676778" cy="597420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15087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BA14D8E-5894-6908-6DEF-3C1550BDF4F6}"/>
              </a:ext>
            </a:extLst>
          </p:cNvPr>
          <p:cNvSpPr/>
          <p:nvPr/>
        </p:nvSpPr>
        <p:spPr>
          <a:xfrm>
            <a:off x="826770" y="219566"/>
            <a:ext cx="17145000" cy="94488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503FF47-24C7-D2EC-7E6D-EC597E5B493F}"/>
              </a:ext>
            </a:extLst>
          </p:cNvPr>
          <p:cNvSpPr txBox="1"/>
          <p:nvPr/>
        </p:nvSpPr>
        <p:spPr>
          <a:xfrm>
            <a:off x="4431031" y="219566"/>
            <a:ext cx="8755379" cy="1516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>
                <a:solidFill>
                  <a:srgbClr val="C00000"/>
                </a:solidFill>
                <a:latin typeface="Dancing Script" pitchFamily="2" charset="0"/>
              </a:rPr>
              <a:t>Đoàn thuyền đánh cá</a:t>
            </a:r>
          </a:p>
          <a:p>
            <a:pPr algn="ctr"/>
            <a:r>
              <a:rPr lang="vi-VN" sz="3200" i="1">
                <a:latin typeface="+mj-lt"/>
              </a:rPr>
              <a:t>(</a:t>
            </a:r>
            <a:r>
              <a:rPr lang="vi-VN" sz="2800" i="1">
                <a:latin typeface="+mj-lt"/>
              </a:rPr>
              <a:t>Trích)</a:t>
            </a:r>
            <a:endParaRPr lang="en-US" sz="3200" i="1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BE50481-5687-00DA-5B75-CA78A583BC24}"/>
              </a:ext>
            </a:extLst>
          </p:cNvPr>
          <p:cNvSpPr txBox="1"/>
          <p:nvPr/>
        </p:nvSpPr>
        <p:spPr>
          <a:xfrm>
            <a:off x="5257800" y="1347118"/>
            <a:ext cx="8382000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dirty="0">
                <a:latin typeface="+mj-lt"/>
                <a:cs typeface="Calibri" panose="020F0502020204030204" pitchFamily="34" charset="0"/>
              </a:rPr>
              <a:t>Ta hát bài ca / gọi cá vào,</a:t>
            </a:r>
          </a:p>
          <a:p>
            <a:r>
              <a:rPr lang="vi-VN" sz="3500" dirty="0">
                <a:latin typeface="+mj-lt"/>
                <a:cs typeface="Calibri" panose="020F0502020204030204" pitchFamily="34" charset="0"/>
              </a:rPr>
              <a:t>Gõ thuyền / đã có nhịp trăng cao,</a:t>
            </a:r>
          </a:p>
          <a:p>
            <a:r>
              <a:rPr lang="vi-VN" sz="3500" dirty="0">
                <a:latin typeface="+mj-lt"/>
                <a:cs typeface="Calibri" panose="020F0502020204030204" pitchFamily="34" charset="0"/>
              </a:rPr>
              <a:t>Biển cho ta cá / như lòng mẹ,</a:t>
            </a:r>
          </a:p>
          <a:p>
            <a:r>
              <a:rPr lang="vi-VN" sz="3500" dirty="0">
                <a:latin typeface="+mj-lt"/>
                <a:cs typeface="Calibri" panose="020F0502020204030204" pitchFamily="34" charset="0"/>
              </a:rPr>
              <a:t>Nuôi lớn đời ta / tự buổi nào.</a:t>
            </a:r>
          </a:p>
          <a:p>
            <a:endParaRPr lang="vi-VN" sz="3500" dirty="0">
              <a:latin typeface="+mj-lt"/>
              <a:cs typeface="Calibri" panose="020F0502020204030204" pitchFamily="34" charset="0"/>
            </a:endParaRPr>
          </a:p>
          <a:p>
            <a:r>
              <a:rPr lang="vi-VN" sz="3500" dirty="0">
                <a:latin typeface="+mj-lt"/>
              </a:rPr>
              <a:t>Sao mờ, </a:t>
            </a:r>
            <a:r>
              <a:rPr lang="vi-VN" sz="3500" dirty="0">
                <a:latin typeface="+mj-lt"/>
                <a:cs typeface="Calibri" panose="020F0502020204030204" pitchFamily="34" charset="0"/>
              </a:rPr>
              <a:t>/</a:t>
            </a:r>
            <a:r>
              <a:rPr lang="vi-VN" sz="3500" dirty="0">
                <a:latin typeface="+mj-lt"/>
              </a:rPr>
              <a:t> kéo lưới kịp trời sáng,</a:t>
            </a:r>
          </a:p>
          <a:p>
            <a:r>
              <a:rPr lang="vi-VN" sz="3500" dirty="0">
                <a:latin typeface="+mj-lt"/>
              </a:rPr>
              <a:t>Ta kéo xoăn tay </a:t>
            </a:r>
            <a:r>
              <a:rPr lang="vi-VN" sz="3500" dirty="0">
                <a:latin typeface="+mj-lt"/>
                <a:cs typeface="Calibri" panose="020F0502020204030204" pitchFamily="34" charset="0"/>
              </a:rPr>
              <a:t>/</a:t>
            </a:r>
            <a:r>
              <a:rPr lang="vi-VN" sz="3500" dirty="0">
                <a:latin typeface="+mj-lt"/>
              </a:rPr>
              <a:t> chùm cá nặng,</a:t>
            </a:r>
          </a:p>
          <a:p>
            <a:r>
              <a:rPr lang="vi-VN" sz="3500" dirty="0">
                <a:latin typeface="+mj-lt"/>
              </a:rPr>
              <a:t>Vảy bạc đuôi vàng </a:t>
            </a:r>
            <a:r>
              <a:rPr lang="vi-VN" sz="3500" dirty="0">
                <a:latin typeface="+mj-lt"/>
                <a:cs typeface="Calibri" panose="020F0502020204030204" pitchFamily="34" charset="0"/>
              </a:rPr>
              <a:t>/</a:t>
            </a:r>
            <a:r>
              <a:rPr lang="vi-VN" sz="3500" dirty="0">
                <a:latin typeface="+mj-lt"/>
              </a:rPr>
              <a:t> loé rạng đông,</a:t>
            </a:r>
          </a:p>
          <a:p>
            <a:r>
              <a:rPr lang="vi-VN" sz="3500" dirty="0">
                <a:latin typeface="+mj-lt"/>
              </a:rPr>
              <a:t>Lưới xếp buồm lên </a:t>
            </a:r>
            <a:r>
              <a:rPr lang="vi-VN" sz="3500" dirty="0">
                <a:latin typeface="+mj-lt"/>
                <a:cs typeface="Calibri" panose="020F0502020204030204" pitchFamily="34" charset="0"/>
              </a:rPr>
              <a:t>/ </a:t>
            </a:r>
            <a:r>
              <a:rPr lang="vi-VN" sz="3500" dirty="0">
                <a:latin typeface="+mj-lt"/>
              </a:rPr>
              <a:t>đón nắng hồng.</a:t>
            </a:r>
          </a:p>
          <a:p>
            <a:endParaRPr lang="vi-VN" sz="3500" dirty="0">
              <a:latin typeface="+mj-lt"/>
            </a:endParaRPr>
          </a:p>
          <a:p>
            <a:r>
              <a:rPr lang="vi-VN" sz="3500" dirty="0">
                <a:latin typeface="+mj-lt"/>
              </a:rPr>
              <a:t>Câu hát căng buồm </a:t>
            </a:r>
            <a:r>
              <a:rPr lang="vi-VN" sz="3500" dirty="0">
                <a:latin typeface="+mj-lt"/>
                <a:cs typeface="Calibri" panose="020F0502020204030204" pitchFamily="34" charset="0"/>
              </a:rPr>
              <a:t>/</a:t>
            </a:r>
            <a:r>
              <a:rPr lang="vi-VN" sz="3500" dirty="0">
                <a:latin typeface="+mj-lt"/>
              </a:rPr>
              <a:t> với gió khơi,</a:t>
            </a:r>
          </a:p>
          <a:p>
            <a:r>
              <a:rPr lang="vi-VN" sz="3500" dirty="0">
                <a:latin typeface="+mj-lt"/>
              </a:rPr>
              <a:t>Đoàn thuyền chạy đua </a:t>
            </a:r>
            <a:r>
              <a:rPr lang="vi-VN" sz="3500" dirty="0">
                <a:latin typeface="+mj-lt"/>
                <a:cs typeface="Calibri" panose="020F0502020204030204" pitchFamily="34" charset="0"/>
              </a:rPr>
              <a:t>/</a:t>
            </a:r>
            <a:r>
              <a:rPr lang="vi-VN" sz="3500" dirty="0">
                <a:latin typeface="+mj-lt"/>
              </a:rPr>
              <a:t> cùng mặt trời.</a:t>
            </a:r>
          </a:p>
          <a:p>
            <a:r>
              <a:rPr lang="vi-VN" sz="3500" dirty="0">
                <a:latin typeface="+mj-lt"/>
              </a:rPr>
              <a:t>Mặt trời đội biển </a:t>
            </a:r>
            <a:r>
              <a:rPr lang="vi-VN" sz="3500" dirty="0">
                <a:latin typeface="+mj-lt"/>
                <a:cs typeface="Calibri" panose="020F0502020204030204" pitchFamily="34" charset="0"/>
              </a:rPr>
              <a:t>/</a:t>
            </a:r>
            <a:r>
              <a:rPr lang="vi-VN" sz="3500" dirty="0">
                <a:latin typeface="+mj-lt"/>
              </a:rPr>
              <a:t> nhô màu mới</a:t>
            </a:r>
          </a:p>
          <a:p>
            <a:r>
              <a:rPr lang="vi-VN" sz="3500" dirty="0">
                <a:latin typeface="+mj-lt"/>
              </a:rPr>
              <a:t>Mắt cá huy hoàng </a:t>
            </a:r>
            <a:r>
              <a:rPr lang="vi-VN" sz="3500" dirty="0">
                <a:latin typeface="+mj-lt"/>
                <a:cs typeface="Calibri" panose="020F0502020204030204" pitchFamily="34" charset="0"/>
              </a:rPr>
              <a:t>/</a:t>
            </a:r>
            <a:r>
              <a:rPr lang="vi-VN" sz="3500" dirty="0">
                <a:latin typeface="+mj-lt"/>
              </a:rPr>
              <a:t> muôn dặm phơi.</a:t>
            </a:r>
          </a:p>
          <a:p>
            <a:endParaRPr lang="vi-VN" sz="3500" b="1" dirty="0">
              <a:cs typeface="Calibri" panose="020F0502020204030204" pitchFamily="34" charset="0"/>
            </a:endParaRPr>
          </a:p>
          <a:p>
            <a:endParaRPr lang="vi-VN" sz="3500" b="1" dirty="0"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8AB9A5F-50D5-9544-3782-9DB90B48E155}"/>
              </a:ext>
            </a:extLst>
          </p:cNvPr>
          <p:cNvSpPr txBox="1"/>
          <p:nvPr/>
        </p:nvSpPr>
        <p:spPr>
          <a:xfrm>
            <a:off x="10425067" y="9083591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HUY CẬN</a:t>
            </a:r>
            <a:endParaRPr lang="en-US" sz="32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4958FDF-C11C-3189-D055-DC3C376B3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51" t="41852" r="23749" b="33704"/>
          <a:stretch/>
        </p:blipFill>
        <p:spPr>
          <a:xfrm>
            <a:off x="12688025" y="7377286"/>
            <a:ext cx="5218975" cy="229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0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BA14D8E-5894-6908-6DEF-3C1550BDF4F6}"/>
              </a:ext>
            </a:extLst>
          </p:cNvPr>
          <p:cNvSpPr/>
          <p:nvPr/>
        </p:nvSpPr>
        <p:spPr>
          <a:xfrm>
            <a:off x="826770" y="219566"/>
            <a:ext cx="17145000" cy="94488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503FF47-24C7-D2EC-7E6D-EC597E5B493F}"/>
              </a:ext>
            </a:extLst>
          </p:cNvPr>
          <p:cNvSpPr txBox="1"/>
          <p:nvPr/>
        </p:nvSpPr>
        <p:spPr>
          <a:xfrm>
            <a:off x="4431031" y="219566"/>
            <a:ext cx="8755379" cy="1516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>
                <a:solidFill>
                  <a:srgbClr val="C00000"/>
                </a:solidFill>
                <a:latin typeface="Dancing Script" pitchFamily="2" charset="0"/>
              </a:rPr>
              <a:t>Đoàn thuyền đánh cá</a:t>
            </a:r>
          </a:p>
          <a:p>
            <a:pPr algn="ctr"/>
            <a:r>
              <a:rPr lang="vi-VN" sz="3200" i="1">
                <a:latin typeface="+mj-lt"/>
              </a:rPr>
              <a:t>(</a:t>
            </a:r>
            <a:r>
              <a:rPr lang="vi-VN" sz="2800" i="1">
                <a:latin typeface="+mj-lt"/>
              </a:rPr>
              <a:t>Trích)</a:t>
            </a:r>
            <a:endParaRPr lang="en-US" sz="3200" i="1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BE50481-5687-00DA-5B75-CA78A583BC24}"/>
              </a:ext>
            </a:extLst>
          </p:cNvPr>
          <p:cNvSpPr txBox="1"/>
          <p:nvPr/>
        </p:nvSpPr>
        <p:spPr>
          <a:xfrm>
            <a:off x="5116830" y="1576923"/>
            <a:ext cx="8382000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Ta</a:t>
            </a:r>
            <a:r>
              <a:rPr lang="vi-VN" sz="3500" b="1" dirty="0">
                <a:cs typeface="Calibri" panose="020F0502020204030204" pitchFamily="34" charset="0"/>
              </a:rPr>
              <a:t> </a:t>
            </a:r>
            <a:r>
              <a:rPr lang="vi-VN" sz="3500" b="1" dirty="0">
                <a:solidFill>
                  <a:srgbClr val="00B050"/>
                </a:solidFill>
                <a:cs typeface="Calibri" panose="020F0502020204030204" pitchFamily="34" charset="0"/>
              </a:rPr>
              <a:t>hát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bài ca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>
                <a:cs typeface="Calibri" panose="020F0502020204030204" pitchFamily="34" charset="0"/>
              </a:rPr>
              <a:t>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gọi cá vào,</a:t>
            </a:r>
          </a:p>
          <a:p>
            <a:r>
              <a:rPr lang="vi-VN" sz="3500" b="1" dirty="0">
                <a:solidFill>
                  <a:srgbClr val="00B050"/>
                </a:solidFill>
                <a:cs typeface="Calibri" panose="020F0502020204030204" pitchFamily="34" charset="0"/>
              </a:rPr>
              <a:t>Gõ thuyền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>
                <a:cs typeface="Calibri" panose="020F0502020204030204" pitchFamily="34" charset="0"/>
              </a:rPr>
              <a:t>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đã có nhịp trăng cao,</a:t>
            </a:r>
          </a:p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Biển cho ta cá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>
                <a:cs typeface="Calibri" panose="020F0502020204030204" pitchFamily="34" charset="0"/>
              </a:rPr>
              <a:t>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như lòng mẹ,</a:t>
            </a:r>
          </a:p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Nuôi lớn đời ta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>
                <a:cs typeface="Calibri" panose="020F0502020204030204" pitchFamily="34" charset="0"/>
              </a:rPr>
              <a:t>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tự buổi nào.</a:t>
            </a:r>
          </a:p>
          <a:p>
            <a:endParaRPr lang="vi-VN" sz="3500" b="1" dirty="0">
              <a:cs typeface="Calibri" panose="020F0502020204030204" pitchFamily="34" charset="0"/>
            </a:endParaRPr>
          </a:p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</a:rPr>
              <a:t>Sao mờ,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/>
              <a:t>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</a:rPr>
              <a:t>kéo lưới kịp trời sáng,</a:t>
            </a:r>
          </a:p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</a:rPr>
              <a:t>Ta</a:t>
            </a:r>
            <a:r>
              <a:rPr lang="vi-VN" sz="3500" b="1" dirty="0"/>
              <a:t> </a:t>
            </a:r>
            <a:r>
              <a:rPr lang="vi-VN" sz="3500" b="1" dirty="0">
                <a:solidFill>
                  <a:srgbClr val="00B050"/>
                </a:solidFill>
              </a:rPr>
              <a:t>kéo xoăn tay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/>
              <a:t>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</a:rPr>
              <a:t>chùm cá nặng,</a:t>
            </a:r>
          </a:p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</a:rPr>
              <a:t>Vảy bạc đuôi vàng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/>
              <a:t> </a:t>
            </a:r>
            <a:r>
              <a:rPr lang="vi-VN" sz="3500" b="1" dirty="0">
                <a:solidFill>
                  <a:srgbClr val="00B050"/>
                </a:solidFill>
              </a:rPr>
              <a:t>loé rạng đông,</a:t>
            </a:r>
          </a:p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</a:rPr>
              <a:t>Lưới xếp buồm lên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</a:rPr>
              <a:t>đón nắng hồng.</a:t>
            </a:r>
          </a:p>
          <a:p>
            <a:endParaRPr lang="vi-VN" sz="3500" b="1" dirty="0"/>
          </a:p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</a:rPr>
              <a:t>Câu hát căng buồm</a:t>
            </a:r>
            <a:r>
              <a:rPr lang="vi-VN" sz="3500" b="1" dirty="0"/>
              <a:t>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/>
              <a:t>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</a:rPr>
              <a:t>với gió khơi,</a:t>
            </a:r>
          </a:p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</a:rPr>
              <a:t>Đoàn thuyền</a:t>
            </a:r>
            <a:r>
              <a:rPr lang="vi-VN" sz="3500" b="1" dirty="0"/>
              <a:t> </a:t>
            </a:r>
            <a:r>
              <a:rPr lang="vi-VN" sz="3500" b="1" dirty="0">
                <a:solidFill>
                  <a:srgbClr val="00B050"/>
                </a:solidFill>
              </a:rPr>
              <a:t>chạy đua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/>
              <a:t>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</a:rPr>
              <a:t>cùng mặt trời.</a:t>
            </a:r>
          </a:p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</a:rPr>
              <a:t>Mặt trời </a:t>
            </a:r>
            <a:r>
              <a:rPr lang="vi-VN" sz="3500" b="1" dirty="0">
                <a:solidFill>
                  <a:srgbClr val="00B050"/>
                </a:solidFill>
              </a:rPr>
              <a:t>đội biển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/>
              <a:t>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</a:rPr>
              <a:t>nhô màu mới</a:t>
            </a:r>
          </a:p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</a:rPr>
              <a:t>Mắt cá </a:t>
            </a:r>
            <a:r>
              <a:rPr lang="vi-VN" sz="3500" b="1" dirty="0">
                <a:solidFill>
                  <a:srgbClr val="00B050"/>
                </a:solidFill>
              </a:rPr>
              <a:t>huy hoàng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/>
              <a:t>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</a:rPr>
              <a:t>muôn dặm phơi.</a:t>
            </a:r>
          </a:p>
          <a:p>
            <a:endParaRPr lang="vi-VN" sz="3500" b="1" dirty="0">
              <a:cs typeface="Calibri" panose="020F0502020204030204" pitchFamily="34" charset="0"/>
            </a:endParaRPr>
          </a:p>
          <a:p>
            <a:endParaRPr lang="vi-VN" sz="3500" b="1" dirty="0"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8AB9A5F-50D5-9544-3782-9DB90B48E155}"/>
              </a:ext>
            </a:extLst>
          </p:cNvPr>
          <p:cNvSpPr txBox="1"/>
          <p:nvPr/>
        </p:nvSpPr>
        <p:spPr>
          <a:xfrm>
            <a:off x="10737487" y="910052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HUY CẬN</a:t>
            </a:r>
            <a:endParaRPr lang="en-US" sz="32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4958FDF-C11C-3189-D055-DC3C376B3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51" t="41852" r="23749" b="33704"/>
          <a:stretch/>
        </p:blipFill>
        <p:spPr>
          <a:xfrm>
            <a:off x="13506087" y="7236698"/>
            <a:ext cx="4282803" cy="229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0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9" name="Rectangle 5132">
            <a:extLst>
              <a:ext uri="{FF2B5EF4-FFF2-40B4-BE49-F238E27FC236}">
                <a16:creationId xmlns="" xmlns:a16="http://schemas.microsoft.com/office/drawing/2014/main" id="{928F64C6-FE22-4FC1-A763-DFCC514811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7062535" y="5264944"/>
            <a:ext cx="10638323" cy="445175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A50574B-51F2-31DD-697B-424089928F01}"/>
              </a:ext>
            </a:extLst>
          </p:cNvPr>
          <p:cNvSpPr txBox="1"/>
          <p:nvPr/>
        </p:nvSpPr>
        <p:spPr>
          <a:xfrm>
            <a:off x="8532316" y="5586990"/>
            <a:ext cx="8608673" cy="22740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>
                <a:solidFill>
                  <a:srgbClr val="FFFFFF"/>
                </a:solidFill>
                <a:latin typeface="Dancing Script" pitchFamily="2" charset="0"/>
                <a:ea typeface="+mj-ea"/>
                <a:cs typeface="+mj-cs"/>
              </a:rPr>
              <a:t>Chúng ta nên làm gì để giữ gìn vẻ đẹp của biển?</a:t>
            </a:r>
          </a:p>
        </p:txBody>
      </p:sp>
      <p:pic>
        <p:nvPicPr>
          <p:cNvPr id="5126" name="Picture 6" descr="Đà Nẵng xuất hiện thêm nhiều &quot;cá bống xin rác&quot; bảo vệ môi trường - Báo Công  an Nhân dân điện tử">
            <a:extLst>
              <a:ext uri="{FF2B5EF4-FFF2-40B4-BE49-F238E27FC236}">
                <a16:creationId xmlns="" xmlns:a16="http://schemas.microsoft.com/office/drawing/2014/main" id="{A354EC80-BCB9-39EE-A768-EDD06C135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1" r="2155" b="2"/>
          <a:stretch/>
        </p:blipFill>
        <p:spPr bwMode="auto">
          <a:xfrm>
            <a:off x="476452" y="482599"/>
            <a:ext cx="6227522" cy="45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Làm gì để bảo vệ môi trường biển của Việt Nam?">
            <a:extLst>
              <a:ext uri="{FF2B5EF4-FFF2-40B4-BE49-F238E27FC236}">
                <a16:creationId xmlns="" xmlns:a16="http://schemas.microsoft.com/office/drawing/2014/main" id="{58E60EE3-BA54-C4C2-DA0E-A856404476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7" r="8753" b="-2"/>
          <a:stretch/>
        </p:blipFill>
        <p:spPr bwMode="auto">
          <a:xfrm>
            <a:off x="6958432" y="482599"/>
            <a:ext cx="5309964" cy="447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hiến dịch bảo vệ môi trường 'Biển Việt Nam xanh'">
            <a:extLst>
              <a:ext uri="{FF2B5EF4-FFF2-40B4-BE49-F238E27FC236}">
                <a16:creationId xmlns="" xmlns:a16="http://schemas.microsoft.com/office/drawing/2014/main" id="{E3F9D0AE-367B-056D-1560-CC86C0EE10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r="5808" b="1"/>
          <a:stretch/>
        </p:blipFill>
        <p:spPr bwMode="auto">
          <a:xfrm>
            <a:off x="12522855" y="482601"/>
            <a:ext cx="5303385" cy="4478727"/>
          </a:xfrm>
          <a:prstGeom prst="rect">
            <a:avLst/>
          </a:prstGeom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50" name="Straight Connector 5134">
            <a:extLst>
              <a:ext uri="{FF2B5EF4-FFF2-40B4-BE49-F238E27FC236}">
                <a16:creationId xmlns="" xmlns:a16="http://schemas.microsoft.com/office/drawing/2014/main" id="{5C34627B-48E6-4F4D-B843-97717A86B4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7707430" y="8164629"/>
            <a:ext cx="96012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 descr="Tranh vẽ đề tài bảo vệ môi trường biển đẹp và ý nghĩa - Ghé Thăm">
            <a:extLst>
              <a:ext uri="{FF2B5EF4-FFF2-40B4-BE49-F238E27FC236}">
                <a16:creationId xmlns="" xmlns:a16="http://schemas.microsoft.com/office/drawing/2014/main" id="{A1C6A3CE-286A-89EF-3465-3E729731B8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85" b="-2"/>
          <a:stretch/>
        </p:blipFill>
        <p:spPr bwMode="auto">
          <a:xfrm>
            <a:off x="476452" y="5264149"/>
            <a:ext cx="6240678" cy="454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AAA2EF13-CDDF-5FCE-3359-FEB7FA93D9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58210" y="6062990"/>
            <a:ext cx="1174105" cy="129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3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964372" y="853440"/>
            <a:ext cx="10297719" cy="8770614"/>
            <a:chOff x="0" y="0"/>
            <a:chExt cx="12605018" cy="1086589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 t="88192" r="1118"/>
            <a:stretch>
              <a:fillRect/>
            </a:stretch>
          </p:blipFill>
          <p:spPr>
            <a:xfrm>
              <a:off x="0" y="8993271"/>
              <a:ext cx="12605018" cy="187262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 l="44076" r="1429" b="9744"/>
            <a:stretch>
              <a:fillRect/>
            </a:stretch>
          </p:blipFill>
          <p:spPr>
            <a:xfrm>
              <a:off x="7275795" y="0"/>
              <a:ext cx="4174870" cy="948817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 b="7768"/>
            <a:stretch>
              <a:fillRect/>
            </a:stretch>
          </p:blipFill>
          <p:spPr>
            <a:xfrm>
              <a:off x="0" y="0"/>
              <a:ext cx="7486541" cy="9475102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 rotWithShape="1">
          <a:blip r:embed="rId7">
            <a:alphaModFix amt="90000"/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2768" r="24777"/>
          <a:stretch/>
        </p:blipFill>
        <p:spPr>
          <a:xfrm rot="-75078">
            <a:off x="-133377" y="-1178690"/>
            <a:ext cx="8509951" cy="38657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alphaModFix amt="80000"/>
          </a:blip>
          <a:srcRect l="32768" r="26836"/>
          <a:stretch>
            <a:fillRect/>
          </a:stretch>
        </p:blipFill>
        <p:spPr>
          <a:xfrm rot="-66936">
            <a:off x="12744181" y="9433373"/>
            <a:ext cx="6271977" cy="299437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640389">
            <a:off x="5372726" y="4602761"/>
            <a:ext cx="2455657" cy="2234648"/>
          </a:xfrm>
          <a:prstGeom prst="rect">
            <a:avLst/>
          </a:prstGeom>
        </p:spPr>
      </p:pic>
      <p:pic>
        <p:nvPicPr>
          <p:cNvPr id="24" name="Picture 6" descr="Giới thiệu về nhà thơ Huy Cận - Theki.vn">
            <a:extLst>
              <a:ext uri="{FF2B5EF4-FFF2-40B4-BE49-F238E27FC236}">
                <a16:creationId xmlns="" xmlns:a16="http://schemas.microsoft.com/office/drawing/2014/main" id="{82327A0D-7BD5-E1BA-ABBC-4FCF2D4B1B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09" b="99272" l="57057" r="99099">
                        <a14:foregroundMark x1="78529" y1="65291" x2="71171" y2="67233"/>
                        <a14:foregroundMark x1="71171" y1="67233" x2="62613" y2="77184"/>
                        <a14:foregroundMark x1="62613" y1="77184" x2="60811" y2="88592"/>
                        <a14:foregroundMark x1="92342" y1="64078" x2="96547" y2="73301"/>
                        <a14:foregroundMark x1="96547" y1="73301" x2="99399" y2="89078"/>
                        <a14:foregroundMark x1="99399" y1="89078" x2="99399" y2="91262"/>
                        <a14:foregroundMark x1="61862" y1="79612" x2="57658" y2="90777"/>
                        <a14:foregroundMark x1="57658" y1="90777" x2="73273" y2="99272"/>
                        <a14:foregroundMark x1="73273" y1="99272" x2="96096" y2="98058"/>
                        <a14:foregroundMark x1="59009" y1="78155" x2="57057" y2="980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06"/>
          <a:stretch/>
        </p:blipFill>
        <p:spPr bwMode="auto">
          <a:xfrm flipH="1">
            <a:off x="-101337" y="974961"/>
            <a:ext cx="6701890" cy="931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="" xmlns:a16="http://schemas.microsoft.com/office/drawing/2014/main" id="{47D3A9C0-8672-23B5-D73B-57423D033E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333232" y="466976"/>
            <a:ext cx="1582823" cy="158282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90D86A76-51A0-5C09-28CE-53E020F1AC2E}"/>
              </a:ext>
            </a:extLst>
          </p:cNvPr>
          <p:cNvSpPr txBox="1"/>
          <p:nvPr/>
        </p:nvSpPr>
        <p:spPr>
          <a:xfrm>
            <a:off x="495681" y="228644"/>
            <a:ext cx="61048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ncing Script" pitchFamily="2" charset="0"/>
              </a:rPr>
              <a:t>Đôi nét về tác giả</a:t>
            </a:r>
            <a:endParaRPr lang="en-US" sz="6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ncing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D734AB53-404A-3B09-C9D1-7F716E2A7FA7}"/>
              </a:ext>
            </a:extLst>
          </p:cNvPr>
          <p:cNvSpPr txBox="1"/>
          <p:nvPr/>
        </p:nvSpPr>
        <p:spPr>
          <a:xfrm>
            <a:off x="8592341" y="1595794"/>
            <a:ext cx="7740891" cy="4812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300"/>
              </a:spcAft>
            </a:pPr>
            <a:r>
              <a:rPr lang="vi-VN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ncing Script" pitchFamily="2" charset="0"/>
              </a:rPr>
              <a:t>Huy Cận </a:t>
            </a:r>
            <a:r>
              <a:rPr lang="vi-VN" sz="3600" dirty="0"/>
              <a:t>(1919 – 1925) sinh ra trong một gia đình nhà nho nghèo gốc nông dân dưới chân núi Mồng Gà, tỉnh Hà Tĩnh. </a:t>
            </a:r>
          </a:p>
          <a:p>
            <a:pPr algn="just">
              <a:lnSpc>
                <a:spcPct val="130000"/>
              </a:lnSpc>
              <a:spcAft>
                <a:spcPts val="300"/>
              </a:spcAft>
            </a:pPr>
            <a:r>
              <a:rPr lang="vi-VN" sz="3600" dirty="0"/>
              <a:t>Ông </a:t>
            </a:r>
            <a:r>
              <a:rPr lang="vi-VN" sz="3600" dirty="0" smtClean="0"/>
              <a:t>là một nhà thơ tiêu biểu trong phong trào thơ mới sau năm 1945.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275" y="6301412"/>
            <a:ext cx="8206859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2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ến dịch bảo vệ môi trường 'Biển Việt Nam xanh'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391" y="3289701"/>
            <a:ext cx="7992117" cy="570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ung tay bảo vệ môi trường biển - Báo Quảng Ninh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" y="1363625"/>
            <a:ext cx="7770693" cy="566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93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503FF47-24C7-D2EC-7E6D-EC597E5B493F}"/>
              </a:ext>
            </a:extLst>
          </p:cNvPr>
          <p:cNvSpPr txBox="1"/>
          <p:nvPr/>
        </p:nvSpPr>
        <p:spPr>
          <a:xfrm>
            <a:off x="4724400" y="331683"/>
            <a:ext cx="9067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u="sng" dirty="0" smtClean="0">
                <a:latin typeface="+mj-lt"/>
              </a:rPr>
              <a:t>Bài đọc 3</a:t>
            </a:r>
            <a:r>
              <a:rPr lang="vi-VN" sz="6600" dirty="0" smtClean="0">
                <a:solidFill>
                  <a:srgbClr val="C00000"/>
                </a:solidFill>
              </a:rPr>
              <a:t>:</a:t>
            </a:r>
          </a:p>
          <a:p>
            <a:pPr algn="ctr"/>
            <a:r>
              <a:rPr lang="vi-VN" sz="6600" dirty="0" smtClean="0">
                <a:solidFill>
                  <a:srgbClr val="C00000"/>
                </a:solidFill>
              </a:rPr>
              <a:t>Đoàn </a:t>
            </a:r>
            <a:r>
              <a:rPr lang="vi-VN" sz="6600" dirty="0">
                <a:solidFill>
                  <a:srgbClr val="C00000"/>
                </a:solidFill>
              </a:rPr>
              <a:t>thuyền đánh cá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C6C4221-35B1-7E92-AFEE-D8B90C07F376}"/>
              </a:ext>
            </a:extLst>
          </p:cNvPr>
          <p:cNvSpPr txBox="1"/>
          <p:nvPr/>
        </p:nvSpPr>
        <p:spPr>
          <a:xfrm>
            <a:off x="7048500" y="2203609"/>
            <a:ext cx="419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i="1" dirty="0"/>
              <a:t>(Trích)</a:t>
            </a:r>
            <a:endParaRPr lang="en-US" sz="4400" i="1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7DFD4D3-A446-5467-F18C-AC0BAFDC9FEE}"/>
              </a:ext>
            </a:extLst>
          </p:cNvPr>
          <p:cNvSpPr txBox="1"/>
          <p:nvPr/>
        </p:nvSpPr>
        <p:spPr>
          <a:xfrm>
            <a:off x="12115800" y="2651670"/>
            <a:ext cx="419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i="1"/>
              <a:t>_Huy Cận_</a:t>
            </a:r>
            <a:endParaRPr lang="en-US" sz="4400" i="1"/>
          </a:p>
        </p:txBody>
      </p: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38AD0E1D-FC28-DF2A-F60E-3C6082F1107B}"/>
              </a:ext>
            </a:extLst>
          </p:cNvPr>
          <p:cNvGrpSpPr/>
          <p:nvPr/>
        </p:nvGrpSpPr>
        <p:grpSpPr>
          <a:xfrm>
            <a:off x="5783579" y="3870104"/>
            <a:ext cx="9029702" cy="1181100"/>
            <a:chOff x="3638549" y="3846312"/>
            <a:chExt cx="9029702" cy="1181100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CA7D352E-2E2F-F0F5-7D33-43C2708E33E8}"/>
                </a:ext>
              </a:extLst>
            </p:cNvPr>
            <p:cNvGrpSpPr/>
            <p:nvPr/>
          </p:nvGrpSpPr>
          <p:grpSpPr>
            <a:xfrm>
              <a:off x="3638549" y="3846312"/>
              <a:ext cx="9029702" cy="1181100"/>
              <a:chOff x="2209800" y="4000500"/>
              <a:chExt cx="9029702" cy="1150799"/>
            </a:xfrm>
          </p:grpSpPr>
          <p:sp>
            <p:nvSpPr>
              <p:cNvPr id="9" name="Flowchart: Off-page Connector 8">
                <a:extLst>
                  <a:ext uri="{FF2B5EF4-FFF2-40B4-BE49-F238E27FC236}">
                    <a16:creationId xmlns="" xmlns:a16="http://schemas.microsoft.com/office/drawing/2014/main" id="{882DC237-22D5-6DB6-44E6-9B89B4712FE0}"/>
                  </a:ext>
                </a:extLst>
              </p:cNvPr>
              <p:cNvSpPr/>
              <p:nvPr/>
            </p:nvSpPr>
            <p:spPr>
              <a:xfrm rot="16200000">
                <a:off x="7105651" y="1017448"/>
                <a:ext cx="1143000" cy="7124702"/>
              </a:xfrm>
              <a:prstGeom prst="flowChartOffpageConnector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rrow: Chevron 7">
                <a:extLst>
                  <a:ext uri="{FF2B5EF4-FFF2-40B4-BE49-F238E27FC236}">
                    <a16:creationId xmlns="" xmlns:a16="http://schemas.microsoft.com/office/drawing/2014/main" id="{2CE1C06B-2397-7DEF-9221-8555762462F2}"/>
                  </a:ext>
                </a:extLst>
              </p:cNvPr>
              <p:cNvSpPr/>
              <p:nvPr/>
            </p:nvSpPr>
            <p:spPr>
              <a:xfrm>
                <a:off x="2209800" y="4000500"/>
                <a:ext cx="2667000" cy="1143000"/>
              </a:xfrm>
              <a:prstGeom prst="chevro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5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01</a:t>
                </a:r>
                <a:endParaRPr lang="en-US" sz="5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2CA194A7-478E-5993-225D-62C868E4949B}"/>
                </a:ext>
              </a:extLst>
            </p:cNvPr>
            <p:cNvSpPr txBox="1"/>
            <p:nvPr/>
          </p:nvSpPr>
          <p:spPr>
            <a:xfrm>
              <a:off x="6781800" y="4053770"/>
              <a:ext cx="4648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solidFill>
                    <a:schemeClr val="accent2">
                      <a:lumMod val="75000"/>
                    </a:schemeClr>
                  </a:solidFill>
                </a:rPr>
                <a:t>Luyện đọc</a:t>
              </a:r>
              <a:endParaRPr lang="en-US" sz="4000" b="1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BA00B528-E7AA-755F-8D27-81B32AAB0B20}"/>
              </a:ext>
            </a:extLst>
          </p:cNvPr>
          <p:cNvGrpSpPr/>
          <p:nvPr/>
        </p:nvGrpSpPr>
        <p:grpSpPr>
          <a:xfrm>
            <a:off x="5783579" y="5812956"/>
            <a:ext cx="9029702" cy="1181103"/>
            <a:chOff x="5753098" y="5860147"/>
            <a:chExt cx="9029702" cy="1181103"/>
          </a:xfrm>
        </p:grpSpPr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42FEE554-64B8-E638-C7E1-4333880BC672}"/>
                </a:ext>
              </a:extLst>
            </p:cNvPr>
            <p:cNvGrpSpPr/>
            <p:nvPr/>
          </p:nvGrpSpPr>
          <p:grpSpPr>
            <a:xfrm>
              <a:off x="5753098" y="5860147"/>
              <a:ext cx="9029702" cy="1181103"/>
              <a:chOff x="2209800" y="4000498"/>
              <a:chExt cx="9029702" cy="1150801"/>
            </a:xfrm>
          </p:grpSpPr>
          <p:sp>
            <p:nvSpPr>
              <p:cNvPr id="20" name="Flowchart: Off-page Connector 19">
                <a:extLst>
                  <a:ext uri="{FF2B5EF4-FFF2-40B4-BE49-F238E27FC236}">
                    <a16:creationId xmlns="" xmlns:a16="http://schemas.microsoft.com/office/drawing/2014/main" id="{B28A597D-1180-B7DC-2188-3FEF32A9B28D}"/>
                  </a:ext>
                </a:extLst>
              </p:cNvPr>
              <p:cNvSpPr/>
              <p:nvPr/>
            </p:nvSpPr>
            <p:spPr>
              <a:xfrm rot="16200000">
                <a:off x="7105651" y="1017448"/>
                <a:ext cx="1143000" cy="7124702"/>
              </a:xfrm>
              <a:prstGeom prst="flowChartOffpageConnector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Arrow: Chevron 20">
                <a:extLst>
                  <a:ext uri="{FF2B5EF4-FFF2-40B4-BE49-F238E27FC236}">
                    <a16:creationId xmlns="" xmlns:a16="http://schemas.microsoft.com/office/drawing/2014/main" id="{11BAF38F-6339-793E-68B7-FC092855BFD1}"/>
                  </a:ext>
                </a:extLst>
              </p:cNvPr>
              <p:cNvSpPr/>
              <p:nvPr/>
            </p:nvSpPr>
            <p:spPr>
              <a:xfrm>
                <a:off x="2209800" y="4000498"/>
                <a:ext cx="2667000" cy="1143000"/>
              </a:xfrm>
              <a:prstGeom prst="chevr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5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02</a:t>
                </a:r>
                <a:endParaRPr lang="en-US" sz="5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D89304ED-F71F-7DA6-84AA-FFE9ABFC3681}"/>
                </a:ext>
              </a:extLst>
            </p:cNvPr>
            <p:cNvSpPr txBox="1"/>
            <p:nvPr/>
          </p:nvSpPr>
          <p:spPr>
            <a:xfrm>
              <a:off x="8686800" y="6139242"/>
              <a:ext cx="4648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solidFill>
                    <a:schemeClr val="accent1">
                      <a:lumMod val="75000"/>
                    </a:schemeClr>
                  </a:solidFill>
                </a:rPr>
                <a:t>Tìm hiểu bài</a:t>
              </a:r>
              <a:endParaRPr lang="en-US" sz="4000" b="1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B2F55909-59A2-1393-42FB-45AD5634F816}"/>
              </a:ext>
            </a:extLst>
          </p:cNvPr>
          <p:cNvGrpSpPr/>
          <p:nvPr/>
        </p:nvGrpSpPr>
        <p:grpSpPr>
          <a:xfrm>
            <a:off x="5783579" y="7771819"/>
            <a:ext cx="9029702" cy="1181100"/>
            <a:chOff x="7600949" y="8227889"/>
            <a:chExt cx="9029702" cy="1181100"/>
          </a:xfrm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9AB9A66-96DD-662E-783B-EF272175BD75}"/>
                </a:ext>
              </a:extLst>
            </p:cNvPr>
            <p:cNvGrpSpPr/>
            <p:nvPr/>
          </p:nvGrpSpPr>
          <p:grpSpPr>
            <a:xfrm>
              <a:off x="7600949" y="8227889"/>
              <a:ext cx="9029702" cy="1181100"/>
              <a:chOff x="2209800" y="4000500"/>
              <a:chExt cx="9029702" cy="1150799"/>
            </a:xfrm>
          </p:grpSpPr>
          <p:sp>
            <p:nvSpPr>
              <p:cNvPr id="23" name="Flowchart: Off-page Connector 22">
                <a:extLst>
                  <a:ext uri="{FF2B5EF4-FFF2-40B4-BE49-F238E27FC236}">
                    <a16:creationId xmlns="" xmlns:a16="http://schemas.microsoft.com/office/drawing/2014/main" id="{6CDCDF40-095B-08C7-8573-02FB286ABABA}"/>
                  </a:ext>
                </a:extLst>
              </p:cNvPr>
              <p:cNvSpPr/>
              <p:nvPr/>
            </p:nvSpPr>
            <p:spPr>
              <a:xfrm rot="16200000">
                <a:off x="7105651" y="1017448"/>
                <a:ext cx="1143000" cy="7124702"/>
              </a:xfrm>
              <a:prstGeom prst="flowChartOffpageConnector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row: Chevron 23">
                <a:extLst>
                  <a:ext uri="{FF2B5EF4-FFF2-40B4-BE49-F238E27FC236}">
                    <a16:creationId xmlns="" xmlns:a16="http://schemas.microsoft.com/office/drawing/2014/main" id="{98482A33-0D50-E47E-E6BF-4CD859CD8635}"/>
                  </a:ext>
                </a:extLst>
              </p:cNvPr>
              <p:cNvSpPr/>
              <p:nvPr/>
            </p:nvSpPr>
            <p:spPr>
              <a:xfrm>
                <a:off x="2209800" y="4000500"/>
                <a:ext cx="2667000" cy="1143000"/>
              </a:xfrm>
              <a:prstGeom prst="chevron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5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03</a:t>
                </a:r>
                <a:endParaRPr lang="en-US" sz="5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3D95207C-E740-952F-8C12-07372EE9C9E1}"/>
                </a:ext>
              </a:extLst>
            </p:cNvPr>
            <p:cNvSpPr txBox="1"/>
            <p:nvPr/>
          </p:nvSpPr>
          <p:spPr>
            <a:xfrm>
              <a:off x="10591800" y="8460494"/>
              <a:ext cx="4648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vi-VN" sz="4000" b="1" dirty="0" smtClean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Đọc nâng cao</a:t>
              </a:r>
              <a:endParaRPr lang="en-US" sz="4000" b="1" dirty="0">
                <a:solidFill>
                  <a:schemeClr val="accent3">
                    <a:lumMod val="50000"/>
                  </a:schemeClr>
                </a:solidFill>
                <a:latin typeface="+mj-lt"/>
              </a:endParaRPr>
            </a:p>
          </p:txBody>
        </p:sp>
      </p:grpSp>
      <p:pic>
        <p:nvPicPr>
          <p:cNvPr id="36" name="Picture 3">
            <a:extLst>
              <a:ext uri="{FF2B5EF4-FFF2-40B4-BE49-F238E27FC236}">
                <a16:creationId xmlns="" xmlns:a16="http://schemas.microsoft.com/office/drawing/2014/main" id="{30058ABE-B20F-9A48-CEC7-527237532C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28600" y="6776496"/>
            <a:ext cx="4898384" cy="362480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86B0F2D3-1304-79E2-A03A-C845A3F20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2505" y="8712310"/>
            <a:ext cx="2870989" cy="196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5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oàng Hôn Biển Bầu Trời Mặt - Ảnh miễn phí trên Pixabay">
            <a:extLst>
              <a:ext uri="{FF2B5EF4-FFF2-40B4-BE49-F238E27FC236}">
                <a16:creationId xmlns="" xmlns:a16="http://schemas.microsoft.com/office/drawing/2014/main" id="{7ACCCBC2-40F3-28BA-DAD5-10581F7C08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64" y="-80328"/>
            <a:ext cx="18390263" cy="10367328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728725" y="2161402"/>
            <a:ext cx="4114800" cy="3987615"/>
          </a:xfrm>
          <a:prstGeom prst="rect">
            <a:avLst/>
          </a:prstGeom>
          <a:effectLst>
            <a:softEdge rad="381000"/>
          </a:effectLst>
        </p:spPr>
      </p:pic>
      <p:sp>
        <p:nvSpPr>
          <p:cNvPr id="13" name="TextBox 13" descr="Goldfish, of white and orange hues, swimming close together"/>
          <p:cNvSpPr txBox="1"/>
          <p:nvPr/>
        </p:nvSpPr>
        <p:spPr>
          <a:xfrm>
            <a:off x="1654483" y="2033778"/>
            <a:ext cx="14404210" cy="2569934"/>
          </a:xfrm>
          <a:prstGeom prst="rect">
            <a:avLst/>
          </a:prstGeom>
        </p:spPr>
        <p:txBody>
          <a:bodyPr wrap="square" lIns="0" tIns="0" rIns="0" bIns="0" rtlCol="0" anchor="t">
            <a:prstTxWarp prst="textStop">
              <a:avLst/>
            </a:prstTxWarp>
            <a:spAutoFit/>
          </a:bodyPr>
          <a:lstStyle/>
          <a:p>
            <a:pPr algn="ctr"/>
            <a:r>
              <a:rPr lang="vi-VN" sz="16700" b="1">
                <a:ln w="762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VN Mang Tre" panose="00000400000000000000" pitchFamily="2" charset="0"/>
              </a:rPr>
              <a:t>01. Luyện đọc</a:t>
            </a:r>
            <a:endParaRPr lang="en-US" sz="16700" b="1">
              <a:ln w="762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VN Mang Tre" panose="00000400000000000000" pitchFamily="2" charset="0"/>
            </a:endParaRPr>
          </a:p>
        </p:txBody>
      </p:sp>
      <p:pic>
        <p:nvPicPr>
          <p:cNvPr id="43" name="Picture 2">
            <a:extLst>
              <a:ext uri="{FF2B5EF4-FFF2-40B4-BE49-F238E27FC236}">
                <a16:creationId xmlns="" xmlns:a16="http://schemas.microsoft.com/office/drawing/2014/main" id="{7111AB9D-F191-A84B-B8B6-941EAEA2ED9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5304494" y="8401919"/>
            <a:ext cx="2983506" cy="1592447"/>
          </a:xfrm>
          <a:prstGeom prst="rect">
            <a:avLst/>
          </a:prstGeom>
        </p:spPr>
      </p:pic>
      <p:pic>
        <p:nvPicPr>
          <p:cNvPr id="2064" name="Picture 16" descr="Phân tích vẻ đẹp người lao động trong bài Đoàn thuyền đánh cá - Ngữ Văn 9 -  Phòng GD&amp;DT Sa Thầy">
            <a:extLst>
              <a:ext uri="{FF2B5EF4-FFF2-40B4-BE49-F238E27FC236}">
                <a16:creationId xmlns="" xmlns:a16="http://schemas.microsoft.com/office/drawing/2014/main" id="{216620BE-BB17-83FF-A8D6-D36231D09B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" t="35048" b="16292"/>
          <a:stretch/>
        </p:blipFill>
        <p:spPr bwMode="auto">
          <a:xfrm>
            <a:off x="-304800" y="6306406"/>
            <a:ext cx="18897599" cy="3823204"/>
          </a:xfrm>
          <a:prstGeom prst="rect">
            <a:avLst/>
          </a:prstGeom>
          <a:noFill/>
          <a:effectLst>
            <a:softEdge rad="1181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A group of people on a boat in the water&#10;&#10;Description automatically generated with low confidence">
            <a:extLst>
              <a:ext uri="{FF2B5EF4-FFF2-40B4-BE49-F238E27FC236}">
                <a16:creationId xmlns="" xmlns:a16="http://schemas.microsoft.com/office/drawing/2014/main" id="{6DA89FD1-9D16-DD2A-94D8-0F06828E5F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5" t="35365" r="-59" b="13209"/>
          <a:stretch/>
        </p:blipFill>
        <p:spPr>
          <a:xfrm>
            <a:off x="3381915" y="4466792"/>
            <a:ext cx="12676778" cy="597420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76721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BA14D8E-5894-6908-6DEF-3C1550BDF4F6}"/>
              </a:ext>
            </a:extLst>
          </p:cNvPr>
          <p:cNvSpPr/>
          <p:nvPr/>
        </p:nvSpPr>
        <p:spPr>
          <a:xfrm>
            <a:off x="609600" y="342900"/>
            <a:ext cx="17145000" cy="94488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503FF47-24C7-D2EC-7E6D-EC597E5B493F}"/>
              </a:ext>
            </a:extLst>
          </p:cNvPr>
          <p:cNvSpPr txBox="1"/>
          <p:nvPr/>
        </p:nvSpPr>
        <p:spPr>
          <a:xfrm>
            <a:off x="4267200" y="263069"/>
            <a:ext cx="9067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>
                <a:solidFill>
                  <a:srgbClr val="C00000"/>
                </a:solidFill>
                <a:latin typeface="Dancing Script" pitchFamily="2" charset="0"/>
              </a:rPr>
              <a:t>Đoàn thuyền đánh cá</a:t>
            </a:r>
          </a:p>
          <a:p>
            <a:pPr algn="ctr"/>
            <a:r>
              <a:rPr lang="vi-VN" sz="3200" i="1">
                <a:latin typeface="+mj-lt"/>
              </a:rPr>
              <a:t>(Trích)</a:t>
            </a:r>
            <a:endParaRPr lang="en-US" sz="3200" i="1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BE50481-5687-00DA-5B75-CA78A583BC24}"/>
              </a:ext>
            </a:extLst>
          </p:cNvPr>
          <p:cNvSpPr txBox="1"/>
          <p:nvPr/>
        </p:nvSpPr>
        <p:spPr>
          <a:xfrm>
            <a:off x="1371600" y="1492077"/>
            <a:ext cx="8382000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cs typeface="Calibri" panose="020F0502020204030204" pitchFamily="34" charset="0"/>
              </a:rPr>
              <a:t>Mặt trời xuống biển như hòn lửa</a:t>
            </a:r>
          </a:p>
          <a:p>
            <a:r>
              <a:rPr lang="vi-VN" sz="3600">
                <a:cs typeface="Calibri" panose="020F0502020204030204" pitchFamily="34" charset="0"/>
              </a:rPr>
              <a:t>Sóng đã cài then, đêm sập cửa.</a:t>
            </a:r>
          </a:p>
          <a:p>
            <a:r>
              <a:rPr lang="vi-VN" sz="3600">
                <a:cs typeface="Calibri" panose="020F0502020204030204" pitchFamily="34" charset="0"/>
              </a:rPr>
              <a:t>Đoàn thuyền đánh cá lại ra khơi,</a:t>
            </a:r>
          </a:p>
          <a:p>
            <a:r>
              <a:rPr lang="vi-VN" sz="3600">
                <a:cs typeface="Calibri" panose="020F0502020204030204" pitchFamily="34" charset="0"/>
              </a:rPr>
              <a:t>Câu hát căng buồm cùng gió khơi.</a:t>
            </a:r>
          </a:p>
          <a:p>
            <a:endParaRPr lang="vi-VN" sz="3600">
              <a:cs typeface="Calibri" panose="020F0502020204030204" pitchFamily="34" charset="0"/>
            </a:endParaRPr>
          </a:p>
          <a:p>
            <a:r>
              <a:rPr lang="vi-VN" sz="3600">
                <a:cs typeface="Calibri" panose="020F0502020204030204" pitchFamily="34" charset="0"/>
              </a:rPr>
              <a:t>Hát rằng: cá bạc biển Đông lặng,</a:t>
            </a:r>
          </a:p>
          <a:p>
            <a:r>
              <a:rPr lang="vi-VN" sz="3600">
                <a:cs typeface="Calibri" panose="020F0502020204030204" pitchFamily="34" charset="0"/>
              </a:rPr>
              <a:t>Cá thu biển Đông như đoàn thoi</a:t>
            </a:r>
          </a:p>
          <a:p>
            <a:r>
              <a:rPr lang="vi-VN" sz="3600">
                <a:cs typeface="Calibri" panose="020F0502020204030204" pitchFamily="34" charset="0"/>
              </a:rPr>
              <a:t>Đêm ngày dệt biển muôn luồng sáng.</a:t>
            </a:r>
          </a:p>
          <a:p>
            <a:r>
              <a:rPr lang="vi-VN" sz="3600">
                <a:cs typeface="Calibri" panose="020F0502020204030204" pitchFamily="34" charset="0"/>
              </a:rPr>
              <a:t>Đến dệt lưới ta, đoàn cá ơi !</a:t>
            </a:r>
          </a:p>
          <a:p>
            <a:endParaRPr lang="vi-VN" sz="3600">
              <a:cs typeface="Calibri" panose="020F0502020204030204" pitchFamily="34" charset="0"/>
            </a:endParaRPr>
          </a:p>
          <a:p>
            <a:r>
              <a:rPr lang="vi-VN" sz="3600">
                <a:cs typeface="Calibri" panose="020F0502020204030204" pitchFamily="34" charset="0"/>
              </a:rPr>
              <a:t>Ta hát bài ca gọi cá vào,</a:t>
            </a:r>
          </a:p>
          <a:p>
            <a:r>
              <a:rPr lang="vi-VN" sz="3600">
                <a:cs typeface="Calibri" panose="020F0502020204030204" pitchFamily="34" charset="0"/>
              </a:rPr>
              <a:t>Gõ thuyền đã có nhịp trăng cao,</a:t>
            </a:r>
          </a:p>
          <a:p>
            <a:r>
              <a:rPr lang="vi-VN" sz="3600">
                <a:cs typeface="Calibri" panose="020F0502020204030204" pitchFamily="34" charset="0"/>
              </a:rPr>
              <a:t>Biển cho ta cá như lòng mẹ,</a:t>
            </a:r>
          </a:p>
          <a:p>
            <a:r>
              <a:rPr lang="vi-VN" sz="3600">
                <a:cs typeface="Calibri" panose="020F0502020204030204" pitchFamily="34" charset="0"/>
              </a:rPr>
              <a:t>Nuôi lớn đời ta tự buổi nào.</a:t>
            </a:r>
          </a:p>
          <a:p>
            <a:endParaRPr lang="vi-VN" sz="3600"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FD456FC-4206-FC8E-6AF9-A62938D8AA2A}"/>
              </a:ext>
            </a:extLst>
          </p:cNvPr>
          <p:cNvSpPr txBox="1"/>
          <p:nvPr/>
        </p:nvSpPr>
        <p:spPr>
          <a:xfrm>
            <a:off x="9479280" y="1463800"/>
            <a:ext cx="9067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/>
              <a:t>Sao mờ, kéo lưới kịp trời sáng,</a:t>
            </a:r>
          </a:p>
          <a:p>
            <a:r>
              <a:rPr lang="vi-VN" sz="3600"/>
              <a:t>Ta kéo xoăn tay chùm cá nặng,</a:t>
            </a:r>
          </a:p>
          <a:p>
            <a:r>
              <a:rPr lang="vi-VN" sz="3600"/>
              <a:t>Vảy bạc đuôi vàng loé rạng đông,</a:t>
            </a:r>
          </a:p>
          <a:p>
            <a:r>
              <a:rPr lang="vi-VN" sz="3600"/>
              <a:t>Lưới xếp buồm lên đón nắng hồng.</a:t>
            </a:r>
          </a:p>
          <a:p>
            <a:endParaRPr lang="vi-VN" sz="3600"/>
          </a:p>
          <a:p>
            <a:r>
              <a:rPr lang="vi-VN" sz="3600"/>
              <a:t>Câu hát căng buồm với gió khơi,</a:t>
            </a:r>
          </a:p>
          <a:p>
            <a:r>
              <a:rPr lang="vi-VN" sz="3600"/>
              <a:t>Đoàn thuyền chạy đua cùng mặt trời.</a:t>
            </a:r>
          </a:p>
          <a:p>
            <a:r>
              <a:rPr lang="vi-VN" sz="3600"/>
              <a:t>Mặt trời đội biển nhô màu mới</a:t>
            </a:r>
          </a:p>
          <a:p>
            <a:r>
              <a:rPr lang="vi-VN" sz="3600"/>
              <a:t>Mắt cá huy hoàng muôn dặm phơi.</a:t>
            </a:r>
          </a:p>
          <a:p>
            <a:endParaRPr lang="vi-VN" sz="360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8AB9A5F-50D5-9544-3782-9DB90B48E155}"/>
              </a:ext>
            </a:extLst>
          </p:cNvPr>
          <p:cNvSpPr txBox="1"/>
          <p:nvPr/>
        </p:nvSpPr>
        <p:spPr>
          <a:xfrm>
            <a:off x="12641580" y="6511336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/>
              <a:t>HUY CẬN</a:t>
            </a:r>
            <a:endParaRPr lang="en-US" sz="3200" b="1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4958FDF-C11C-3189-D055-DC3C376B3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51" t="41852" r="23749" b="33704"/>
          <a:stretch/>
        </p:blipFill>
        <p:spPr>
          <a:xfrm>
            <a:off x="9906000" y="7058011"/>
            <a:ext cx="6858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build="allAtOnce"/>
      <p:bldP spid="1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="" xmlns:a16="http://schemas.microsoft.com/office/drawing/2014/main" id="{A2C21089-4BF1-544C-62BE-2301834B57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25362">
            <a:off x="13391675" y="1771476"/>
            <a:ext cx="8418263" cy="75107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0817A7C-E2BF-7832-9A54-03D00A7822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1041488">
            <a:off x="-381000" y="7962900"/>
            <a:ext cx="4648200" cy="28663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CF9F9BD-C710-043A-1DCE-1A595A1641A3}"/>
              </a:ext>
            </a:extLst>
          </p:cNvPr>
          <p:cNvSpPr txBox="1"/>
          <p:nvPr/>
        </p:nvSpPr>
        <p:spPr>
          <a:xfrm>
            <a:off x="3619500" y="612105"/>
            <a:ext cx="11049000" cy="1143000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6600" b="1">
                <a:ln/>
                <a:solidFill>
                  <a:schemeClr val="accent4"/>
                </a:solidFill>
                <a:latin typeface="Sitka Subheading Semibold" pitchFamily="2" charset="0"/>
                <a:ea typeface="Tahoma" panose="020B0604030504040204" pitchFamily="34" charset="0"/>
                <a:cs typeface="Tahoma" panose="020B0604030504040204" pitchFamily="34" charset="0"/>
              </a:rPr>
              <a:t>Luyện đọc từ khó</a:t>
            </a:r>
            <a:endParaRPr lang="en-US" sz="6600" b="1">
              <a:ln/>
              <a:solidFill>
                <a:schemeClr val="accent4"/>
              </a:solidFill>
              <a:latin typeface="Sitka Subheading Semibold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CAF6188-0F88-133D-92DC-04D0B01D50B4}"/>
              </a:ext>
            </a:extLst>
          </p:cNvPr>
          <p:cNvSpPr txBox="1"/>
          <p:nvPr/>
        </p:nvSpPr>
        <p:spPr>
          <a:xfrm>
            <a:off x="1943100" y="2095499"/>
            <a:ext cx="8991600" cy="10002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vi-VN" sz="6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cài then</a:t>
            </a:r>
          </a:p>
          <a:p>
            <a:pPr>
              <a:lnSpc>
                <a:spcPct val="200000"/>
              </a:lnSpc>
            </a:pPr>
            <a:r>
              <a:rPr lang="vi-VN" sz="6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sập cửa</a:t>
            </a:r>
          </a:p>
          <a:p>
            <a:pPr>
              <a:lnSpc>
                <a:spcPct val="200000"/>
              </a:lnSpc>
            </a:pPr>
            <a:r>
              <a:rPr lang="vi-VN" sz="6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căng buồm</a:t>
            </a:r>
          </a:p>
          <a:p>
            <a:pPr>
              <a:lnSpc>
                <a:spcPct val="200000"/>
              </a:lnSpc>
            </a:pPr>
            <a:endParaRPr lang="vi-VN" sz="6000" b="1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200000"/>
              </a:lnSpc>
            </a:pPr>
            <a:endParaRPr lang="vi-VN" sz="6000" b="1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vi-VN" sz="4400" b="1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67D7B6A-9784-36AD-7908-F14A6C2FF59C}"/>
              </a:ext>
            </a:extLst>
          </p:cNvPr>
          <p:cNvSpPr txBox="1"/>
          <p:nvPr/>
        </p:nvSpPr>
        <p:spPr>
          <a:xfrm>
            <a:off x="8458200" y="2095499"/>
            <a:ext cx="4572000" cy="534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vi-VN" sz="6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xoăn tay</a:t>
            </a:r>
          </a:p>
          <a:p>
            <a:pPr>
              <a:lnSpc>
                <a:spcPct val="200000"/>
              </a:lnSpc>
            </a:pPr>
            <a:r>
              <a:rPr lang="vi-VN" sz="6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đoàn thoi</a:t>
            </a:r>
          </a:p>
          <a:p>
            <a:pPr>
              <a:lnSpc>
                <a:spcPct val="200000"/>
              </a:lnSpc>
            </a:pPr>
            <a:r>
              <a:rPr lang="vi-VN" sz="6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lóe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D3742F3E-F6D5-F391-C1B2-0DC7C78579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678180" y="-644406"/>
            <a:ext cx="2590800" cy="246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0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BA14D8E-5894-6908-6DEF-3C1550BDF4F6}"/>
              </a:ext>
            </a:extLst>
          </p:cNvPr>
          <p:cNvSpPr/>
          <p:nvPr/>
        </p:nvSpPr>
        <p:spPr>
          <a:xfrm>
            <a:off x="609600" y="342900"/>
            <a:ext cx="17145000" cy="94488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503FF47-24C7-D2EC-7E6D-EC597E5B493F}"/>
              </a:ext>
            </a:extLst>
          </p:cNvPr>
          <p:cNvSpPr txBox="1"/>
          <p:nvPr/>
        </p:nvSpPr>
        <p:spPr>
          <a:xfrm>
            <a:off x="4267200" y="263069"/>
            <a:ext cx="9067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>
                <a:solidFill>
                  <a:srgbClr val="C00000"/>
                </a:solidFill>
                <a:latin typeface="Dancing Script" pitchFamily="2" charset="0"/>
              </a:rPr>
              <a:t>Đoàn thuyền đánh cá</a:t>
            </a:r>
          </a:p>
          <a:p>
            <a:pPr algn="ctr"/>
            <a:r>
              <a:rPr lang="vi-VN" sz="3200" i="1">
                <a:latin typeface="+mj-lt"/>
              </a:rPr>
              <a:t>(Trích)</a:t>
            </a:r>
            <a:endParaRPr lang="en-US" sz="3200" i="1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BE50481-5687-00DA-5B75-CA78A583BC24}"/>
              </a:ext>
            </a:extLst>
          </p:cNvPr>
          <p:cNvSpPr txBox="1"/>
          <p:nvPr/>
        </p:nvSpPr>
        <p:spPr>
          <a:xfrm>
            <a:off x="1371600" y="1492077"/>
            <a:ext cx="8382000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cs typeface="Calibri" panose="020F0502020204030204" pitchFamily="34" charset="0"/>
              </a:rPr>
              <a:t>Mặt trời xuống biển như hòn lửa</a:t>
            </a:r>
          </a:p>
          <a:p>
            <a:r>
              <a:rPr lang="vi-VN" sz="3600" dirty="0">
                <a:cs typeface="Calibri" panose="020F0502020204030204" pitchFamily="34" charset="0"/>
              </a:rPr>
              <a:t>Sóng đã cài then, đêm sập cửa.</a:t>
            </a:r>
          </a:p>
          <a:p>
            <a:r>
              <a:rPr lang="vi-VN" sz="3600" dirty="0">
                <a:cs typeface="Calibri" panose="020F0502020204030204" pitchFamily="34" charset="0"/>
              </a:rPr>
              <a:t>Đoàn thuyền đánh cá lại ra khơi,</a:t>
            </a:r>
          </a:p>
          <a:p>
            <a:r>
              <a:rPr lang="vi-VN" sz="3600" dirty="0">
                <a:cs typeface="Calibri" panose="020F0502020204030204" pitchFamily="34" charset="0"/>
              </a:rPr>
              <a:t>Câu hát căng buồm cùng gió khơi.</a:t>
            </a:r>
          </a:p>
          <a:p>
            <a:endParaRPr lang="vi-VN" sz="3600" dirty="0">
              <a:cs typeface="Calibri" panose="020F0502020204030204" pitchFamily="34" charset="0"/>
            </a:endParaRPr>
          </a:p>
          <a:p>
            <a:r>
              <a:rPr lang="vi-VN" sz="3600" dirty="0">
                <a:cs typeface="Calibri" panose="020F0502020204030204" pitchFamily="34" charset="0"/>
              </a:rPr>
              <a:t>Hát rằng: cá bạc biển Đông lặng,</a:t>
            </a:r>
          </a:p>
          <a:p>
            <a:r>
              <a:rPr lang="vi-VN" sz="3600" dirty="0">
                <a:cs typeface="Calibri" panose="020F0502020204030204" pitchFamily="34" charset="0"/>
              </a:rPr>
              <a:t>Cá thu biển Đông như đoàn thoi</a:t>
            </a:r>
          </a:p>
          <a:p>
            <a:r>
              <a:rPr lang="vi-VN" sz="3600" dirty="0">
                <a:cs typeface="Calibri" panose="020F0502020204030204" pitchFamily="34" charset="0"/>
              </a:rPr>
              <a:t>Đêm ngày dệt biển muôn luồng sáng.</a:t>
            </a:r>
          </a:p>
          <a:p>
            <a:r>
              <a:rPr lang="vi-VN" sz="3600" dirty="0">
                <a:cs typeface="Calibri" panose="020F0502020204030204" pitchFamily="34" charset="0"/>
              </a:rPr>
              <a:t>Đến dệt lưới ta, đoàn cá ơi !</a:t>
            </a:r>
          </a:p>
          <a:p>
            <a:endParaRPr lang="vi-VN" sz="3600" dirty="0">
              <a:cs typeface="Calibri" panose="020F0502020204030204" pitchFamily="34" charset="0"/>
            </a:endParaRPr>
          </a:p>
          <a:p>
            <a:r>
              <a:rPr lang="vi-VN" sz="3600" dirty="0">
                <a:cs typeface="Calibri" panose="020F0502020204030204" pitchFamily="34" charset="0"/>
              </a:rPr>
              <a:t>Ta hát bài ca gọi cá vào,</a:t>
            </a:r>
          </a:p>
          <a:p>
            <a:r>
              <a:rPr lang="vi-VN" sz="3600" dirty="0">
                <a:cs typeface="Calibri" panose="020F0502020204030204" pitchFamily="34" charset="0"/>
              </a:rPr>
              <a:t>Gõ thuyền đã có nhịp trăng cao,</a:t>
            </a:r>
          </a:p>
          <a:p>
            <a:r>
              <a:rPr lang="vi-VN" sz="3600" dirty="0">
                <a:cs typeface="Calibri" panose="020F0502020204030204" pitchFamily="34" charset="0"/>
              </a:rPr>
              <a:t>Biển cho ta cá như lòng mẹ,</a:t>
            </a:r>
          </a:p>
          <a:p>
            <a:r>
              <a:rPr lang="vi-VN" sz="3600" dirty="0">
                <a:cs typeface="Calibri" panose="020F0502020204030204" pitchFamily="34" charset="0"/>
              </a:rPr>
              <a:t>Nuôi lớn đời ta tự buổi nào.</a:t>
            </a:r>
          </a:p>
          <a:p>
            <a:endParaRPr lang="vi-VN" sz="3600" dirty="0"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FD456FC-4206-FC8E-6AF9-A62938D8AA2A}"/>
              </a:ext>
            </a:extLst>
          </p:cNvPr>
          <p:cNvSpPr txBox="1"/>
          <p:nvPr/>
        </p:nvSpPr>
        <p:spPr>
          <a:xfrm>
            <a:off x="9479280" y="1463800"/>
            <a:ext cx="9067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/>
              <a:t>Sao mờ, kéo lưới kịp trời sáng,</a:t>
            </a:r>
          </a:p>
          <a:p>
            <a:r>
              <a:rPr lang="vi-VN" sz="3600"/>
              <a:t>Ta kéo xoăn tay chùm cá nặng,</a:t>
            </a:r>
          </a:p>
          <a:p>
            <a:r>
              <a:rPr lang="vi-VN" sz="3600"/>
              <a:t>Vảy bạc đuôi vàng loé rạng đông,</a:t>
            </a:r>
          </a:p>
          <a:p>
            <a:r>
              <a:rPr lang="vi-VN" sz="3600"/>
              <a:t>Lưới xếp buồm lên đón nắng hồng.</a:t>
            </a:r>
          </a:p>
          <a:p>
            <a:endParaRPr lang="vi-VN" sz="3600"/>
          </a:p>
          <a:p>
            <a:r>
              <a:rPr lang="vi-VN" sz="3600"/>
              <a:t>Câu hát căng buồm với gió khơi,</a:t>
            </a:r>
          </a:p>
          <a:p>
            <a:r>
              <a:rPr lang="vi-VN" sz="3600"/>
              <a:t>Đoàn thuyền chạy đua cùng mặt trời.</a:t>
            </a:r>
          </a:p>
          <a:p>
            <a:r>
              <a:rPr lang="vi-VN" sz="3600"/>
              <a:t>Mặt trời đội biển nhô màu mới</a:t>
            </a:r>
          </a:p>
          <a:p>
            <a:r>
              <a:rPr lang="vi-VN" sz="3600"/>
              <a:t>Mắt cá huy hoàng muôn dặm phơi.</a:t>
            </a:r>
          </a:p>
          <a:p>
            <a:endParaRPr lang="vi-VN" sz="360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8AB9A5F-50D5-9544-3782-9DB90B48E155}"/>
              </a:ext>
            </a:extLst>
          </p:cNvPr>
          <p:cNvSpPr txBox="1"/>
          <p:nvPr/>
        </p:nvSpPr>
        <p:spPr>
          <a:xfrm>
            <a:off x="12641580" y="6511336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/>
              <a:t>HUY CẬN</a:t>
            </a:r>
            <a:endParaRPr lang="en-US" sz="3200" b="1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76B0AD3-DA73-A4D1-B410-2F58C7EADCD0}"/>
              </a:ext>
            </a:extLst>
          </p:cNvPr>
          <p:cNvSpPr txBox="1"/>
          <p:nvPr/>
        </p:nvSpPr>
        <p:spPr>
          <a:xfrm>
            <a:off x="9921240" y="7175942"/>
            <a:ext cx="6477000" cy="1736646"/>
          </a:xfrm>
          <a:prstGeom prst="bracketPair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800" b="1">
                <a:solidFill>
                  <a:srgbClr val="C00000"/>
                </a:solidFill>
              </a:rPr>
              <a:t>Bài thơ được chia làm mấy khổ?</a:t>
            </a:r>
            <a:endParaRPr lang="en-US" sz="4800" b="1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0A81F60-C5A4-E0ED-AC12-8F40605E1B46}"/>
              </a:ext>
            </a:extLst>
          </p:cNvPr>
          <p:cNvSpPr txBox="1"/>
          <p:nvPr/>
        </p:nvSpPr>
        <p:spPr>
          <a:xfrm>
            <a:off x="8801100" y="7175538"/>
            <a:ext cx="8774430" cy="1600438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bg1"/>
                </a:solidFill>
              </a:rPr>
              <a:t>Bài thơ có 5 khổ, mỗi khổ thơ có 4 dòng. Mỗi dòng có 7 chữ.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4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F497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F497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F497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F497D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5750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5750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5750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5750B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2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0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5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8" grpId="2" animBg="1"/>
      <p:bldP spid="3" grpId="0" animBg="1"/>
      <p:bldP spid="3" grpId="1" animBg="1"/>
      <p:bldP spid="3" grpId="2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1474</TotalTime>
  <Words>2305</Words>
  <Application>Microsoft Office PowerPoint</Application>
  <PresentationFormat>Custom</PresentationFormat>
  <Paragraphs>278</Paragraphs>
  <Slides>40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6" baseType="lpstr">
      <vt:lpstr>Arial</vt:lpstr>
      <vt:lpstr>Dancing Script</vt:lpstr>
      <vt:lpstr>UVN Mang Tre</vt:lpstr>
      <vt:lpstr>Wingdings</vt:lpstr>
      <vt:lpstr>微软雅黑 Light</vt:lpstr>
      <vt:lpstr>Tahoma</vt:lpstr>
      <vt:lpstr>微软雅黑</vt:lpstr>
      <vt:lpstr>等线</vt:lpstr>
      <vt:lpstr>宋体</vt:lpstr>
      <vt:lpstr>Calibri</vt:lpstr>
      <vt:lpstr>Sitka Subheading Semibold</vt:lpstr>
      <vt:lpstr>Bahnschrift SemiBold</vt:lpstr>
      <vt:lpstr>Times New Roman</vt:lpstr>
      <vt:lpstr>Dancing Script Bold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Rạng đông: khoảng thời gian trước lúc mặt trời mọc, lúc bầu trời ở phía đông bắt đầu hửng sáng ( hay còn gọi là bình minh)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Đoàn thuyền đánh cá</dc:title>
  <dc:creator>Admin</dc:creator>
  <cp:lastModifiedBy>Microsoft account</cp:lastModifiedBy>
  <cp:revision>17</cp:revision>
  <dcterms:created xsi:type="dcterms:W3CDTF">2006-08-16T00:00:00Z</dcterms:created>
  <dcterms:modified xsi:type="dcterms:W3CDTF">2025-03-02T09:34:30Z</dcterms:modified>
  <dc:identifier>DAFbjOoM8VE</dc:identifier>
</cp:coreProperties>
</file>