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93" r:id="rId3"/>
    <p:sldId id="294" r:id="rId4"/>
    <p:sldId id="295" r:id="rId5"/>
    <p:sldId id="296" r:id="rId6"/>
    <p:sldId id="279" r:id="rId7"/>
    <p:sldId id="262" r:id="rId8"/>
    <p:sldId id="281" r:id="rId9"/>
    <p:sldId id="282" r:id="rId10"/>
    <p:sldId id="283" r:id="rId11"/>
    <p:sldId id="284" r:id="rId12"/>
    <p:sldId id="287" r:id="rId13"/>
    <p:sldId id="288" r:id="rId14"/>
    <p:sldId id="289" r:id="rId15"/>
    <p:sldId id="290" r:id="rId16"/>
    <p:sldId id="292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770CB-E3AC-49C1-ACE4-A6EBE1411F80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6309C-5595-47AE-8ECC-8C37C1752C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229600" cy="12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323475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- THÌ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82035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 4 hàng" pitchFamily="34" charset="-93"/>
              </a:rPr>
              <a:t>Tự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nhiên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xã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hội</a:t>
            </a:r>
            <a:endParaRPr lang="en-US" sz="3600" b="1" u="sng" dirty="0">
              <a:latin typeface="HP001 4 hàng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1653556"/>
            <a:ext cx="636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6670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</a:p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hét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 4 hàng" pitchFamily="34" charset="-93"/>
              </a:rPr>
              <a:t>Tự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nhiên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xã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hội</a:t>
            </a:r>
            <a:endParaRPr lang="en-US" sz="3600" b="1" u="sng" dirty="0">
              <a:latin typeface="HP001 4 hàng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1653556"/>
            <a:ext cx="659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3, 4)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" y="3124200"/>
            <a:ext cx="830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0"/>
            <a:ext cx="910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"/>
            <a:ext cx="9144000" cy="6851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 4 hàng" pitchFamily="34" charset="-93"/>
              </a:rPr>
              <a:t>Tự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nhiên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xã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hội</a:t>
            </a:r>
            <a:endParaRPr lang="en-US" sz="3600" b="1" u="sng" dirty="0">
              <a:latin typeface="HP001 4 hàng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651" y="161204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80632"/>
            <a:ext cx="9015478" cy="3943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502236" cy="1081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" y="2299887"/>
            <a:ext cx="8402782" cy="38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3"/>
          </p:nvPr>
        </p:nvSpPr>
        <p:spPr>
          <a:xfrm>
            <a:off x="0" y="731520"/>
            <a:ext cx="9144000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:Nếu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tay</a:t>
            </a:r>
          </a:p>
          <a:p>
            <a:pPr marL="45720" indent="0">
              <a:buNone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A.Thì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xung quanh</a:t>
            </a:r>
          </a:p>
          <a:p>
            <a:pPr marL="45720" indent="0">
              <a:buNone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B.Thì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xung quanh</a:t>
            </a:r>
          </a:p>
          <a:p>
            <a:pPr marL="45720" indent="0">
              <a:buNone/>
            </a:pP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C.Thì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xung quanh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520"/>
            <a:ext cx="88392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:Nếu là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A.Thì nhìn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vậy xung quanh</a:t>
            </a: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B.Thì nghe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thanh xung quanh</a:t>
            </a: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C.Thì sờ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xung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3834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520"/>
            <a:ext cx="8686800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:Nếu là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A.Thì ta nhận biết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</a:t>
            </a:r>
            <a:r>
              <a:rPr lang="en-US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ngọt, chua, cay….</a:t>
            </a:r>
            <a:endParaRPr 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B.Thì nghe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thanh xung quanh</a:t>
            </a: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C.Thì sờ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xung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89154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 :Nếu là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A.Thì nhìn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vậy xung quanh</a:t>
            </a: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B.Thì nghe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thanh xung quanh</a:t>
            </a:r>
          </a:p>
          <a:p>
            <a:pPr marL="4572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C.Thì sờ đ</a:t>
            </a:r>
            <a:r>
              <a:rPr lang="vi-VN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xung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387" y="18818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171" y="16282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059" y="45558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8431" y="2360523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743200" y="4680779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7292" y="4520899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2619" y="5557261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 4 hàng" pitchFamily="34" charset="-93"/>
              </a:rPr>
              <a:t>Tự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nhiên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xã</a:t>
            </a:r>
            <a:r>
              <a:rPr lang="en-US" sz="3600" b="1" u="sng" dirty="0" smtClean="0">
                <a:latin typeface="HP001 4 hàng" pitchFamily="34" charset="-93"/>
              </a:rPr>
              <a:t> </a:t>
            </a:r>
            <a:r>
              <a:rPr lang="en-US" sz="3600" b="1" u="sng" dirty="0" err="1" smtClean="0">
                <a:latin typeface="HP001 4 hàng" pitchFamily="34" charset="-93"/>
              </a:rPr>
              <a:t>hội</a:t>
            </a:r>
            <a:endParaRPr lang="en-US" sz="3600" b="1" u="sng" dirty="0">
              <a:latin typeface="HP001 4 hàng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36" y="1653556"/>
            <a:ext cx="61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36" y="28569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Thứ</a:t>
            </a:r>
            <a:r>
              <a:rPr lang="en-US" sz="3600" b="1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 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err="1" smtClean="0">
                <a:solidFill>
                  <a:prstClr val="black"/>
                </a:solidFill>
                <a:latin typeface="HP001 4 hàng" pitchFamily="34" charset="-93"/>
              </a:rPr>
              <a:t>ngày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….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err="1" smtClean="0">
                <a:solidFill>
                  <a:prstClr val="black"/>
                </a:solidFill>
                <a:latin typeface="HP001 4 hàng" pitchFamily="34" charset="-93"/>
              </a:rPr>
              <a:t>tháng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… </a:t>
            </a:r>
            <a:r>
              <a:rPr lang="en-US" sz="3600" b="1" err="1" smtClean="0">
                <a:solidFill>
                  <a:prstClr val="black"/>
                </a:solidFill>
                <a:latin typeface="HP001 4 hàng" pitchFamily="34" charset="-93"/>
              </a:rPr>
              <a:t>năm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HP001 4 hàng" pitchFamily="34" charset="-93"/>
              </a:rPr>
              <a:t>202</a:t>
            </a:r>
            <a:endParaRPr lang="en-US" sz="3600" b="1" dirty="0">
              <a:solidFill>
                <a:prstClr val="black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84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" y="0"/>
            <a:ext cx="9123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àm sao để hạn chế tăng độ cận cho mắ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616</TotalTime>
  <Words>232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Georgia</vt:lpstr>
      <vt:lpstr>HP001 4 hàng</vt:lpstr>
      <vt:lpstr>HP001 5 hàng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Microsoft account</cp:lastModifiedBy>
  <cp:revision>81</cp:revision>
  <dcterms:created xsi:type="dcterms:W3CDTF">2021-03-09T12:31:26Z</dcterms:created>
  <dcterms:modified xsi:type="dcterms:W3CDTF">2025-02-17T13:43:17Z</dcterms:modified>
</cp:coreProperties>
</file>