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20" r:id="rId1"/>
  </p:sldMasterIdLst>
  <p:notesMasterIdLst>
    <p:notesMasterId r:id="rId20"/>
  </p:notesMasterIdLst>
  <p:sldIdLst>
    <p:sldId id="679" r:id="rId2"/>
    <p:sldId id="646" r:id="rId3"/>
    <p:sldId id="694" r:id="rId4"/>
    <p:sldId id="654" r:id="rId5"/>
    <p:sldId id="674" r:id="rId6"/>
    <p:sldId id="669" r:id="rId7"/>
    <p:sldId id="681" r:id="rId8"/>
    <p:sldId id="682" r:id="rId9"/>
    <p:sldId id="670" r:id="rId10"/>
    <p:sldId id="684" r:id="rId11"/>
    <p:sldId id="685" r:id="rId12"/>
    <p:sldId id="695" r:id="rId13"/>
    <p:sldId id="689" r:id="rId14"/>
    <p:sldId id="688" r:id="rId15"/>
    <p:sldId id="690" r:id="rId16"/>
    <p:sldId id="691" r:id="rId17"/>
    <p:sldId id="692" r:id="rId18"/>
    <p:sldId id="661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FF1DB"/>
    <a:srgbClr val="94691C"/>
    <a:srgbClr val="A94507"/>
    <a:srgbClr val="CC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1344" autoAdjust="0"/>
  </p:normalViewPr>
  <p:slideViewPr>
    <p:cSldViewPr snapToGrid="0" snapToObjects="1">
      <p:cViewPr varScale="1">
        <p:scale>
          <a:sx n="105" d="100"/>
          <a:sy n="105" d="100"/>
        </p:scale>
        <p:origin x="121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477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59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76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08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626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937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69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696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838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646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03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04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90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7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929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20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4452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54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1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8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9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867-F2F1-4A20-897E-2B5F67DBA24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6/20/2024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NHÀ XUẤT BẢN GIÁO DỤC VIỆT NAM - CÔNG TY CỔ PHẦN PHÁT HÀNH SÁCH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A1864A-8170-40DB-A142-895BB525149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465580" y="732799"/>
            <a:ext cx="499002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BEBFB-E986-64CF-5293-43191199A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73" t="13551" r="9235" b="6048"/>
          <a:stretch/>
        </p:blipFill>
        <p:spPr>
          <a:xfrm>
            <a:off x="1175356" y="629125"/>
            <a:ext cx="1256145" cy="127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482DB-96B6-5D6A-7CB7-E5B92D5DA874}"/>
              </a:ext>
            </a:extLst>
          </p:cNvPr>
          <p:cNvSpPr txBox="1"/>
          <p:nvPr/>
        </p:nvSpPr>
        <p:spPr>
          <a:xfrm>
            <a:off x="3275540" y="1833395"/>
            <a:ext cx="89164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CUỘC SỐNG QUANH EM</a:t>
            </a:r>
            <a:endParaRPr lang="en-US" sz="3200" b="1" dirty="0">
              <a:solidFill>
                <a:srgbClr val="4472C4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1365A3-7D67-22CB-476A-8B988128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3"/>
          <a:stretch/>
        </p:blipFill>
        <p:spPr bwMode="auto">
          <a:xfrm flipH="1">
            <a:off x="-1" y="3603710"/>
            <a:ext cx="12192000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F50EFF-3EB4-3F3A-8126-7CF295C36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4682">
            <a:off x="1236626" y="2275889"/>
            <a:ext cx="2650061" cy="3617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34416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55" y="872330"/>
            <a:ext cx="824807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THỰ </a:t>
            </a:r>
            <a:r>
              <a:rPr lang="en-US" altLang="vi-VN" sz="2400" b="1">
                <a:latin typeface="Times New Roman" panose="02020603050405020304" pitchFamily="18" charset="0"/>
              </a:rPr>
              <a:t>HÀNH: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các mặt trước của ngôi nhà để sử dụng các vật liệu sẵn có tạo sản phẩm</a:t>
            </a:r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Thực </a:t>
            </a:r>
            <a:r>
              <a:rPr lang="en-US" sz="2400" b="1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tạo sản phẩm theo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 ý: Có thể sử dụng màu sắc sẵn có trên đồ vật đã qua sử dụng để tạo hình và trang trí mặt trước ngôi nhà. </a:t>
            </a:r>
            <a:endParaRPr lang="en-US" sz="2800" b="1" i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F15F8051-F706-D771-2514-0BE2EF05E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5" b="7505"/>
          <a:stretch/>
        </p:blipFill>
        <p:spPr bwMode="auto">
          <a:xfrm>
            <a:off x="1" y="4291551"/>
            <a:ext cx="4603490" cy="181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32EB0897-F4F8-50B3-F170-9800EC7EE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7184731" y="3974459"/>
            <a:ext cx="2430324" cy="210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6818D800-E078-A1B0-EFB0-11E7FFC82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4465559" y="4188756"/>
            <a:ext cx="2796862" cy="20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FCF9793-6DEB-F042-F6E2-108D19BEE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50" y="3850510"/>
            <a:ext cx="1473725" cy="215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911B571-24C7-C290-D786-D899B1E02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9365741" y="3754270"/>
            <a:ext cx="988223" cy="22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1E4C7-2529-C3DB-0AE8-EBE8F77ED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 b="60185"/>
          <a:stretch/>
        </p:blipFill>
        <p:spPr bwMode="auto">
          <a:xfrm>
            <a:off x="3455114" y="4556265"/>
            <a:ext cx="1133749" cy="15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35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689" b="15735"/>
          <a:stretch/>
        </p:blipFill>
        <p:spPr>
          <a:xfrm>
            <a:off x="0" y="-21426"/>
            <a:ext cx="12182018" cy="685800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C38CB-C592-80C7-9700-43FA4D796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61" t="47231" r="23004" b="25254"/>
          <a:stretch/>
        </p:blipFill>
        <p:spPr>
          <a:xfrm rot="21417423">
            <a:off x="3096792" y="1787007"/>
            <a:ext cx="5988435" cy="35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97054-EF55-D331-A83F-54C099F8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236" y="2195402"/>
            <a:ext cx="5201545" cy="2739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</a:p>
          <a:p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</a:p>
          <a:p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NHẬN XÉT TIẾT HỌC</a:t>
            </a:r>
          </a:p>
          <a:p>
            <a:r>
              <a:rPr lang="en-US" sz="2400" b="1" dirty="0">
                <a:latin typeface="+mj-lt"/>
              </a:rPr>
              <a:t> </a:t>
            </a: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52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97F3767-D7F5-C1E3-6731-2BE3C24E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880" y="958257"/>
            <a:ext cx="50776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1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082" y="1779029"/>
            <a:ext cx="64784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</a:p>
          <a:p>
            <a:pPr algn="ctr">
              <a:defRPr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CỦA MẶT TRƯỚC  NGÔI NHÀ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i="1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4AA65-042D-85EE-C35E-98898026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430" y="4734198"/>
            <a:ext cx="12192000" cy="2419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463AA-43A1-852C-2124-CC28FAA9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102" y="3609572"/>
            <a:ext cx="7021439" cy="276342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5FC197B-92D0-ED55-BD8B-44975E6B5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5319052" y="3922175"/>
            <a:ext cx="3513491" cy="259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B8AF06F-2E46-E06B-747E-E4689A834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8463089" y="3609572"/>
            <a:ext cx="3243746" cy="280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01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25058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956" y="2283477"/>
            <a:ext cx="9026589" cy="21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tạo sản phẩm mặt trước ngôi nhà của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tạo sản phẩm mặt trước ngôi nhà có đặc điểm gì đặc biệt?</a:t>
            </a:r>
            <a:endParaRPr lang="en-US" sz="24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thể trang trí thêm những gì để sản phẩm của bạn đẹp hơn?  </a:t>
            </a:r>
            <a:endParaRPr lang="en-US" sz="24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70978-D30A-DA01-1F10-DA07CD27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04" y="736939"/>
            <a:ext cx="598800" cy="64436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360BE472-9C5C-631F-C58F-AF01BABE8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117" y="828286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và trang trí mặt trước ngôi nhà yêu thích.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635E6-F29D-89AD-0A0D-E7852B8BA9CA}"/>
              </a:ext>
            </a:extLst>
          </p:cNvPr>
          <p:cNvSpPr txBox="1"/>
          <p:nvPr/>
        </p:nvSpPr>
        <p:spPr>
          <a:xfrm>
            <a:off x="4867211" y="1291065"/>
            <a:ext cx="1655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(Tiếp theo)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90910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12192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255" y="1508998"/>
            <a:ext cx="8248072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THỰ HÀNH </a:t>
            </a:r>
            <a:r>
              <a:rPr lang="en-US" altLang="vi-VN" sz="2400" b="1">
                <a:latin typeface="Times New Roman" panose="02020603050405020304" pitchFamily="18" charset="0"/>
              </a:rPr>
              <a:t>TIẾP:</a:t>
            </a:r>
            <a:endParaRPr lang="en-US" altLang="vi-VN" sz="2400" b="1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</a:p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Hình dạng, màu sắc, đặc điểm của mặt trước ngôi nhà mà em muốn thể hiện</a:t>
            </a:r>
          </a:p>
          <a:p>
            <a:pPr>
              <a:defRPr/>
            </a:pP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+ Sử dụng màu sắc sẵn có trên đồ vật đã qua sử dụng để tạo hình và trang trí mặt trước ngôi nhà</a:t>
            </a:r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70978-D30A-DA01-1F10-DA07CD27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022" y="242972"/>
            <a:ext cx="598800" cy="64436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7A73712-BB67-10D8-08AE-274284700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481" y="340571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và trang trí mặt trước ngôi nhà yêu thích.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946" y="1403090"/>
            <a:ext cx="1053452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Cùng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trưng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err="1">
                <a:latin typeface="Times New Roman" panose="02020603050405020304" pitchFamily="18" charset="0"/>
              </a:rPr>
              <a:t>bày</a:t>
            </a:r>
            <a:r>
              <a:rPr lang="en-US" altLang="vi-VN" sz="2400" b="1">
                <a:latin typeface="Times New Roman" panose="02020603050405020304" pitchFamily="18" charset="0"/>
              </a:rPr>
              <a:t> sản phẩm.</a:t>
            </a:r>
            <a:endParaRPr lang="en-US" altLang="vi-VN" sz="2400" b="1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2400" b="1" dirty="0">
                <a:latin typeface="Times New Roman" panose="02020603050405020304" pitchFamily="18" charset="0"/>
              </a:rPr>
              <a:t>, </a:t>
            </a:r>
            <a:r>
              <a:rPr lang="en-US" altLang="vi-VN" sz="2400" b="1" err="1">
                <a:latin typeface="Times New Roman" panose="02020603050405020304" pitchFamily="18" charset="0"/>
              </a:rPr>
              <a:t>trình</a:t>
            </a:r>
            <a:r>
              <a:rPr lang="en-US" altLang="vi-VN" sz="2400" b="1">
                <a:latin typeface="Times New Roman" panose="02020603050405020304" pitchFamily="18" charset="0"/>
              </a:rPr>
              <a:t> bày sản phẩm với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thích sản phẩm nào? Vì sao?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 phẩm đó được tạo hình từ vật liệu gì?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khối lồi, khối lõm được thể hiện ở bộ phận nào trên mặt trước ngôi nhà?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 cảm được thể hiện trên bề mặt trước của ngôi nhà như thế nào?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trước ngôi nhà đó có điểm gì độc đáo?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ý tưởng điều chỉnh như thế nào để sản phẩm hoàn thiện và hấp dẫn hơn?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795" y="574017"/>
            <a:ext cx="6377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3911A-8F3D-7E0A-E3B2-B5B1A1BD9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73"/>
          <a:stretch/>
        </p:blipFill>
        <p:spPr>
          <a:xfrm>
            <a:off x="2153973" y="520788"/>
            <a:ext cx="660916" cy="5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5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41" y="1052714"/>
            <a:ext cx="1153971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1800" b="1">
                <a:latin typeface="Times New Roman" panose="02020603050405020304" pitchFamily="18" charset="0"/>
              </a:rPr>
              <a:t>   Quan sát hình, tìm hiểu để nhận biết thêm về vẻ đẹp tạo hình, giá trị văn hóa của nhà cổ có ở Việt Nam và tại địa phương em.</a:t>
            </a:r>
            <a:endParaRPr lang="en-US" sz="1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800" b="1" i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Các ngôi nhà trong hình có hình dạng, màu sắc và cách trang trí như thế nào?</a:t>
            </a:r>
          </a:p>
          <a:p>
            <a:pPr>
              <a:defRPr/>
            </a:pPr>
            <a:r>
              <a:rPr lang="en-US" sz="1800" b="1" i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Các ngôi nhà đó mang giá trị văn hóa gì?</a:t>
            </a:r>
          </a:p>
          <a:p>
            <a:pPr>
              <a:defRPr/>
            </a:pPr>
            <a:r>
              <a:rPr lang="en-US" sz="1800" b="1" i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Các ngôi nhà đó có điểm gì giống và khác ngôi nhà em đang ở?</a:t>
            </a:r>
          </a:p>
          <a:p>
            <a:pPr>
              <a:defRPr/>
            </a:pP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284" y="496956"/>
            <a:ext cx="9487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vẻ đẹp tạo hình của nhà cổ ở Việt Nam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0B32A-1B20-5AA7-B2EF-D83CB5718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356" y="400573"/>
            <a:ext cx="666734" cy="654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5D3BA-B645-97CE-1317-0C8A3D9C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660" y="3137875"/>
            <a:ext cx="3692665" cy="246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C417E-E8E5-3DC0-7A36-8229883DA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41" y="3162711"/>
            <a:ext cx="3469163" cy="2437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6715E2-FB42-AED4-42DE-0B533388C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123" y="3137875"/>
            <a:ext cx="3695718" cy="246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728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689" b="15735"/>
          <a:stretch/>
        </p:blipFill>
        <p:spPr>
          <a:xfrm>
            <a:off x="0" y="-21426"/>
            <a:ext cx="12182018" cy="685800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8202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C38CB-C592-80C7-9700-43FA4D79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61" t="47231" r="23004" b="25254"/>
          <a:stretch/>
        </p:blipFill>
        <p:spPr>
          <a:xfrm rot="21417423">
            <a:off x="3715460" y="1574722"/>
            <a:ext cx="7054888" cy="418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97054-EF55-D331-A83F-54C099F8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1" y="1930399"/>
            <a:ext cx="6751782" cy="304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>
                <a:latin typeface="+mj-lt"/>
              </a:rPr>
              <a:t> </a:t>
            </a: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B470A-6D5B-54D8-E3FA-250CAD81047C}"/>
              </a:ext>
            </a:extLst>
          </p:cNvPr>
          <p:cNvSpPr txBox="1"/>
          <p:nvPr/>
        </p:nvSpPr>
        <p:spPr>
          <a:xfrm>
            <a:off x="4100945" y="2828835"/>
            <a:ext cx="62188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 trước của ngôi nhà thường thể hiện đặc điểm địa lí và nét văn hoá của cư dân ở mỗi vùng miền.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23571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53" y="0"/>
            <a:ext cx="12199153" cy="693784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834614-5D2F-70F4-7C2B-186BBE9A3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0"/>
          <a:stretch/>
        </p:blipFill>
        <p:spPr bwMode="auto">
          <a:xfrm>
            <a:off x="-7153" y="2722901"/>
            <a:ext cx="12199153" cy="42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2">
            <a:extLst>
              <a:ext uri="{FF2B5EF4-FFF2-40B4-BE49-F238E27FC236}">
                <a16:creationId xmlns:a16="http://schemas.microsoft.com/office/drawing/2014/main" id="{D7C0D10C-BF80-C0D8-C10C-C26C3402E417}"/>
              </a:ext>
            </a:extLst>
          </p:cNvPr>
          <p:cNvSpPr/>
          <p:nvPr/>
        </p:nvSpPr>
        <p:spPr>
          <a:xfrm>
            <a:off x="2304557" y="847944"/>
            <a:ext cx="7236823" cy="4214949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D0CA1-AE0C-02DF-81D3-457045CE2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664" y="2308657"/>
            <a:ext cx="39426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CHÀO VÀ HẸN GẶP LẠI!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DCA21-266B-B955-E6A2-CDC0A554F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4140719"/>
            <a:ext cx="1873276" cy="27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506EA2E-C7A0-28DD-73FB-0C8973DBB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1469189" y="4042216"/>
            <a:ext cx="1256146" cy="28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999E19C-0303-CDA5-5710-787E4337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 b="60185"/>
          <a:stretch/>
        </p:blipFill>
        <p:spPr bwMode="auto">
          <a:xfrm>
            <a:off x="2470932" y="4535799"/>
            <a:ext cx="1717729" cy="23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C01EB28-DB47-2DD4-DED1-84B4F72B2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4137985" y="4468800"/>
            <a:ext cx="3549053" cy="26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75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2 7"/>
          <p:cNvSpPr/>
          <p:nvPr/>
        </p:nvSpPr>
        <p:spPr>
          <a:xfrm rot="1621076">
            <a:off x="3713878" y="312385"/>
            <a:ext cx="4250698" cy="3197360"/>
          </a:xfrm>
          <a:prstGeom prst="irregularSeal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131104" y="1467146"/>
            <a:ext cx="298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0D429-6AAA-9B71-37F0-38EEC939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41" y="2422776"/>
            <a:ext cx="2681916" cy="3755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0FF53-D2B9-A921-8DD4-DAD0BA9C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3405" y="2422776"/>
            <a:ext cx="2360023" cy="35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AE9FF2-7677-A52B-E536-ED56E2D2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70" y="3421200"/>
            <a:ext cx="4215514" cy="2769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01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pic>
        <p:nvPicPr>
          <p:cNvPr id="2" name="Picture 10">
            <a:extLst>
              <a:ext uri="{FF2B5EF4-FFF2-40B4-BE49-F238E27FC236}">
                <a16:creationId xmlns:a16="http://schemas.microsoft.com/office/drawing/2014/main" id="{F15F8051-F706-D771-2514-0BE2EF05E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5" b="7505"/>
          <a:stretch/>
        </p:blipFill>
        <p:spPr bwMode="auto">
          <a:xfrm>
            <a:off x="0" y="3940093"/>
            <a:ext cx="5495925" cy="21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32EB0897-F4F8-50B3-F170-9800EC7EE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8583162" y="3684536"/>
            <a:ext cx="2796862" cy="241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6818D800-E078-A1B0-EFB0-11E7FFC82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5424702" y="3758501"/>
            <a:ext cx="3279356" cy="241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7F3767-D7F5-C1E3-6731-2BE3C24E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880" y="958257"/>
            <a:ext cx="50776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1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082" y="1779029"/>
            <a:ext cx="64784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</a:p>
          <a:p>
            <a:pPr algn="ctr">
              <a:defRPr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CỦA MẶT TRƯỚC  NGÔI NHÀ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7601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19D09C-681F-0AE5-8264-78E863DEA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6" t="14169" r="17801" b="5787"/>
          <a:stretch/>
        </p:blipFill>
        <p:spPr>
          <a:xfrm>
            <a:off x="2041396" y="406399"/>
            <a:ext cx="7919334" cy="4442691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4DB76D0-6627-7829-060B-1E38DB9E6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603" y="2119912"/>
            <a:ext cx="62667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b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iấy bìa màu, bìa các-tông</a:t>
            </a:r>
            <a:r>
              <a:rPr lang="vi-VN" sz="2800" b="1" smtClean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vải vụn, </a:t>
            </a:r>
            <a:r>
              <a:rPr lang="vi-VN" sz="2800" b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bút, tẩy, màu vẽ, kéo, hồ dán,...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A0608A-2702-27F9-4C8B-2715097BA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554" y="3151310"/>
            <a:ext cx="377375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96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41776" y="823885"/>
            <a:ext cx="85605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1800" b="1" dirty="0">
                <a:latin typeface="Times New Roman" panose="02020603050405020304" pitchFamily="18" charset="0"/>
              </a:rPr>
              <a:t>Em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hãy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quan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err="1">
                <a:latin typeface="Times New Roman" panose="02020603050405020304" pitchFamily="18" charset="0"/>
              </a:rPr>
              <a:t>sát</a:t>
            </a:r>
            <a:r>
              <a:rPr lang="en-US" altLang="vi-VN" sz="1800" b="1">
                <a:latin typeface="Times New Roman" panose="02020603050405020304" pitchFamily="18" charset="0"/>
              </a:rPr>
              <a:t> hình và </a:t>
            </a:r>
            <a:r>
              <a:rPr lang="en-US" altLang="vi-VN" sz="1800" b="1" dirty="0">
                <a:latin typeface="Times New Roman" panose="02020603050405020304" pitchFamily="18" charset="0"/>
              </a:rPr>
              <a:t>chia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sẻ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err="1">
                <a:latin typeface="Times New Roman" panose="02020603050405020304" pitchFamily="18" charset="0"/>
              </a:rPr>
              <a:t>về</a:t>
            </a:r>
            <a:r>
              <a:rPr lang="en-US" altLang="vi-VN" sz="1800" b="1">
                <a:latin typeface="Times New Roman" panose="02020603050405020304" pitchFamily="18" charset="0"/>
              </a:rPr>
              <a:t>:</a:t>
            </a:r>
            <a:endParaRPr lang="en-US" sz="1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dạng của mặt trước mỗi ngôi nhà</a:t>
            </a:r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 sắc và cách trang trí mặt trước của mỗi ngôi nhà</a:t>
            </a: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7EBA1C9-80A8-8898-38CD-7241837FA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05" y="362220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vi-VN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trước ngôi nhà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76676-8878-4358-405B-98BB1CD0A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0" y="359233"/>
            <a:ext cx="570746" cy="56021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F16B0DB-F151-87BB-1BE4-8E874102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05" y="1821832"/>
            <a:ext cx="3003261" cy="1968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hà cổ Hội An: Nét xưa chưa cũ của “di tích sống” trăm năm">
            <a:extLst>
              <a:ext uri="{FF2B5EF4-FFF2-40B4-BE49-F238E27FC236}">
                <a16:creationId xmlns:a16="http://schemas.microsoft.com/office/drawing/2014/main" id="{2044D52F-DBC6-7D72-0A5B-08F053A01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406" y="1821831"/>
            <a:ext cx="2934866" cy="193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73E1C8DB-04C4-586F-156F-831E0478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82" y="3348668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353A7BF-AA1B-61D1-C213-348D5D8EE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297" y="3328216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8CB94B6-5DEC-95CC-E768-48ACF3FFA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6329" y="3318561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7EFE0B2-2906-AA04-C6B9-CDD3C850B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025" y="5802542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643AA-0C3B-DF11-0D65-1F5EAAEC08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15" b="43915"/>
          <a:stretch/>
        </p:blipFill>
        <p:spPr>
          <a:xfrm>
            <a:off x="2772181" y="4093317"/>
            <a:ext cx="6647638" cy="231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837E1B-AA6D-8261-6070-9799B56E7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383" y="1821832"/>
            <a:ext cx="2944259" cy="196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393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7391" y="0"/>
            <a:ext cx="12313920" cy="6858000"/>
            <a:chOff x="-121920" y="5575"/>
            <a:chExt cx="1231392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20" y="5575"/>
              <a:ext cx="1231392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21920" y="4442709"/>
              <a:ext cx="6306648" cy="1767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5705" y="5394204"/>
            <a:ext cx="32526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1</a:t>
            </a:r>
            <a:r>
              <a:rPr lang="en-US" altLang="vi-VN" sz="1800" b="1">
                <a:latin typeface="Times New Roman" panose="02020603050405020304" pitchFamily="18" charset="0"/>
              </a:rPr>
              <a:t>. Vẽ và cắt theo chu vi hình mặt trước ngôi nhà từ giấy bìa.</a:t>
            </a:r>
            <a:endParaRPr lang="vi-VN" altLang="vi-VN" sz="1800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315053" y="5394203"/>
            <a:ext cx="38503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2</a:t>
            </a:r>
            <a:r>
              <a:rPr lang="en-US" altLang="vi-VN" sz="1800" b="1">
                <a:latin typeface="Times New Roman" panose="02020603050405020304" pitchFamily="18" charset="0"/>
              </a:rPr>
              <a:t>. Tạo và dán các bộ phận lên hình mặt trước ngôi nhà.</a:t>
            </a:r>
            <a:endParaRPr lang="vi-VN" altLang="vi-VN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45D00-BC8E-CA0D-6316-6B08E9835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18" y="353016"/>
            <a:ext cx="708921" cy="672379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E25464E1-43B9-F3B3-B09B-A51498FE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153" y="615168"/>
            <a:ext cx="102922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tạo hình mặt trước ngôi nhà bằng giấy, bìa màu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30EEFB78-FB6A-ADC0-6240-A48DBC802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412" y="1408160"/>
            <a:ext cx="97106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000" b="1">
                <a:latin typeface="Times New Roman" panose="02020603050405020304" pitchFamily="18" charset="0"/>
              </a:rPr>
              <a:t>Quan sát và chỉ ra các bước tạo hình mặt trước của ngôi nhà theo gợi ý dưới đây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2A1AE4-B236-019F-6742-25D47EAD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941" y="5486729"/>
            <a:ext cx="32408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3</a:t>
            </a:r>
            <a:r>
              <a:rPr lang="en-US" altLang="vi-VN" sz="1800" b="1">
                <a:latin typeface="Times New Roman" panose="02020603050405020304" pitchFamily="18" charset="0"/>
              </a:rPr>
              <a:t>. Trang trí tạo đặc điểm riêng cho hình mặt trước ngôi nhà.</a:t>
            </a:r>
            <a:endParaRPr lang="vi-VN" altLang="vi-VN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177D80-B1F5-60E9-727A-B90398DE7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02677" y="2493540"/>
            <a:ext cx="3472432" cy="2371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AF275F-FFE6-7FFA-2AA4-9A8939CD07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84" t="16226" r="38388" b="29862"/>
          <a:stretch/>
        </p:blipFill>
        <p:spPr>
          <a:xfrm>
            <a:off x="5557698" y="1868293"/>
            <a:ext cx="2497534" cy="35347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B438E5-0451-A198-CD62-23A4F78681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85" t="17926" r="39135" b="33112"/>
          <a:stretch/>
        </p:blipFill>
        <p:spPr>
          <a:xfrm>
            <a:off x="9058457" y="2026831"/>
            <a:ext cx="2545379" cy="33577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F6E3E6-6D93-FC78-E335-3429C81DCA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428" t="16340" r="11434" b="16110"/>
          <a:stretch/>
        </p:blipFill>
        <p:spPr>
          <a:xfrm>
            <a:off x="2941592" y="3274922"/>
            <a:ext cx="2732173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8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0211" t="17248" r="17359" b="3387"/>
          <a:stretch/>
        </p:blipFill>
        <p:spPr>
          <a:xfrm>
            <a:off x="4378086" y="773359"/>
            <a:ext cx="4616142" cy="5268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18633" y="1348402"/>
            <a:ext cx="3335048" cy="323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nhớ nhé!</a:t>
            </a:r>
          </a:p>
          <a:p>
            <a:r>
              <a:rPr lang="en-US" sz="2400" b="1" dirty="0">
                <a:latin typeface="+mj-lt"/>
              </a:rPr>
              <a:t> </a:t>
            </a:r>
          </a:p>
          <a:p>
            <a:r>
              <a:rPr lang="en-US" sz="3200" b="1">
                <a:latin typeface="+mj-lt"/>
              </a:rPr>
              <a:t>  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hợp các hình cắt từ vật liệu phù hợp có thể tạo hình và trang trí được mặt trước ngôi nhà gợi cảm giác nổi của bề mặt</a:t>
            </a:r>
            <a:endParaRPr lang="en-US" altLang="vi-VN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579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C3FB8D4-7A2F-E07F-0CAB-7D3F9AB33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" r="115" b="8148"/>
          <a:stretch/>
        </p:blipFill>
        <p:spPr>
          <a:xfrm flipH="1">
            <a:off x="7548" y="0"/>
            <a:ext cx="12191998" cy="636385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59694" y="376217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và trang trí mặt trước ngôi nhà yêu thích.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15047-0082-3CC0-BB18-C49136E10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894" y="249709"/>
            <a:ext cx="598800" cy="64436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845" y="964390"/>
            <a:ext cx="107503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 hợp các mảng bìa các – tông và vật liệu đã qua sử dụng.</a:t>
            </a:r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dung về mặt trước của ngôi nhà em sẽ thể hiện</a:t>
            </a:r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Lựa chọn các loại vật liệu phù hợp và tạo sản phẩm theo gợi ý.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C521C-4314-DAD5-B04B-FF2AA16E4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430" y="2928542"/>
            <a:ext cx="4304149" cy="3036071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10479A4F-DC44-762F-3266-B052819F3CA9}"/>
              </a:ext>
            </a:extLst>
          </p:cNvPr>
          <p:cNvSpPr/>
          <p:nvPr/>
        </p:nvSpPr>
        <p:spPr>
          <a:xfrm>
            <a:off x="6629131" y="238424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5BF6753-D0CB-9EAC-85DF-63ED41930757}"/>
              </a:ext>
            </a:extLst>
          </p:cNvPr>
          <p:cNvSpPr/>
          <p:nvPr/>
        </p:nvSpPr>
        <p:spPr>
          <a:xfrm>
            <a:off x="7891496" y="3217037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92787-E911-DC19-FF27-C72189B73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430" y="4642536"/>
            <a:ext cx="12192000" cy="2767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CFC35-582F-338D-7BF9-D76A4F4EC9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79" t="18679" r="16948" b="11358"/>
          <a:stretch/>
        </p:blipFill>
        <p:spPr>
          <a:xfrm>
            <a:off x="1560294" y="1964291"/>
            <a:ext cx="6989486" cy="4647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26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0960" y="0"/>
            <a:ext cx="1231392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207" y="665402"/>
            <a:ext cx="6306648" cy="176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51CA9-C8D2-2D89-E2EB-CCAB3FDFEC96}"/>
              </a:ext>
            </a:extLst>
          </p:cNvPr>
          <p:cNvSpPr txBox="1"/>
          <p:nvPr/>
        </p:nvSpPr>
        <p:spPr>
          <a:xfrm>
            <a:off x="1708496" y="571166"/>
            <a:ext cx="8896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Tham khảo các sản phẩm sau để có thêm ý tưởng sáng tạo</a:t>
            </a:r>
            <a:endParaRPr lang="en-US" altLang="vi-VN" sz="2400" b="1" dirty="0">
              <a:latin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09F856A-B24B-DD2B-9FA2-09352856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3816266"/>
            <a:ext cx="1873276" cy="27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B3A5583-A483-054C-B3AC-DFBF9C332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1708496" y="3767014"/>
            <a:ext cx="1256146" cy="28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2212AEE-71B5-C1EB-A658-AF31A798E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 b="60185"/>
          <a:stretch/>
        </p:blipFill>
        <p:spPr bwMode="auto">
          <a:xfrm>
            <a:off x="2881475" y="4297978"/>
            <a:ext cx="1717729" cy="23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CA2332C5-786F-CC0C-B434-196CF47C1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5" b="7505"/>
          <a:stretch/>
        </p:blipFill>
        <p:spPr bwMode="auto">
          <a:xfrm>
            <a:off x="133513" y="1206448"/>
            <a:ext cx="5495925" cy="21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A48BC60-C611-7D92-0131-F643E0732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7" b="58010"/>
          <a:stretch/>
        </p:blipFill>
        <p:spPr bwMode="auto">
          <a:xfrm>
            <a:off x="5629438" y="1450863"/>
            <a:ext cx="3235777" cy="206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A3764965-EA31-58EE-6A7C-A31E5755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4558065" y="4140719"/>
            <a:ext cx="3549053" cy="26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F534B16-6930-444F-82D4-759D0F1DF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8740789" y="974550"/>
            <a:ext cx="2934866" cy="253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B56F471F-1E3B-2B6E-014B-9FF2027AB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093" y="3866635"/>
            <a:ext cx="3637745" cy="28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77312C9-1897-D8AC-66AC-741B8E609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3816266"/>
            <a:ext cx="1873276" cy="27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0392F3E-F722-FD0C-2267-6B14EFEB6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1749635" y="3767014"/>
            <a:ext cx="1256146" cy="28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CBD28BF-E014-E047-60D0-4DEC50B85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 b="60185"/>
          <a:stretch/>
        </p:blipFill>
        <p:spPr bwMode="auto">
          <a:xfrm>
            <a:off x="2922614" y="4297978"/>
            <a:ext cx="1717729" cy="23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2DDCE414-804E-6F98-568B-CFD319094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4599204" y="4140719"/>
            <a:ext cx="3549053" cy="26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462814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21656</TotalTime>
  <Words>845</Words>
  <Application>Microsoft Office PowerPoint</Application>
  <PresentationFormat>Widescreen</PresentationFormat>
  <Paragraphs>93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.VnTime</vt:lpstr>
      <vt:lpstr>Arial</vt:lpstr>
      <vt:lpstr>Calibri</vt:lpstr>
      <vt:lpstr>Calibri Light</vt:lpstr>
      <vt:lpstr>Comic Sans MS</vt:lpstr>
      <vt:lpstr>Times New Roman</vt:lpstr>
      <vt:lpstr>1_Retrospect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THỪA THIÊN HUẾ</dc:title>
  <dc:creator>admin</dc:creator>
  <cp:lastModifiedBy>Admin</cp:lastModifiedBy>
  <cp:revision>1095</cp:revision>
  <dcterms:modified xsi:type="dcterms:W3CDTF">2024-06-20T12:44:44Z</dcterms:modified>
</cp:coreProperties>
</file>