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38"/>
  </p:notesMasterIdLst>
  <p:handoutMasterIdLst>
    <p:handoutMasterId r:id="rId39"/>
  </p:handoutMasterIdLst>
  <p:sldIdLst>
    <p:sldId id="449" r:id="rId2"/>
    <p:sldId id="386" r:id="rId3"/>
    <p:sldId id="393" r:id="rId4"/>
    <p:sldId id="394" r:id="rId5"/>
    <p:sldId id="395" r:id="rId6"/>
    <p:sldId id="396" r:id="rId7"/>
    <p:sldId id="398" r:id="rId8"/>
    <p:sldId id="258" r:id="rId9"/>
    <p:sldId id="368" r:id="rId10"/>
    <p:sldId id="401" r:id="rId11"/>
    <p:sldId id="400" r:id="rId12"/>
    <p:sldId id="402" r:id="rId13"/>
    <p:sldId id="369" r:id="rId14"/>
    <p:sldId id="374" r:id="rId15"/>
    <p:sldId id="375" r:id="rId16"/>
    <p:sldId id="384" r:id="rId17"/>
    <p:sldId id="450" r:id="rId18"/>
    <p:sldId id="360" r:id="rId19"/>
    <p:sldId id="371" r:id="rId20"/>
    <p:sldId id="404" r:id="rId21"/>
    <p:sldId id="405" r:id="rId22"/>
    <p:sldId id="397" r:id="rId23"/>
    <p:sldId id="333" r:id="rId24"/>
    <p:sldId id="335" r:id="rId25"/>
    <p:sldId id="364" r:id="rId26"/>
    <p:sldId id="406" r:id="rId27"/>
    <p:sldId id="407" r:id="rId28"/>
    <p:sldId id="365" r:id="rId29"/>
    <p:sldId id="337" r:id="rId30"/>
    <p:sldId id="349" r:id="rId31"/>
    <p:sldId id="409" r:id="rId32"/>
    <p:sldId id="410" r:id="rId33"/>
    <p:sldId id="411" r:id="rId34"/>
    <p:sldId id="412" r:id="rId35"/>
    <p:sldId id="413" r:id="rId36"/>
    <p:sldId id="313" r:id="rId37"/>
  </p:sldIdLst>
  <p:sldSz cx="9144000" cy="5143500" type="screen16x9"/>
  <p:notesSz cx="6858000" cy="9144000"/>
  <p:custDataLst>
    <p:tags r:id="rId40"/>
  </p:custDataLst>
  <p:defaultTextStyle>
    <a:defPPr>
      <a:defRPr lang="zh-CN"/>
    </a:defPPr>
    <a:lvl1pPr marL="0" algn="l" defTabSz="913905" rtl="0" eaLnBrk="1" latinLnBrk="0" hangingPunct="1">
      <a:defRPr sz="1800" kern="1200">
        <a:solidFill>
          <a:schemeClr val="tx1"/>
        </a:solidFill>
        <a:latin typeface="+mn-lt"/>
        <a:ea typeface="+mn-ea"/>
        <a:cs typeface="+mn-cs"/>
      </a:defRPr>
    </a:lvl1pPr>
    <a:lvl2pPr marL="456938"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9" algn="l" defTabSz="913905" rtl="0" eaLnBrk="1" latinLnBrk="0" hangingPunct="1">
      <a:defRPr sz="1800" kern="1200">
        <a:solidFill>
          <a:schemeClr val="tx1"/>
        </a:solidFill>
        <a:latin typeface="+mn-lt"/>
        <a:ea typeface="+mn-ea"/>
        <a:cs typeface="+mn-cs"/>
      </a:defRPr>
    </a:lvl5pPr>
    <a:lvl6pPr marL="2284746" algn="l" defTabSz="913905" rtl="0" eaLnBrk="1" latinLnBrk="0" hangingPunct="1">
      <a:defRPr sz="1800" kern="1200">
        <a:solidFill>
          <a:schemeClr val="tx1"/>
        </a:solidFill>
        <a:latin typeface="+mn-lt"/>
        <a:ea typeface="+mn-ea"/>
        <a:cs typeface="+mn-cs"/>
      </a:defRPr>
    </a:lvl6pPr>
    <a:lvl7pPr marL="2741684" algn="l" defTabSz="913905" rtl="0" eaLnBrk="1" latinLnBrk="0" hangingPunct="1">
      <a:defRPr sz="1800" kern="1200">
        <a:solidFill>
          <a:schemeClr val="tx1"/>
        </a:solidFill>
        <a:latin typeface="+mn-lt"/>
        <a:ea typeface="+mn-ea"/>
        <a:cs typeface="+mn-cs"/>
      </a:defRPr>
    </a:lvl7pPr>
    <a:lvl8pPr marL="3198640" algn="l" defTabSz="913905" rtl="0" eaLnBrk="1" latinLnBrk="0" hangingPunct="1">
      <a:defRPr sz="1800" kern="1200">
        <a:solidFill>
          <a:schemeClr val="tx1"/>
        </a:solidFill>
        <a:latin typeface="+mn-lt"/>
        <a:ea typeface="+mn-ea"/>
        <a:cs typeface="+mn-cs"/>
      </a:defRPr>
    </a:lvl8pPr>
    <a:lvl9pPr marL="3655588" algn="l" defTabSz="91390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8959F"/>
    <a:srgbClr val="341213"/>
    <a:srgbClr val="4DC8F5"/>
    <a:srgbClr val="FFF9D1"/>
    <a:srgbClr val="FF5050"/>
    <a:srgbClr val="0099FF"/>
    <a:srgbClr val="F5750B"/>
    <a:srgbClr val="18ADB4"/>
    <a:srgbClr val="5CA1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18" autoAdjust="0"/>
    <p:restoredTop sz="96691" autoAdjust="0"/>
  </p:normalViewPr>
  <p:slideViewPr>
    <p:cSldViewPr>
      <p:cViewPr varScale="1">
        <p:scale>
          <a:sx n="98" d="100"/>
          <a:sy n="98" d="100"/>
        </p:scale>
        <p:origin x="672" y="96"/>
      </p:cViewPr>
      <p:guideLst>
        <p:guide orient="horz" pos="1620"/>
        <p:guide pos="2880"/>
      </p:guideLst>
    </p:cSldViewPr>
  </p:slideViewPr>
  <p:notesTextViewPr>
    <p:cViewPr>
      <p:scale>
        <a:sx n="3" d="2"/>
        <a:sy n="3" d="2"/>
      </p:scale>
      <p:origin x="0" y="0"/>
    </p:cViewPr>
  </p:notesTextViewPr>
  <p:sorterViewPr>
    <p:cViewPr>
      <p:scale>
        <a:sx n="75" d="100"/>
        <a:sy n="75" d="100"/>
      </p:scale>
      <p:origin x="0" y="0"/>
    </p:cViewPr>
  </p:sorterViewPr>
  <p:notesViewPr>
    <p:cSldViewPr>
      <p:cViewPr varScale="1">
        <p:scale>
          <a:sx n="94" d="100"/>
          <a:sy n="94" d="100"/>
        </p:scale>
        <p:origin x="-280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9D2DCF-D198-4B9C-92FF-7101EEC347B6}" type="datetimeFigureOut">
              <a:rPr lang="zh-CN" altLang="en-US" smtClean="0"/>
              <a:t>2024/3/26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3B0940-DA8D-442A-8B31-84DA8CA060F3}" type="slidenum">
              <a:rPr lang="zh-CN" altLang="en-US" smtClean="0"/>
              <a:t>‹#›</a:t>
            </a:fld>
            <a:endParaRPr lang="zh-CN" altLang="en-US"/>
          </a:p>
        </p:txBody>
      </p:sp>
    </p:spTree>
    <p:extLst>
      <p:ext uri="{BB962C8B-B14F-4D97-AF65-F5344CB8AC3E}">
        <p14:creationId xmlns:p14="http://schemas.microsoft.com/office/powerpoint/2010/main" val="3446475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8EFC2C-4F6E-4872-8EE0-24AACB29B952}" type="datetimeFigureOut">
              <a:rPr lang="zh-CN" altLang="en-US" smtClean="0"/>
              <a:t>2024/3/26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AE39EF-C0E5-4896-B9D3-7E7938E4611D}" type="slidenum">
              <a:rPr lang="zh-CN" altLang="en-US" smtClean="0"/>
              <a:t>‹#›</a:t>
            </a:fld>
            <a:endParaRPr lang="zh-CN" altLang="en-US"/>
          </a:p>
        </p:txBody>
      </p:sp>
    </p:spTree>
    <p:extLst>
      <p:ext uri="{BB962C8B-B14F-4D97-AF65-F5344CB8AC3E}">
        <p14:creationId xmlns:p14="http://schemas.microsoft.com/office/powerpoint/2010/main" val="2804515609"/>
      </p:ext>
    </p:extLst>
  </p:cSld>
  <p:clrMap bg1="lt1" tx1="dk1" bg2="lt2" tx2="dk2" accent1="accent1" accent2="accent2" accent3="accent3" accent4="accent4" accent5="accent5" accent6="accent6" hlink="hlink" folHlink="folHlink"/>
  <p:notesStyle>
    <a:lvl1pPr marL="0" algn="l" defTabSz="913905" rtl="0" eaLnBrk="1" latinLnBrk="0" hangingPunct="1">
      <a:defRPr sz="1200" kern="1200">
        <a:solidFill>
          <a:schemeClr val="tx1"/>
        </a:solidFill>
        <a:latin typeface="+mn-lt"/>
        <a:ea typeface="+mn-ea"/>
        <a:cs typeface="+mn-cs"/>
      </a:defRPr>
    </a:lvl1pPr>
    <a:lvl2pPr marL="456938" algn="l" defTabSz="913905" rtl="0" eaLnBrk="1" latinLnBrk="0" hangingPunct="1">
      <a:defRPr sz="1200" kern="1200">
        <a:solidFill>
          <a:schemeClr val="tx1"/>
        </a:solidFill>
        <a:latin typeface="+mn-lt"/>
        <a:ea typeface="+mn-ea"/>
        <a:cs typeface="+mn-cs"/>
      </a:defRPr>
    </a:lvl2pPr>
    <a:lvl3pPr marL="913905" algn="l" defTabSz="913905" rtl="0" eaLnBrk="1" latinLnBrk="0" hangingPunct="1">
      <a:defRPr sz="1200" kern="1200">
        <a:solidFill>
          <a:schemeClr val="tx1"/>
        </a:solidFill>
        <a:latin typeface="+mn-lt"/>
        <a:ea typeface="+mn-ea"/>
        <a:cs typeface="+mn-cs"/>
      </a:defRPr>
    </a:lvl3pPr>
    <a:lvl4pPr marL="1370852" algn="l" defTabSz="913905" rtl="0" eaLnBrk="1" latinLnBrk="0" hangingPunct="1">
      <a:defRPr sz="1200" kern="1200">
        <a:solidFill>
          <a:schemeClr val="tx1"/>
        </a:solidFill>
        <a:latin typeface="+mn-lt"/>
        <a:ea typeface="+mn-ea"/>
        <a:cs typeface="+mn-cs"/>
      </a:defRPr>
    </a:lvl4pPr>
    <a:lvl5pPr marL="1827809" algn="l" defTabSz="913905" rtl="0" eaLnBrk="1" latinLnBrk="0" hangingPunct="1">
      <a:defRPr sz="1200" kern="1200">
        <a:solidFill>
          <a:schemeClr val="tx1"/>
        </a:solidFill>
        <a:latin typeface="+mn-lt"/>
        <a:ea typeface="+mn-ea"/>
        <a:cs typeface="+mn-cs"/>
      </a:defRPr>
    </a:lvl5pPr>
    <a:lvl6pPr marL="2284746" algn="l" defTabSz="913905" rtl="0" eaLnBrk="1" latinLnBrk="0" hangingPunct="1">
      <a:defRPr sz="1200" kern="1200">
        <a:solidFill>
          <a:schemeClr val="tx1"/>
        </a:solidFill>
        <a:latin typeface="+mn-lt"/>
        <a:ea typeface="+mn-ea"/>
        <a:cs typeface="+mn-cs"/>
      </a:defRPr>
    </a:lvl6pPr>
    <a:lvl7pPr marL="2741684" algn="l" defTabSz="913905" rtl="0" eaLnBrk="1" latinLnBrk="0" hangingPunct="1">
      <a:defRPr sz="1200" kern="1200">
        <a:solidFill>
          <a:schemeClr val="tx1"/>
        </a:solidFill>
        <a:latin typeface="+mn-lt"/>
        <a:ea typeface="+mn-ea"/>
        <a:cs typeface="+mn-cs"/>
      </a:defRPr>
    </a:lvl7pPr>
    <a:lvl8pPr marL="3198640" algn="l" defTabSz="913905" rtl="0" eaLnBrk="1" latinLnBrk="0" hangingPunct="1">
      <a:defRPr sz="1200" kern="1200">
        <a:solidFill>
          <a:schemeClr val="tx1"/>
        </a:solidFill>
        <a:latin typeface="+mn-lt"/>
        <a:ea typeface="+mn-ea"/>
        <a:cs typeface="+mn-cs"/>
      </a:defRPr>
    </a:lvl8pPr>
    <a:lvl9pPr marL="3655588" algn="l" defTabSz="9139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3" name="Google Shape;13;p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r>
              <a:rPr lang="en-US"/>
              <a:t>Click to edit Master subtitle style</a:t>
            </a:r>
            <a:endParaRPr/>
          </a:p>
        </p:txBody>
      </p:sp>
      <p:sp>
        <p:nvSpPr>
          <p:cNvPr id="15" name="Google Shape;15;p7"/>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3/26/2024</a:t>
            </a:fld>
            <a:endParaRPr lang="en-US"/>
          </a:p>
        </p:txBody>
      </p:sp>
      <p:sp>
        <p:nvSpPr>
          <p:cNvPr id="16" name="Google Shape;16;p7"/>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1972023" y="1447948"/>
            <a:ext cx="639017" cy="639017"/>
          </a:xfrm>
          <a:prstGeom prst="ellipse">
            <a:avLst/>
          </a:prstGeom>
          <a:solidFill>
            <a:srgbClr val="FEE599"/>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 xmlns:a16="http://schemas.microsoft.com/office/drawing/2014/main" id="{1146B2CB-5A67-4AB8-9A1B-7AE29B183FB4}"/>
              </a:ext>
            </a:extLst>
          </p:cNvPr>
          <p:cNvSpPr/>
          <p:nvPr userDrawn="1"/>
        </p:nvSpPr>
        <p:spPr>
          <a:xfrm>
            <a:off x="1972023" y="1447948"/>
            <a:ext cx="639017" cy="63901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Oval 1">
            <a:extLst>
              <a:ext uri="{FF2B5EF4-FFF2-40B4-BE49-F238E27FC236}">
                <a16:creationId xmlns="" xmlns:a16="http://schemas.microsoft.com/office/drawing/2014/main" id="{55BF17BB-90D7-48D1-A408-C4A17A18C95C}"/>
              </a:ext>
            </a:extLst>
          </p:cNvPr>
          <p:cNvSpPr/>
          <p:nvPr userDrawn="1"/>
        </p:nvSpPr>
        <p:spPr>
          <a:xfrm>
            <a:off x="8354893" y="2"/>
            <a:ext cx="865195" cy="1055077"/>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8383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 y="1504"/>
            <a:ext cx="9138659" cy="5140496"/>
          </a:xfrm>
          <a:prstGeom prst="rect">
            <a:avLst/>
          </a:prstGeom>
        </p:spPr>
      </p:pic>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3/26/2024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015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 y="1504"/>
            <a:ext cx="9138659" cy="5140496"/>
          </a:xfrm>
          <a:prstGeom prst="rect">
            <a:avLst/>
          </a:prstGeom>
        </p:spPr>
      </p:pic>
      <p:sp>
        <p:nvSpPr>
          <p:cNvPr id="2" name="Title 1">
            <a:extLst>
              <a:ext uri="{FF2B5EF4-FFF2-40B4-BE49-F238E27FC236}">
                <a16:creationId xmlns="" xmlns:a16="http://schemas.microsoft.com/office/drawing/2014/main" id="{573A6E64-5B43-4BA6-8890-55DEB65FE3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19379167-2151-44FC-BF25-DFD27049F4B0}"/>
              </a:ext>
            </a:extLst>
          </p:cNvPr>
          <p:cNvSpPr>
            <a:spLocks noGrp="1"/>
          </p:cNvSpPr>
          <p:nvPr>
            <p:ph idx="1"/>
          </p:nvPr>
        </p:nvSpPr>
        <p:spPr>
          <a:xfrm>
            <a:off x="3887391" y="74058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86E8D4D-9575-44FE-80EF-A5E5D3774486}"/>
              </a:ext>
            </a:extLst>
          </p:cNvPr>
          <p:cNvSpPr>
            <a:spLocks noGrp="1"/>
          </p:cNvSpPr>
          <p:nvPr>
            <p:ph type="body" sz="half" idx="2"/>
          </p:nvPr>
        </p:nvSpPr>
        <p:spPr>
          <a:xfrm>
            <a:off x="629841" y="1543052"/>
            <a:ext cx="2949178" cy="2858691"/>
          </a:xfrm>
        </p:spPr>
        <p:txBody>
          <a:bodyPr/>
          <a:lstStyle>
            <a:lvl1pPr marL="0" indent="0">
              <a:buNone/>
              <a:defRPr sz="1200"/>
            </a:lvl1pPr>
            <a:lvl2pPr marL="342767" indent="0">
              <a:buNone/>
              <a:defRPr sz="1100"/>
            </a:lvl2pPr>
            <a:lvl3pPr marL="685545" indent="0">
              <a:buNone/>
              <a:defRPr sz="900"/>
            </a:lvl3pPr>
            <a:lvl4pPr marL="1028318" indent="0">
              <a:buNone/>
              <a:defRPr sz="800"/>
            </a:lvl4pPr>
            <a:lvl5pPr marL="1371090" indent="0">
              <a:buNone/>
              <a:defRPr sz="800"/>
            </a:lvl5pPr>
            <a:lvl6pPr marL="1713869" indent="0">
              <a:buNone/>
              <a:defRPr sz="800"/>
            </a:lvl6pPr>
            <a:lvl7pPr marL="2056634" indent="0">
              <a:buNone/>
              <a:defRPr sz="800"/>
            </a:lvl7pPr>
            <a:lvl8pPr marL="2399400" indent="0">
              <a:buNone/>
              <a:defRPr sz="800"/>
            </a:lvl8pPr>
            <a:lvl9pPr marL="2742167" indent="0">
              <a:buNone/>
              <a:defRPr sz="800"/>
            </a:lvl9pPr>
          </a:lstStyle>
          <a:p>
            <a:pPr lvl="0"/>
            <a:r>
              <a:rPr lang="en-US"/>
              <a:t>Edit Master text styles</a:t>
            </a:r>
          </a:p>
        </p:txBody>
      </p:sp>
      <p:sp>
        <p:nvSpPr>
          <p:cNvPr id="5" name="Date Placeholder 4">
            <a:extLst>
              <a:ext uri="{FF2B5EF4-FFF2-40B4-BE49-F238E27FC236}">
                <a16:creationId xmlns=""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3/26/2024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599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 y="1504"/>
            <a:ext cx="9138659" cy="5140496"/>
          </a:xfrm>
          <a:prstGeom prst="rect">
            <a:avLst/>
          </a:prstGeom>
        </p:spPr>
      </p:pic>
      <p:sp>
        <p:nvSpPr>
          <p:cNvPr id="2" name="Title 1">
            <a:extLst>
              <a:ext uri="{FF2B5EF4-FFF2-40B4-BE49-F238E27FC236}">
                <a16:creationId xmlns="" xmlns:a16="http://schemas.microsoft.com/office/drawing/2014/main" id="{CEDBF4CA-4B3B-47DC-AC91-7CC00B696E9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204900BA-A396-46B0-A22B-E6A8AD387DC8}"/>
              </a:ext>
            </a:extLst>
          </p:cNvPr>
          <p:cNvSpPr>
            <a:spLocks noGrp="1"/>
          </p:cNvSpPr>
          <p:nvPr>
            <p:ph type="pic" idx="1"/>
          </p:nvPr>
        </p:nvSpPr>
        <p:spPr>
          <a:xfrm>
            <a:off x="3887391" y="740584"/>
            <a:ext cx="4629150" cy="3655219"/>
          </a:xfrm>
        </p:spPr>
        <p:txBody>
          <a:bodyPr/>
          <a:lstStyle>
            <a:lvl1pPr marL="0" indent="0">
              <a:buNone/>
              <a:defRPr sz="2400"/>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endParaRPr lang="en-US"/>
          </a:p>
        </p:txBody>
      </p:sp>
      <p:sp>
        <p:nvSpPr>
          <p:cNvPr id="4" name="Text Placeholder 3">
            <a:extLst>
              <a:ext uri="{FF2B5EF4-FFF2-40B4-BE49-F238E27FC236}">
                <a16:creationId xmlns="" xmlns:a16="http://schemas.microsoft.com/office/drawing/2014/main" id="{20F30CA7-1F4D-40C1-9A6A-040327EAE209}"/>
              </a:ext>
            </a:extLst>
          </p:cNvPr>
          <p:cNvSpPr>
            <a:spLocks noGrp="1"/>
          </p:cNvSpPr>
          <p:nvPr>
            <p:ph type="body" sz="half" idx="2"/>
          </p:nvPr>
        </p:nvSpPr>
        <p:spPr>
          <a:xfrm>
            <a:off x="629841" y="1543052"/>
            <a:ext cx="2949178" cy="2858691"/>
          </a:xfrm>
        </p:spPr>
        <p:txBody>
          <a:bodyPr/>
          <a:lstStyle>
            <a:lvl1pPr marL="0" indent="0">
              <a:buNone/>
              <a:defRPr sz="1200"/>
            </a:lvl1pPr>
            <a:lvl2pPr marL="342767" indent="0">
              <a:buNone/>
              <a:defRPr sz="1100"/>
            </a:lvl2pPr>
            <a:lvl3pPr marL="685545" indent="0">
              <a:buNone/>
              <a:defRPr sz="900"/>
            </a:lvl3pPr>
            <a:lvl4pPr marL="1028318" indent="0">
              <a:buNone/>
              <a:defRPr sz="800"/>
            </a:lvl4pPr>
            <a:lvl5pPr marL="1371090" indent="0">
              <a:buNone/>
              <a:defRPr sz="800"/>
            </a:lvl5pPr>
            <a:lvl6pPr marL="1713869" indent="0">
              <a:buNone/>
              <a:defRPr sz="800"/>
            </a:lvl6pPr>
            <a:lvl7pPr marL="2056634" indent="0">
              <a:buNone/>
              <a:defRPr sz="800"/>
            </a:lvl7pPr>
            <a:lvl8pPr marL="2399400" indent="0">
              <a:buNone/>
              <a:defRPr sz="800"/>
            </a:lvl8pPr>
            <a:lvl9pPr marL="2742167" indent="0">
              <a:buNone/>
              <a:defRPr sz="800"/>
            </a:lvl9pPr>
          </a:lstStyle>
          <a:p>
            <a:pPr lvl="0"/>
            <a:r>
              <a:rPr lang="en-US"/>
              <a:t>Edit Master text styles</a:t>
            </a:r>
          </a:p>
        </p:txBody>
      </p:sp>
      <p:sp>
        <p:nvSpPr>
          <p:cNvPr id="5" name="Date Placeholder 4">
            <a:extLst>
              <a:ext uri="{FF2B5EF4-FFF2-40B4-BE49-F238E27FC236}">
                <a16:creationId xmlns=""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3/26/2024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698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5" name="Google Shape;15;p7"/>
          <p:cNvSpPr txBox="1">
            <a:spLocks noGrp="1"/>
          </p:cNvSpPr>
          <p:nvPr>
            <p:ph type="dt" idx="10"/>
          </p:nvPr>
        </p:nvSpPr>
        <p:spPr>
          <a:xfrm>
            <a:off x="628651"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3/26/2024</a:t>
            </a:fld>
            <a:endParaRPr lang="en-US"/>
          </a:p>
        </p:txBody>
      </p:sp>
      <p:sp>
        <p:nvSpPr>
          <p:cNvPr id="16" name="Google Shape;16;p7"/>
          <p:cNvSpPr txBox="1">
            <a:spLocks noGrp="1"/>
          </p:cNvSpPr>
          <p:nvPr>
            <p:ph type="ftr" idx="11"/>
          </p:nvPr>
        </p:nvSpPr>
        <p:spPr>
          <a:xfrm>
            <a:off x="3028951"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1972023" y="1447948"/>
            <a:ext cx="639017" cy="639017"/>
          </a:xfrm>
          <a:prstGeom prst="ellipse">
            <a:avLst/>
          </a:prstGeom>
          <a:solidFill>
            <a:srgbClr val="FEE599"/>
          </a:solidFill>
          <a:ln>
            <a:noFill/>
          </a:ln>
        </p:spPr>
        <p:txBody>
          <a:bodyPr spcFirstLastPara="1" wrap="square" lIns="68560" tIns="34271" rIns="68560" bIns="34271"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 xmlns:a16="http://schemas.microsoft.com/office/drawing/2014/main" id="{C94BE59B-8762-4673-A68F-7BB4BC8F730A}"/>
              </a:ext>
            </a:extLst>
          </p:cNvPr>
          <p:cNvSpPr/>
          <p:nvPr userDrawn="1"/>
        </p:nvSpPr>
        <p:spPr>
          <a:xfrm>
            <a:off x="8351171" y="102395"/>
            <a:ext cx="865195" cy="1055077"/>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96166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3" y="15484"/>
            <a:ext cx="9138659" cy="5112536"/>
          </a:xfrm>
          <a:prstGeom prst="rect">
            <a:avLst/>
          </a:prstGeom>
          <a:noFill/>
          <a:ln>
            <a:noFill/>
          </a:ln>
        </p:spPr>
      </p:pic>
      <p:sp>
        <p:nvSpPr>
          <p:cNvPr id="23" name="Google Shape;23;p8"/>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3/26/2024</a:t>
            </a:fld>
            <a:endParaRPr lang="en-US"/>
          </a:p>
        </p:txBody>
      </p:sp>
      <p:sp>
        <p:nvSpPr>
          <p:cNvPr id="24" name="Google Shape;24;p8"/>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708238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3" y="1504"/>
            <a:ext cx="9124379" cy="5140496"/>
          </a:xfrm>
          <a:prstGeom prst="rect">
            <a:avLst/>
          </a:prstGeom>
          <a:noFill/>
          <a:ln>
            <a:noFill/>
          </a:ln>
        </p:spPr>
      </p:pic>
    </p:spTree>
    <p:extLst>
      <p:ext uri="{BB962C8B-B14F-4D97-AF65-F5344CB8AC3E}">
        <p14:creationId xmlns:p14="http://schemas.microsoft.com/office/powerpoint/2010/main" val="4115435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7143" y="1505"/>
            <a:ext cx="9124379" cy="5140495"/>
          </a:xfrm>
          <a:prstGeom prst="rect">
            <a:avLst/>
          </a:prstGeom>
          <a:noFill/>
          <a:ln>
            <a:noFill/>
          </a:ln>
        </p:spPr>
      </p:pic>
      <p:sp>
        <p:nvSpPr>
          <p:cNvPr id="37" name="Google Shape;37;p1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3/26/2024</a:t>
            </a:fld>
            <a:endParaRPr lang="en-US"/>
          </a:p>
        </p:txBody>
      </p:sp>
      <p:sp>
        <p:nvSpPr>
          <p:cNvPr id="38" name="Google Shape;38;p1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228013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23825" y="-51619"/>
            <a:ext cx="9385098" cy="5250404"/>
          </a:xfrm>
          <a:prstGeom prst="rect">
            <a:avLst/>
          </a:prstGeom>
          <a:noFill/>
          <a:ln>
            <a:noFill/>
          </a:ln>
        </p:spPr>
      </p:pic>
      <p:sp>
        <p:nvSpPr>
          <p:cNvPr id="46" name="Google Shape;46;p1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3/26/2024</a:t>
            </a:fld>
            <a:endParaRPr lang="en-US"/>
          </a:p>
        </p:txBody>
      </p:sp>
      <p:sp>
        <p:nvSpPr>
          <p:cNvPr id="47" name="Google Shape;47;p1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 xmlns:a16="http://schemas.microsoft.com/office/drawing/2014/main" id="{20C92834-F07F-4579-8623-1CF3469E4D08}"/>
              </a:ext>
            </a:extLst>
          </p:cNvPr>
          <p:cNvSpPr/>
          <p:nvPr userDrawn="1"/>
        </p:nvSpPr>
        <p:spPr>
          <a:xfrm>
            <a:off x="8188408" y="139708"/>
            <a:ext cx="963488" cy="963488"/>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Tree>
    <p:extLst>
      <p:ext uri="{BB962C8B-B14F-4D97-AF65-F5344CB8AC3E}">
        <p14:creationId xmlns:p14="http://schemas.microsoft.com/office/powerpoint/2010/main" val="1147102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086" y="-68173"/>
            <a:ext cx="9460268" cy="53214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143000" y="2701528"/>
            <a:ext cx="6858000" cy="1241822"/>
          </a:xfrm>
        </p:spPr>
        <p:txBody>
          <a:bodyPr/>
          <a:lstStyle>
            <a:lvl1pPr marL="0" indent="0" algn="ctr">
              <a:buNone/>
              <a:defRPr sz="1800"/>
            </a:lvl1pPr>
            <a:lvl2pPr marL="342767" indent="0" algn="ctr">
              <a:buNone/>
              <a:defRPr sz="1500"/>
            </a:lvl2pPr>
            <a:lvl3pPr marL="685545" indent="0" algn="ctr">
              <a:buNone/>
              <a:defRPr sz="1400"/>
            </a:lvl3pPr>
            <a:lvl4pPr marL="1028318" indent="0" algn="ctr">
              <a:buNone/>
              <a:defRPr sz="1200"/>
            </a:lvl4pPr>
            <a:lvl5pPr marL="1371090" indent="0" algn="ctr">
              <a:buNone/>
              <a:defRPr sz="1200"/>
            </a:lvl5pPr>
            <a:lvl6pPr marL="1713869" indent="0" algn="ctr">
              <a:buNone/>
              <a:defRPr sz="1200"/>
            </a:lvl6pPr>
            <a:lvl7pPr marL="2056634" indent="0" algn="ctr">
              <a:buNone/>
              <a:defRPr sz="1200"/>
            </a:lvl7pPr>
            <a:lvl8pPr marL="2399400" indent="0" algn="ctr">
              <a:buNone/>
              <a:defRPr sz="1200"/>
            </a:lvl8pPr>
            <a:lvl9pPr marL="2742167"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3/26/2024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 xmlns:a16="http://schemas.microsoft.com/office/drawing/2014/main" id="{E36E4766-883B-4D27-9EF0-95A9BD22266C}"/>
              </a:ext>
            </a:extLst>
          </p:cNvPr>
          <p:cNvSpPr/>
          <p:nvPr userDrawn="1"/>
        </p:nvSpPr>
        <p:spPr>
          <a:xfrm>
            <a:off x="1972036" y="1447961"/>
            <a:ext cx="639017" cy="63901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545"/>
            <a:endParaRPr lang="en-US" sz="1400">
              <a:solidFill>
                <a:prstClr val="white"/>
              </a:solidFill>
            </a:endParaRPr>
          </a:p>
        </p:txBody>
      </p:sp>
    </p:spTree>
    <p:extLst>
      <p:ext uri="{BB962C8B-B14F-4D97-AF65-F5344CB8AC3E}">
        <p14:creationId xmlns:p14="http://schemas.microsoft.com/office/powerpoint/2010/main" val="1299027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stretch>
            <a:fillRect/>
          </a:stretch>
        </p:blipFill>
        <p:spPr>
          <a:xfrm>
            <a:off x="16" y="1"/>
            <a:ext cx="9138659" cy="5143500"/>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3/26/2024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502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BDD0EC9-AAF6-4028-9E61-DCAAC850977B}"/>
              </a:ext>
            </a:extLst>
          </p:cNvPr>
          <p:cNvPicPr>
            <a:picLocks noChangeAspect="1"/>
          </p:cNvPicPr>
          <p:nvPr userDrawn="1"/>
        </p:nvPicPr>
        <p:blipFill>
          <a:blip r:embed="rId2"/>
          <a:stretch>
            <a:fillRect/>
          </a:stretch>
        </p:blipFill>
        <p:spPr>
          <a:xfrm>
            <a:off x="16" y="1"/>
            <a:ext cx="9143999" cy="5147852"/>
          </a:xfrm>
          <a:prstGeom prst="rect">
            <a:avLst/>
          </a:prstGeom>
        </p:spPr>
      </p:pic>
      <p:sp>
        <p:nvSpPr>
          <p:cNvPr id="2" name="Title 1">
            <a:extLst>
              <a:ext uri="{FF2B5EF4-FFF2-40B4-BE49-F238E27FC236}">
                <a16:creationId xmlns="" xmlns:a16="http://schemas.microsoft.com/office/drawing/2014/main" id="{23406D12-DD67-40A6-97ED-B7D5D44607AE}"/>
              </a:ext>
            </a:extLst>
          </p:cNvPr>
          <p:cNvSpPr>
            <a:spLocks noGrp="1"/>
          </p:cNvSpPr>
          <p:nvPr>
            <p:ph type="title"/>
          </p:nvPr>
        </p:nvSpPr>
        <p:spPr>
          <a:xfrm>
            <a:off x="623888" y="1282319"/>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C0CBBF0A-4F4C-440C-AEB2-3BB590C3D7D1}"/>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67" indent="0">
              <a:buNone/>
              <a:defRPr sz="1500">
                <a:solidFill>
                  <a:schemeClr val="tx1">
                    <a:tint val="75000"/>
                  </a:schemeClr>
                </a:solidFill>
              </a:defRPr>
            </a:lvl2pPr>
            <a:lvl3pPr marL="685545" indent="0">
              <a:buNone/>
              <a:defRPr sz="1400">
                <a:solidFill>
                  <a:schemeClr val="tx1">
                    <a:tint val="75000"/>
                  </a:schemeClr>
                </a:solidFill>
              </a:defRPr>
            </a:lvl3pPr>
            <a:lvl4pPr marL="1028318" indent="0">
              <a:buNone/>
              <a:defRPr sz="1200">
                <a:solidFill>
                  <a:schemeClr val="tx1">
                    <a:tint val="75000"/>
                  </a:schemeClr>
                </a:solidFill>
              </a:defRPr>
            </a:lvl4pPr>
            <a:lvl5pPr marL="1371090" indent="0">
              <a:buNone/>
              <a:defRPr sz="1200">
                <a:solidFill>
                  <a:schemeClr val="tx1">
                    <a:tint val="75000"/>
                  </a:schemeClr>
                </a:solidFill>
              </a:defRPr>
            </a:lvl5pPr>
            <a:lvl6pPr marL="1713869" indent="0">
              <a:buNone/>
              <a:defRPr sz="1200">
                <a:solidFill>
                  <a:schemeClr val="tx1">
                    <a:tint val="75000"/>
                  </a:schemeClr>
                </a:solidFill>
              </a:defRPr>
            </a:lvl6pPr>
            <a:lvl7pPr marL="2056634" indent="0">
              <a:buNone/>
              <a:defRPr sz="1200">
                <a:solidFill>
                  <a:schemeClr val="tx1">
                    <a:tint val="75000"/>
                  </a:schemeClr>
                </a:solidFill>
              </a:defRPr>
            </a:lvl7pPr>
            <a:lvl8pPr marL="2399400" indent="0">
              <a:buNone/>
              <a:defRPr sz="1200">
                <a:solidFill>
                  <a:schemeClr val="tx1">
                    <a:tint val="75000"/>
                  </a:schemeClr>
                </a:solidFill>
              </a:defRPr>
            </a:lvl8pPr>
            <a:lvl9pPr marL="274216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3/26/2024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345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3/26/2024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466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628650" y="273844"/>
            <a:ext cx="7886700" cy="994172"/>
          </a:xfrm>
          <a:prstGeom prst="rect">
            <a:avLst/>
          </a:prstGeom>
        </p:spPr>
        <p:txBody>
          <a:bodyPr vert="horz" lIns="68558" tIns="34289" rIns="68558" bIns="34289"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628650" y="1369219"/>
            <a:ext cx="7886700" cy="3263504"/>
          </a:xfrm>
          <a:prstGeom prst="rect">
            <a:avLst/>
          </a:prstGeom>
        </p:spPr>
        <p:txBody>
          <a:bodyPr vert="horz" lIns="68558" tIns="34289" rIns="68558"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628650" y="4767264"/>
            <a:ext cx="2057400" cy="273844"/>
          </a:xfrm>
          <a:prstGeom prst="rect">
            <a:avLst/>
          </a:prstGeom>
        </p:spPr>
        <p:txBody>
          <a:bodyPr vert="horz" lIns="68558" tIns="34289" rIns="68558" bIns="34289" rtlCol="0" anchor="ctr"/>
          <a:lstStyle>
            <a:lvl1pPr algn="l">
              <a:defRPr sz="900">
                <a:solidFill>
                  <a:schemeClr val="tx1">
                    <a:tint val="75000"/>
                  </a:schemeClr>
                </a:solidFill>
              </a:defRPr>
            </a:lvl1pPr>
          </a:lstStyle>
          <a:p>
            <a:pPr defTabSz="685545"/>
            <a:fld id="{FE1C8935-5503-46B3-AA64-FDD06962785D}" type="datetimeFigureOut">
              <a:rPr lang="en-US" smtClean="0">
                <a:solidFill>
                  <a:prstClr val="black">
                    <a:tint val="75000"/>
                  </a:prstClr>
                </a:solidFill>
              </a:rPr>
              <a:pPr defTabSz="685545"/>
              <a:t>3/26/2024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3028950" y="4767264"/>
            <a:ext cx="3086100" cy="273844"/>
          </a:xfrm>
          <a:prstGeom prst="rect">
            <a:avLst/>
          </a:prstGeom>
        </p:spPr>
        <p:txBody>
          <a:bodyPr vert="horz" lIns="68558" tIns="34289" rIns="68558" bIns="34289" rtlCol="0" anchor="ctr"/>
          <a:lstStyle>
            <a:lvl1pPr algn="ctr">
              <a:defRPr sz="900">
                <a:solidFill>
                  <a:schemeClr val="tx1">
                    <a:tint val="75000"/>
                  </a:schemeClr>
                </a:solidFill>
              </a:defRPr>
            </a:lvl1pPr>
          </a:lstStyle>
          <a:p>
            <a:pPr defTabSz="685545"/>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6457950" y="4767264"/>
            <a:ext cx="2057400" cy="273844"/>
          </a:xfrm>
          <a:prstGeom prst="rect">
            <a:avLst/>
          </a:prstGeom>
        </p:spPr>
        <p:txBody>
          <a:bodyPr vert="horz" lIns="68558" tIns="34289" rIns="68558" bIns="34289" rtlCol="0" anchor="ctr"/>
          <a:lstStyle>
            <a:lvl1pPr algn="r">
              <a:defRPr sz="900">
                <a:solidFill>
                  <a:schemeClr val="tx1">
                    <a:tint val="75000"/>
                  </a:schemeClr>
                </a:solidFill>
              </a:defRPr>
            </a:lvl1pPr>
          </a:lstStyle>
          <a:p>
            <a:pPr defTabSz="685545"/>
            <a:fld id="{9306B73E-E889-4101-943F-C932486AC50A}" type="slidenum">
              <a:rPr lang="en-US" smtClean="0">
                <a:solidFill>
                  <a:prstClr val="black">
                    <a:tint val="75000"/>
                  </a:prstClr>
                </a:solidFill>
              </a:rPr>
              <a:pPr defTabSz="685545"/>
              <a:t>‹#›</a:t>
            </a:fld>
            <a:endParaRPr lang="en-US">
              <a:solidFill>
                <a:prstClr val="black">
                  <a:tint val="75000"/>
                </a:prstClr>
              </a:solidFill>
            </a:endParaRPr>
          </a:p>
        </p:txBody>
      </p:sp>
    </p:spTree>
    <p:extLst>
      <p:ext uri="{BB962C8B-B14F-4D97-AF65-F5344CB8AC3E}">
        <p14:creationId xmlns:p14="http://schemas.microsoft.com/office/powerpoint/2010/main" val="37568519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08" r:id="rId6"/>
    <p:sldLayoutId id="2147483709" r:id="rId7"/>
    <p:sldLayoutId id="2147483712" r:id="rId8"/>
    <p:sldLayoutId id="2147483713" r:id="rId9"/>
    <p:sldLayoutId id="2147483714" r:id="rId10"/>
    <p:sldLayoutId id="2147483715" r:id="rId11"/>
    <p:sldLayoutId id="2147483716" r:id="rId12"/>
    <p:sldLayoutId id="2147483790" r:id="rId1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slide" Target="slide4.xml"/><Relationship Id="rId12" Type="http://schemas.openxmlformats.org/officeDocument/2006/relationships/image" Target="../media/image14.png"/><Relationship Id="rId2" Type="http://schemas.microsoft.com/office/2007/relationships/media" Target="../media/media1.WAV"/><Relationship Id="rId16" Type="http://schemas.openxmlformats.org/officeDocument/2006/relationships/image" Target="../media/image17.gif"/><Relationship Id="rId1" Type="http://schemas.openxmlformats.org/officeDocument/2006/relationships/audio" Target="NULL" TargetMode="External"/><Relationship Id="rId6" Type="http://schemas.openxmlformats.org/officeDocument/2006/relationships/image" Target="../media/image11.png"/><Relationship Id="rId11" Type="http://schemas.openxmlformats.org/officeDocument/2006/relationships/slide" Target="slide6.xml"/><Relationship Id="rId5" Type="http://schemas.openxmlformats.org/officeDocument/2006/relationships/slide" Target="slide3.xml"/><Relationship Id="rId15" Type="http://schemas.openxmlformats.org/officeDocument/2006/relationships/image" Target="../media/image16.gif"/><Relationship Id="rId10" Type="http://schemas.openxmlformats.org/officeDocument/2006/relationships/image" Target="../media/image13.png"/><Relationship Id="rId4" Type="http://schemas.openxmlformats.org/officeDocument/2006/relationships/image" Target="../media/image10.jpg"/><Relationship Id="rId9" Type="http://schemas.openxmlformats.org/officeDocument/2006/relationships/slide" Target="slide5.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3.xml"/><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39.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9.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9.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16.gi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0.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3.xml"/><Relationship Id="rId7" Type="http://schemas.openxmlformats.org/officeDocument/2006/relationships/image" Target="../media/image40.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5.gif"/><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3.xml"/><Relationship Id="rId7" Type="http://schemas.openxmlformats.org/officeDocument/2006/relationships/image" Target="../media/image40.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5.gif"/><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3.xml"/><Relationship Id="rId7" Type="http://schemas.openxmlformats.org/officeDocument/2006/relationships/image" Target="../media/image40.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5.gif"/><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3.xml"/><Relationship Id="rId7" Type="http://schemas.openxmlformats.org/officeDocument/2006/relationships/image" Target="../media/image40.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5.gif"/><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jpg"/><Relationship Id="rId1" Type="http://schemas.openxmlformats.org/officeDocument/2006/relationships/slideLayout" Target="../slideLayouts/slideLayout3.xml"/><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0.jpg"/><Relationship Id="rId1" Type="http://schemas.openxmlformats.org/officeDocument/2006/relationships/slideLayout" Target="../slideLayouts/slideLayout3.xml"/><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jpg"/><Relationship Id="rId1" Type="http://schemas.openxmlformats.org/officeDocument/2006/relationships/slideLayout" Target="../slideLayouts/slideLayout3.xml"/><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BDA144B1-BC48-4FB5-81A0-5EEE0F41D92F}"/>
              </a:ext>
            </a:extLst>
          </p:cNvPr>
          <p:cNvSpPr/>
          <p:nvPr/>
        </p:nvSpPr>
        <p:spPr>
          <a:xfrm>
            <a:off x="971909" y="1243771"/>
            <a:ext cx="7372532" cy="1775935"/>
          </a:xfrm>
          <a:prstGeom prst="rect">
            <a:avLst/>
          </a:prstGeom>
        </p:spPr>
        <p:txBody>
          <a:bodyPr wrap="none">
            <a:spAutoFit/>
          </a:bodyPr>
          <a:lstStyle/>
          <a:p>
            <a:pPr algn="ctr" defTabSz="685681">
              <a:lnSpc>
                <a:spcPct val="150000"/>
              </a:lnSpc>
              <a:defRPr/>
            </a:pPr>
            <a:r>
              <a:rPr lang="en-US" sz="3900" b="1" err="1">
                <a:solidFill>
                  <a:srgbClr val="002060"/>
                </a:solidFill>
                <a:latin typeface="UTM Avo" panose="02040603050506020204" pitchFamily="18" charset="0"/>
                <a:cs typeface="Arial" panose="020B0604020202020204" pitchFamily="34" charset="0"/>
              </a:rPr>
              <a:t>Tuần</a:t>
            </a:r>
            <a:r>
              <a:rPr lang="en-US" sz="3900" b="1">
                <a:solidFill>
                  <a:srgbClr val="002060"/>
                </a:solidFill>
                <a:latin typeface="UTM Avo" panose="02040603050506020204" pitchFamily="18" charset="0"/>
                <a:cs typeface="Arial" panose="020B0604020202020204" pitchFamily="34" charset="0"/>
              </a:rPr>
              <a:t> 28</a:t>
            </a:r>
            <a:endParaRPr lang="en-US" sz="3900" b="1" dirty="0">
              <a:solidFill>
                <a:srgbClr val="002060"/>
              </a:solidFill>
              <a:latin typeface="UTM Avo" panose="02040603050506020204" pitchFamily="18" charset="0"/>
              <a:cs typeface="Arial" panose="020B0604020202020204" pitchFamily="34" charset="0"/>
            </a:endParaRPr>
          </a:p>
          <a:p>
            <a:pPr algn="ctr" defTabSz="685681">
              <a:lnSpc>
                <a:spcPct val="150000"/>
              </a:lnSpc>
              <a:defRPr/>
            </a:pPr>
            <a:r>
              <a:rPr lang="en-US" sz="3900" b="1">
                <a:solidFill>
                  <a:srgbClr val="FF0000"/>
                </a:solidFill>
                <a:latin typeface="UTM Avo" panose="02040603050506020204" pitchFamily="18" charset="0"/>
                <a:cs typeface="Arial" panose="020B0604020202020204" pitchFamily="34" charset="0"/>
              </a:rPr>
              <a:t>Bài đọc 1: Chuyện bốn mùa</a:t>
            </a:r>
            <a:endParaRPr lang="en-US" sz="39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 xmlns:a16="http://schemas.microsoft.com/office/drawing/2014/main" id="{508EF6DA-C8F1-435A-8108-A2019195E96B}"/>
              </a:ext>
            </a:extLst>
          </p:cNvPr>
          <p:cNvSpPr/>
          <p:nvPr/>
        </p:nvSpPr>
        <p:spPr>
          <a:xfrm>
            <a:off x="7111224" y="2"/>
            <a:ext cx="1967205" cy="461665"/>
          </a:xfrm>
          <a:prstGeom prst="rect">
            <a:avLst/>
          </a:prstGeom>
        </p:spPr>
        <p:txBody>
          <a:bodyPr wrap="none">
            <a:spAutoFit/>
          </a:bodyPr>
          <a:lstStyle/>
          <a:p>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 xmlns:a16="http://schemas.microsoft.com/office/drawing/2014/main" id="{3FE75980-B8E4-42A9-95B4-7B4E5FA54707}"/>
              </a:ext>
            </a:extLst>
          </p:cNvPr>
          <p:cNvSpPr/>
          <p:nvPr/>
        </p:nvSpPr>
        <p:spPr>
          <a:xfrm>
            <a:off x="8267548" y="434398"/>
            <a:ext cx="788999" cy="369332"/>
          </a:xfrm>
          <a:prstGeom prst="rect">
            <a:avLst/>
          </a:prstGeom>
        </p:spPr>
        <p:txBody>
          <a:bodyPr wrap="none">
            <a:spAutoFit/>
          </a:bodyPr>
          <a:lstStyle/>
          <a:p>
            <a:pPr algn="ctr"/>
            <a:r>
              <a:rPr lang="en-US"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 xmlns:a16="http://schemas.microsoft.com/office/drawing/2014/main" id="{DE09A589-B687-4E43-8492-9F24CED463FA}"/>
              </a:ext>
            </a:extLst>
          </p:cNvPr>
          <p:cNvSpPr/>
          <p:nvPr/>
        </p:nvSpPr>
        <p:spPr>
          <a:xfrm>
            <a:off x="971600" y="518046"/>
            <a:ext cx="7920880" cy="685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UTM Avo" panose="02040603050506020204"/>
                <a:cs typeface="Arial" panose="020B0604020202020204" pitchFamily="34" charset="0"/>
              </a:rPr>
              <a:t>- Bức tranh d</a:t>
            </a:r>
            <a:r>
              <a:rPr lang="vi-VN" sz="2400">
                <a:solidFill>
                  <a:schemeClr val="tx1"/>
                </a:solidFill>
                <a:latin typeface="Arial" panose="020B0604020202020204" pitchFamily="34" charset="0"/>
                <a:cs typeface="Arial" panose="020B0604020202020204" pitchFamily="34" charset="0"/>
              </a:rPr>
              <a:t>ư</a:t>
            </a:r>
            <a:r>
              <a:rPr lang="en-US" sz="2400">
                <a:solidFill>
                  <a:schemeClr val="tx1"/>
                </a:solidFill>
                <a:latin typeface="UTM Avo" panose="02040603050506020204"/>
                <a:cs typeface="Arial" panose="020B0604020202020204" pitchFamily="34" charset="0"/>
              </a:rPr>
              <a:t>ới đây thể hiện mùa nào trong năm? </a:t>
            </a:r>
          </a:p>
          <a:p>
            <a:r>
              <a:rPr lang="en-US" sz="2400">
                <a:solidFill>
                  <a:schemeClr val="tx1"/>
                </a:solidFill>
                <a:latin typeface="UTM Avo" panose="02040603050506020204"/>
                <a:cs typeface="Arial" panose="020B0604020202020204" pitchFamily="34" charset="0"/>
              </a:rPr>
              <a:t>- Vì sao em biết?</a:t>
            </a:r>
          </a:p>
        </p:txBody>
      </p:sp>
      <p:pic>
        <p:nvPicPr>
          <p:cNvPr id="6" name="Hình ảnh 5">
            <a:extLst>
              <a:ext uri="{FF2B5EF4-FFF2-40B4-BE49-F238E27FC236}">
                <a16:creationId xmlns="" xmlns:a16="http://schemas.microsoft.com/office/drawing/2014/main" id="{F7D3AFF9-3F75-4727-A143-BF963842D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1298497"/>
            <a:ext cx="4216245" cy="3845003"/>
          </a:xfrm>
          <a:prstGeom prst="rect">
            <a:avLst/>
          </a:prstGeom>
        </p:spPr>
      </p:pic>
      <p:sp>
        <p:nvSpPr>
          <p:cNvPr id="7" name="Hình chữ nhật: Góc Tròn 6">
            <a:extLst>
              <a:ext uri="{FF2B5EF4-FFF2-40B4-BE49-F238E27FC236}">
                <a16:creationId xmlns="" xmlns:a16="http://schemas.microsoft.com/office/drawing/2014/main" id="{85915088-7E7E-41FC-B180-7076A4547043}"/>
              </a:ext>
            </a:extLst>
          </p:cNvPr>
          <p:cNvSpPr/>
          <p:nvPr/>
        </p:nvSpPr>
        <p:spPr>
          <a:xfrm>
            <a:off x="6660232" y="4311314"/>
            <a:ext cx="2042424" cy="83218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UTM Avo" panose="02040603050506020204"/>
              </a:rPr>
              <a:t>Mùa thu</a:t>
            </a:r>
          </a:p>
        </p:txBody>
      </p:sp>
    </p:spTree>
    <p:extLst>
      <p:ext uri="{BB962C8B-B14F-4D97-AF65-F5344CB8AC3E}">
        <p14:creationId xmlns:p14="http://schemas.microsoft.com/office/powerpoint/2010/main" val="348204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 xmlns:a16="http://schemas.microsoft.com/office/drawing/2014/main" id="{DC9D9738-5A2E-40BE-BEE6-3CE56A033B6F}"/>
              </a:ext>
            </a:extLst>
          </p:cNvPr>
          <p:cNvSpPr/>
          <p:nvPr/>
        </p:nvSpPr>
        <p:spPr>
          <a:xfrm>
            <a:off x="971600" y="518046"/>
            <a:ext cx="7848872" cy="685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UTM Avo" panose="02040603050506020204"/>
                <a:cs typeface="Arial" panose="020B0604020202020204" pitchFamily="34" charset="0"/>
              </a:rPr>
              <a:t>- Bức tranh d</a:t>
            </a:r>
            <a:r>
              <a:rPr lang="vi-VN" sz="2400">
                <a:solidFill>
                  <a:schemeClr val="tx1"/>
                </a:solidFill>
                <a:latin typeface="Arial" panose="020B0604020202020204" pitchFamily="34" charset="0"/>
                <a:cs typeface="Arial" panose="020B0604020202020204" pitchFamily="34" charset="0"/>
              </a:rPr>
              <a:t>ư</a:t>
            </a:r>
            <a:r>
              <a:rPr lang="en-US" sz="2400">
                <a:solidFill>
                  <a:schemeClr val="tx1"/>
                </a:solidFill>
                <a:latin typeface="UTM Avo" panose="02040603050506020204"/>
                <a:cs typeface="Arial" panose="020B0604020202020204" pitchFamily="34" charset="0"/>
              </a:rPr>
              <a:t>ới đây thể hiện mùa nào trong năm? </a:t>
            </a:r>
          </a:p>
          <a:p>
            <a:r>
              <a:rPr lang="en-US" sz="2400">
                <a:solidFill>
                  <a:schemeClr val="tx1"/>
                </a:solidFill>
                <a:latin typeface="UTM Avo" panose="02040603050506020204"/>
                <a:cs typeface="Arial" panose="020B0604020202020204" pitchFamily="34" charset="0"/>
              </a:rPr>
              <a:t>- Vì sao em biết?</a:t>
            </a:r>
          </a:p>
        </p:txBody>
      </p:sp>
      <p:pic>
        <p:nvPicPr>
          <p:cNvPr id="6" name="Hình ảnh 5">
            <a:extLst>
              <a:ext uri="{FF2B5EF4-FFF2-40B4-BE49-F238E27FC236}">
                <a16:creationId xmlns="" xmlns:a16="http://schemas.microsoft.com/office/drawing/2014/main" id="{4DAF3F1A-B5CA-4DA2-9D80-1D203A375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1186276"/>
            <a:ext cx="4206158" cy="3957223"/>
          </a:xfrm>
          <a:prstGeom prst="rect">
            <a:avLst/>
          </a:prstGeom>
        </p:spPr>
      </p:pic>
      <p:sp>
        <p:nvSpPr>
          <p:cNvPr id="7" name="Hình chữ nhật: Góc Tròn 6">
            <a:extLst>
              <a:ext uri="{FF2B5EF4-FFF2-40B4-BE49-F238E27FC236}">
                <a16:creationId xmlns="" xmlns:a16="http://schemas.microsoft.com/office/drawing/2014/main" id="{F9176561-5C38-49AB-8EB6-47036355B92C}"/>
              </a:ext>
            </a:extLst>
          </p:cNvPr>
          <p:cNvSpPr/>
          <p:nvPr/>
        </p:nvSpPr>
        <p:spPr>
          <a:xfrm>
            <a:off x="814484" y="4311314"/>
            <a:ext cx="2042424" cy="83218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UTM Avo" panose="02040603050506020204"/>
              </a:rPr>
              <a:t>Mùa hè</a:t>
            </a:r>
          </a:p>
        </p:txBody>
      </p:sp>
    </p:spTree>
    <p:extLst>
      <p:ext uri="{BB962C8B-B14F-4D97-AF65-F5344CB8AC3E}">
        <p14:creationId xmlns:p14="http://schemas.microsoft.com/office/powerpoint/2010/main" val="2556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 xmlns:a16="http://schemas.microsoft.com/office/drawing/2014/main" id="{52252E0F-B530-4F1D-ABC3-D41186D79E06}"/>
              </a:ext>
            </a:extLst>
          </p:cNvPr>
          <p:cNvSpPr/>
          <p:nvPr/>
        </p:nvSpPr>
        <p:spPr>
          <a:xfrm>
            <a:off x="611560" y="483518"/>
            <a:ext cx="8424936" cy="111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UTM Avo" panose="02040603050506020204"/>
                <a:cs typeface="Arial" panose="020B0604020202020204" pitchFamily="34" charset="0"/>
              </a:rPr>
              <a:t>   -  N</a:t>
            </a:r>
            <a:r>
              <a:rPr lang="vi-VN" sz="2400">
                <a:solidFill>
                  <a:schemeClr val="tx1"/>
                </a:solidFill>
                <a:latin typeface="UTM Avo" panose="02040603050506020204"/>
                <a:cs typeface="Arial" panose="020B0604020202020204" pitchFamily="34" charset="0"/>
              </a:rPr>
              <a:t>ơ</a:t>
            </a:r>
            <a:r>
              <a:rPr lang="en-US" sz="2400">
                <a:solidFill>
                  <a:schemeClr val="tx1"/>
                </a:solidFill>
                <a:latin typeface="UTM Avo" panose="02040603050506020204"/>
                <a:cs typeface="Arial" panose="020B0604020202020204" pitchFamily="34" charset="0"/>
              </a:rPr>
              <a:t>i em ở có mấy mùa? Đó là những mùa nào? Thời tiết của mỗi mùa thế nào (nóng hay lạnh, nhiều m</a:t>
            </a:r>
            <a:r>
              <a:rPr lang="vi-VN" sz="2400">
                <a:solidFill>
                  <a:schemeClr val="tx1"/>
                </a:solidFill>
                <a:latin typeface="UTM Avo" panose="02040603050506020204"/>
                <a:cs typeface="Arial" panose="020B0604020202020204" pitchFamily="34" charset="0"/>
              </a:rPr>
              <a:t>ư</a:t>
            </a:r>
            <a:r>
              <a:rPr lang="en-US" sz="2400">
                <a:solidFill>
                  <a:schemeClr val="tx1"/>
                </a:solidFill>
                <a:latin typeface="UTM Avo" panose="02040603050506020204"/>
                <a:cs typeface="Arial" panose="020B0604020202020204" pitchFamily="34" charset="0"/>
              </a:rPr>
              <a:t>a hay nhiều nắng,…)?</a:t>
            </a:r>
          </a:p>
        </p:txBody>
      </p:sp>
      <p:pic>
        <p:nvPicPr>
          <p:cNvPr id="6" name="Hình ảnh 5">
            <a:extLst>
              <a:ext uri="{FF2B5EF4-FFF2-40B4-BE49-F238E27FC236}">
                <a16:creationId xmlns="" xmlns:a16="http://schemas.microsoft.com/office/drawing/2014/main" id="{F6D56A36-2D0A-4B94-9CF4-78EFAC9D0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88" y="1921856"/>
            <a:ext cx="2347298" cy="2188891"/>
          </a:xfrm>
          <a:prstGeom prst="rect">
            <a:avLst/>
          </a:prstGeom>
        </p:spPr>
      </p:pic>
      <p:pic>
        <p:nvPicPr>
          <p:cNvPr id="8" name="Hình ảnh 7">
            <a:extLst>
              <a:ext uri="{FF2B5EF4-FFF2-40B4-BE49-F238E27FC236}">
                <a16:creationId xmlns="" xmlns:a16="http://schemas.microsoft.com/office/drawing/2014/main" id="{667971F2-C4DA-4184-B193-F3084BC3C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3339" y="1983976"/>
            <a:ext cx="2263266" cy="2063985"/>
          </a:xfrm>
          <a:prstGeom prst="rect">
            <a:avLst/>
          </a:prstGeom>
        </p:spPr>
      </p:pic>
      <p:pic>
        <p:nvPicPr>
          <p:cNvPr id="10" name="Hình ảnh 9">
            <a:extLst>
              <a:ext uri="{FF2B5EF4-FFF2-40B4-BE49-F238E27FC236}">
                <a16:creationId xmlns="" xmlns:a16="http://schemas.microsoft.com/office/drawing/2014/main" id="{E5A6CAB9-E26A-45A2-B428-05F57711C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456" y="2020294"/>
            <a:ext cx="2201902" cy="2071586"/>
          </a:xfrm>
          <a:prstGeom prst="rect">
            <a:avLst/>
          </a:prstGeom>
        </p:spPr>
      </p:pic>
      <p:pic>
        <p:nvPicPr>
          <p:cNvPr id="12" name="Hình ảnh 11">
            <a:extLst>
              <a:ext uri="{FF2B5EF4-FFF2-40B4-BE49-F238E27FC236}">
                <a16:creationId xmlns="" xmlns:a16="http://schemas.microsoft.com/office/drawing/2014/main" id="{45F5F1D7-E585-48BB-8026-508A57707F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6605" y="2046762"/>
            <a:ext cx="2317376" cy="2063985"/>
          </a:xfrm>
          <a:prstGeom prst="rect">
            <a:avLst/>
          </a:prstGeom>
        </p:spPr>
      </p:pic>
    </p:spTree>
    <p:extLst>
      <p:ext uri="{BB962C8B-B14F-4D97-AF65-F5344CB8AC3E}">
        <p14:creationId xmlns:p14="http://schemas.microsoft.com/office/powerpoint/2010/main" val="41768804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20F935CC-EAB1-4922-A074-68C1363A432D}"/>
              </a:ext>
            </a:extLst>
          </p:cNvPr>
          <p:cNvSpPr/>
          <p:nvPr/>
        </p:nvSpPr>
        <p:spPr>
          <a:xfrm>
            <a:off x="6300192" y="4443958"/>
            <a:ext cx="2778985" cy="4835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Quan sát tranh</a:t>
            </a:r>
          </a:p>
        </p:txBody>
      </p:sp>
      <p:pic>
        <p:nvPicPr>
          <p:cNvPr id="4" name="Hình ảnh 3">
            <a:extLst>
              <a:ext uri="{FF2B5EF4-FFF2-40B4-BE49-F238E27FC236}">
                <a16:creationId xmlns="" xmlns:a16="http://schemas.microsoft.com/office/drawing/2014/main" id="{5B354B82-18C2-46ED-AD3D-4DCDDAE7A0C0}"/>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1081"/>
          <a:stretch/>
        </p:blipFill>
        <p:spPr>
          <a:xfrm>
            <a:off x="1234699" y="887751"/>
            <a:ext cx="6674602" cy="3367997"/>
          </a:xfrm>
          <a:prstGeom prst="rect">
            <a:avLst/>
          </a:prstGeom>
        </p:spPr>
      </p:pic>
    </p:spTree>
    <p:extLst>
      <p:ext uri="{BB962C8B-B14F-4D97-AF65-F5344CB8AC3E}">
        <p14:creationId xmlns:p14="http://schemas.microsoft.com/office/powerpoint/2010/main" val="283945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ó thể là hình ảnh về hoa">
            <a:extLst>
              <a:ext uri="{FF2B5EF4-FFF2-40B4-BE49-F238E27FC236}">
                <a16:creationId xmlns="" xmlns:a16="http://schemas.microsoft.com/office/drawing/2014/main" id="{DDB6AC54-B89E-4B6B-98A8-CB1938C05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9502"/>
            <a:ext cx="9143999" cy="48039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33825" y="1804255"/>
            <a:ext cx="6276366" cy="900230"/>
          </a:xfrm>
          <a:prstGeom prst="rect">
            <a:avLst/>
          </a:prstGeom>
          <a:noFill/>
        </p:spPr>
        <p:txBody>
          <a:bodyPr wrap="none" lIns="68564" tIns="34282" rIns="68564" bIns="34282">
            <a:spAutoFit/>
          </a:bodyPr>
          <a:lstStyle/>
          <a:p>
            <a:pPr algn="ctr"/>
            <a:r>
              <a:rPr lang="en-US" sz="54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j-lt"/>
                <a:cs typeface="Times New Roman" pitchFamily="18" charset="0"/>
              </a:rPr>
              <a:t>Chuyện bốn mùa</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j-lt"/>
              <a:cs typeface="Times New Roman" pitchFamily="18" charset="0"/>
            </a:endParaRPr>
          </a:p>
        </p:txBody>
      </p:sp>
    </p:spTree>
    <p:extLst>
      <p:ext uri="{BB962C8B-B14F-4D97-AF65-F5344CB8AC3E}">
        <p14:creationId xmlns:p14="http://schemas.microsoft.com/office/powerpoint/2010/main" val="3056180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3728" y="1878336"/>
            <a:ext cx="5413905" cy="1200329"/>
          </a:xfrm>
          <a:prstGeom prst="rect">
            <a:avLst/>
          </a:prstGeom>
          <a:noFill/>
        </p:spPr>
        <p:txBody>
          <a:bodyPr wrap="square" rtlCol="0">
            <a:spAutoFit/>
          </a:bodyPr>
          <a:lstStyle/>
          <a:p>
            <a:pPr algn="ctr"/>
            <a:r>
              <a:rPr lang="en-US" sz="72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ĐỌC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42" y="2478501"/>
            <a:ext cx="2276402" cy="2495930"/>
          </a:xfrm>
          <a:prstGeom prst="rect">
            <a:avLst/>
          </a:prstGeom>
        </p:spPr>
      </p:pic>
    </p:spTree>
    <p:extLst>
      <p:ext uri="{BB962C8B-B14F-4D97-AF65-F5344CB8AC3E}">
        <p14:creationId xmlns:p14="http://schemas.microsoft.com/office/powerpoint/2010/main" val="29884807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Bầu dục 6">
            <a:extLst>
              <a:ext uri="{FF2B5EF4-FFF2-40B4-BE49-F238E27FC236}">
                <a16:creationId xmlns="" xmlns:a16="http://schemas.microsoft.com/office/drawing/2014/main" id="{629B0127-C274-44A1-BE53-CC2C7C111ADC}"/>
              </a:ext>
            </a:extLst>
          </p:cNvPr>
          <p:cNvSpPr/>
          <p:nvPr/>
        </p:nvSpPr>
        <p:spPr>
          <a:xfrm>
            <a:off x="6876256" y="301168"/>
            <a:ext cx="2088232" cy="10801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cs typeface="Arial" panose="020B0604020202020204" pitchFamily="34" charset="0"/>
              </a:rPr>
              <a:t>GV đọc mẫu, giọng nhẹ nhàng, tình cảm.</a:t>
            </a:r>
          </a:p>
        </p:txBody>
      </p:sp>
      <p:pic>
        <p:nvPicPr>
          <p:cNvPr id="3" name="Hình ảnh 2">
            <a:extLst>
              <a:ext uri="{FF2B5EF4-FFF2-40B4-BE49-F238E27FC236}">
                <a16:creationId xmlns="" xmlns:a16="http://schemas.microsoft.com/office/drawing/2014/main" id="{03F8AC37-744B-40AE-8C89-2FC2B0376C2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 t="45800" r="-754"/>
          <a:stretch/>
        </p:blipFill>
        <p:spPr>
          <a:xfrm>
            <a:off x="539552" y="707605"/>
            <a:ext cx="6357191" cy="4443958"/>
          </a:xfrm>
          <a:prstGeom prst="rect">
            <a:avLst/>
          </a:prstGeom>
        </p:spPr>
      </p:pic>
      <p:sp>
        <p:nvSpPr>
          <p:cNvPr id="6" name="Hộp Văn bản 5">
            <a:extLst>
              <a:ext uri="{FF2B5EF4-FFF2-40B4-BE49-F238E27FC236}">
                <a16:creationId xmlns="" xmlns:a16="http://schemas.microsoft.com/office/drawing/2014/main" id="{EF87D8D6-AB19-45AC-B5E6-62E4CDA4E6C0}"/>
              </a:ext>
            </a:extLst>
          </p:cNvPr>
          <p:cNvSpPr txBox="1"/>
          <p:nvPr/>
        </p:nvSpPr>
        <p:spPr>
          <a:xfrm>
            <a:off x="2530296" y="320428"/>
            <a:ext cx="2808312" cy="400110"/>
          </a:xfrm>
          <a:prstGeom prst="rect">
            <a:avLst/>
          </a:prstGeom>
          <a:noFill/>
        </p:spPr>
        <p:txBody>
          <a:bodyPr wrap="square" rtlCol="0">
            <a:spAutoFit/>
          </a:bodyPr>
          <a:lstStyle/>
          <a:p>
            <a:r>
              <a:rPr lang="en-US" sz="2000" b="1">
                <a:solidFill>
                  <a:srgbClr val="FF0000"/>
                </a:solidFill>
              </a:rPr>
              <a:t>Chuyện bốn mùa</a:t>
            </a:r>
          </a:p>
        </p:txBody>
      </p:sp>
    </p:spTree>
    <p:extLst>
      <p:ext uri="{BB962C8B-B14F-4D97-AF65-F5344CB8AC3E}">
        <p14:creationId xmlns:p14="http://schemas.microsoft.com/office/powerpoint/2010/main" val="26309166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03F8AC37-744B-40AE-8C89-2FC2B0376C2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 t="45800" r="-754"/>
          <a:stretch/>
        </p:blipFill>
        <p:spPr>
          <a:xfrm>
            <a:off x="827584" y="708771"/>
            <a:ext cx="6984776" cy="4443958"/>
          </a:xfrm>
          <a:prstGeom prst="rect">
            <a:avLst/>
          </a:prstGeom>
        </p:spPr>
      </p:pic>
      <p:sp>
        <p:nvSpPr>
          <p:cNvPr id="6" name="Hộp Văn bản 5">
            <a:extLst>
              <a:ext uri="{FF2B5EF4-FFF2-40B4-BE49-F238E27FC236}">
                <a16:creationId xmlns="" xmlns:a16="http://schemas.microsoft.com/office/drawing/2014/main" id="{EF87D8D6-AB19-45AC-B5E6-62E4CDA4E6C0}"/>
              </a:ext>
            </a:extLst>
          </p:cNvPr>
          <p:cNvSpPr txBox="1"/>
          <p:nvPr/>
        </p:nvSpPr>
        <p:spPr>
          <a:xfrm>
            <a:off x="2627784" y="307495"/>
            <a:ext cx="2808312" cy="400110"/>
          </a:xfrm>
          <a:prstGeom prst="rect">
            <a:avLst/>
          </a:prstGeom>
          <a:noFill/>
        </p:spPr>
        <p:txBody>
          <a:bodyPr wrap="square" rtlCol="0">
            <a:spAutoFit/>
          </a:bodyPr>
          <a:lstStyle/>
          <a:p>
            <a:r>
              <a:rPr lang="en-US" sz="2000" b="1" dirty="0" err="1">
                <a:solidFill>
                  <a:srgbClr val="FF0000"/>
                </a:solidFill>
              </a:rPr>
              <a:t>Chuyện</a:t>
            </a:r>
            <a:r>
              <a:rPr lang="en-US" sz="2000" b="1" dirty="0">
                <a:solidFill>
                  <a:srgbClr val="FF0000"/>
                </a:solidFill>
              </a:rPr>
              <a:t> </a:t>
            </a:r>
            <a:r>
              <a:rPr lang="en-US" sz="2000" b="1" dirty="0" err="1">
                <a:solidFill>
                  <a:srgbClr val="FF0000"/>
                </a:solidFill>
              </a:rPr>
              <a:t>bốn</a:t>
            </a:r>
            <a:r>
              <a:rPr lang="en-US" sz="2000" b="1" dirty="0">
                <a:solidFill>
                  <a:srgbClr val="FF0000"/>
                </a:solidFill>
              </a:rPr>
              <a:t> </a:t>
            </a:r>
            <a:r>
              <a:rPr lang="en-US" sz="2000" b="1" dirty="0" err="1">
                <a:solidFill>
                  <a:srgbClr val="FF0000"/>
                </a:solidFill>
              </a:rPr>
              <a:t>mùa</a:t>
            </a:r>
            <a:endParaRPr lang="en-US" sz="2000" b="1" dirty="0">
              <a:solidFill>
                <a:srgbClr val="FF0000"/>
              </a:solidFill>
            </a:endParaRPr>
          </a:p>
        </p:txBody>
      </p:sp>
    </p:spTree>
    <p:extLst>
      <p:ext uri="{BB962C8B-B14F-4D97-AF65-F5344CB8AC3E}">
        <p14:creationId xmlns:p14="http://schemas.microsoft.com/office/powerpoint/2010/main" val="40048484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eng-yeah-tre-con-www_nhacchuongvui_com.mp3">
            <a:hlinkClick r:id="" action="ppaction://media"/>
            <a:extLst>
              <a:ext uri="{FF2B5EF4-FFF2-40B4-BE49-F238E27FC236}">
                <a16:creationId xmlns="" xmlns:a16="http://schemas.microsoft.com/office/drawing/2014/main" id="{55C4B5CE-51CF-4455-8822-5A4AED17D1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16045" y="2658928"/>
            <a:ext cx="457200" cy="457200"/>
          </a:xfrm>
          <a:prstGeom prst="rect">
            <a:avLst/>
          </a:prstGeom>
        </p:spPr>
      </p:pic>
      <p:sp>
        <p:nvSpPr>
          <p:cNvPr id="2" name="Hình chữ nhật: Góc Tròn 1">
            <a:extLst>
              <a:ext uri="{FF2B5EF4-FFF2-40B4-BE49-F238E27FC236}">
                <a16:creationId xmlns="" xmlns:a16="http://schemas.microsoft.com/office/drawing/2014/main" id="{0DC3A923-2955-4D17-B6B0-9CC29C562138}"/>
              </a:ext>
            </a:extLst>
          </p:cNvPr>
          <p:cNvSpPr/>
          <p:nvPr/>
        </p:nvSpPr>
        <p:spPr>
          <a:xfrm>
            <a:off x="2771800" y="627534"/>
            <a:ext cx="237626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Luyện đọc</a:t>
            </a:r>
          </a:p>
        </p:txBody>
      </p:sp>
      <p:sp>
        <p:nvSpPr>
          <p:cNvPr id="3" name="Hộp Văn bản 2">
            <a:extLst>
              <a:ext uri="{FF2B5EF4-FFF2-40B4-BE49-F238E27FC236}">
                <a16:creationId xmlns="" xmlns:a16="http://schemas.microsoft.com/office/drawing/2014/main" id="{184C63D1-B790-4C00-BFFF-BD94FA3F741E}"/>
              </a:ext>
            </a:extLst>
          </p:cNvPr>
          <p:cNvSpPr txBox="1"/>
          <p:nvPr/>
        </p:nvSpPr>
        <p:spPr>
          <a:xfrm>
            <a:off x="783263" y="1256375"/>
            <a:ext cx="2954813" cy="461665"/>
          </a:xfrm>
          <a:prstGeom prst="rect">
            <a:avLst/>
          </a:prstGeom>
          <a:noFill/>
        </p:spPr>
        <p:txBody>
          <a:bodyPr wrap="square" rtlCol="0">
            <a:spAutoFit/>
          </a:bodyPr>
          <a:lstStyle/>
          <a:p>
            <a:r>
              <a:rPr lang="en-US" sz="2400">
                <a:solidFill>
                  <a:schemeClr val="accent1"/>
                </a:solidFill>
              </a:rPr>
              <a:t>v</a:t>
            </a:r>
            <a:r>
              <a:rPr lang="vi-VN" sz="2400">
                <a:solidFill>
                  <a:schemeClr val="accent1"/>
                </a:solidFill>
              </a:rPr>
              <a:t>ư</a:t>
            </a:r>
            <a:r>
              <a:rPr lang="en-US" sz="2400">
                <a:solidFill>
                  <a:schemeClr val="accent1"/>
                </a:solidFill>
              </a:rPr>
              <a:t>ờn</a:t>
            </a:r>
          </a:p>
        </p:txBody>
      </p:sp>
      <p:sp>
        <p:nvSpPr>
          <p:cNvPr id="11" name="Hộp Văn bản 10">
            <a:extLst>
              <a:ext uri="{FF2B5EF4-FFF2-40B4-BE49-F238E27FC236}">
                <a16:creationId xmlns="" xmlns:a16="http://schemas.microsoft.com/office/drawing/2014/main" id="{5074CD60-5E84-4D2E-B5F8-84186E208C80}"/>
              </a:ext>
            </a:extLst>
          </p:cNvPr>
          <p:cNvSpPr txBox="1"/>
          <p:nvPr/>
        </p:nvSpPr>
        <p:spPr>
          <a:xfrm>
            <a:off x="743202" y="1740734"/>
            <a:ext cx="2954813" cy="461665"/>
          </a:xfrm>
          <a:prstGeom prst="rect">
            <a:avLst/>
          </a:prstGeom>
          <a:noFill/>
        </p:spPr>
        <p:txBody>
          <a:bodyPr wrap="square" rtlCol="0">
            <a:spAutoFit/>
          </a:bodyPr>
          <a:lstStyle/>
          <a:p>
            <a:r>
              <a:rPr lang="en-US" sz="2400">
                <a:solidFill>
                  <a:schemeClr val="accent1"/>
                </a:solidFill>
              </a:rPr>
              <a:t>chăn</a:t>
            </a:r>
          </a:p>
        </p:txBody>
      </p:sp>
      <p:sp>
        <p:nvSpPr>
          <p:cNvPr id="12" name="Hộp Văn bản 11">
            <a:extLst>
              <a:ext uri="{FF2B5EF4-FFF2-40B4-BE49-F238E27FC236}">
                <a16:creationId xmlns="" xmlns:a16="http://schemas.microsoft.com/office/drawing/2014/main" id="{55D8743E-CD64-43AD-AF9D-BDE2843BEF3B}"/>
              </a:ext>
            </a:extLst>
          </p:cNvPr>
          <p:cNvSpPr txBox="1"/>
          <p:nvPr/>
        </p:nvSpPr>
        <p:spPr>
          <a:xfrm>
            <a:off x="817745" y="2261693"/>
            <a:ext cx="2954813" cy="461665"/>
          </a:xfrm>
          <a:prstGeom prst="rect">
            <a:avLst/>
          </a:prstGeom>
          <a:noFill/>
        </p:spPr>
        <p:txBody>
          <a:bodyPr wrap="square" rtlCol="0">
            <a:spAutoFit/>
          </a:bodyPr>
          <a:lstStyle/>
          <a:p>
            <a:r>
              <a:rPr lang="en-US" sz="2400">
                <a:solidFill>
                  <a:schemeClr val="accent1"/>
                </a:solidFill>
              </a:rPr>
              <a:t>đất</a:t>
            </a:r>
          </a:p>
        </p:txBody>
      </p:sp>
      <p:sp>
        <p:nvSpPr>
          <p:cNvPr id="4" name="Hộp Văn bản 3">
            <a:extLst>
              <a:ext uri="{FF2B5EF4-FFF2-40B4-BE49-F238E27FC236}">
                <a16:creationId xmlns="" xmlns:a16="http://schemas.microsoft.com/office/drawing/2014/main" id="{89B3323A-2381-4C11-A70E-1747CEECF33B}"/>
              </a:ext>
            </a:extLst>
          </p:cNvPr>
          <p:cNvSpPr txBox="1"/>
          <p:nvPr/>
        </p:nvSpPr>
        <p:spPr>
          <a:xfrm>
            <a:off x="713791" y="2787202"/>
            <a:ext cx="7704856" cy="830997"/>
          </a:xfrm>
          <a:prstGeom prst="rect">
            <a:avLst/>
          </a:prstGeom>
          <a:noFill/>
        </p:spPr>
        <p:txBody>
          <a:bodyPr wrap="square" rtlCol="0">
            <a:spAutoFit/>
          </a:bodyPr>
          <a:lstStyle/>
          <a:p>
            <a:r>
              <a:rPr lang="en-US" sz="2400">
                <a:solidFill>
                  <a:schemeClr val="accent1"/>
                </a:solidFill>
              </a:rPr>
              <a:t>Nh</a:t>
            </a:r>
            <a:r>
              <a:rPr lang="vi-VN" sz="2400">
                <a:solidFill>
                  <a:schemeClr val="accent1"/>
                </a:solidFill>
              </a:rPr>
              <a:t>ư</a:t>
            </a:r>
            <a:r>
              <a:rPr lang="en-US" sz="2400">
                <a:solidFill>
                  <a:schemeClr val="accent1"/>
                </a:solidFill>
              </a:rPr>
              <a:t>ng phải có nắng của em Hạ thì cây trong v</a:t>
            </a:r>
            <a:r>
              <a:rPr lang="vi-VN" sz="2400">
                <a:solidFill>
                  <a:schemeClr val="accent1"/>
                </a:solidFill>
              </a:rPr>
              <a:t>ư</a:t>
            </a:r>
            <a:r>
              <a:rPr lang="en-US" sz="2400">
                <a:solidFill>
                  <a:schemeClr val="accent1"/>
                </a:solidFill>
              </a:rPr>
              <a:t>ờn mới đ</a:t>
            </a:r>
            <a:r>
              <a:rPr lang="vi-VN" sz="2400">
                <a:solidFill>
                  <a:schemeClr val="accent1"/>
                </a:solidFill>
              </a:rPr>
              <a:t>ơ</a:t>
            </a:r>
            <a:r>
              <a:rPr lang="en-US" sz="2400">
                <a:solidFill>
                  <a:schemeClr val="accent1"/>
                </a:solidFill>
              </a:rPr>
              <a:t>m trái ngọt. </a:t>
            </a:r>
          </a:p>
        </p:txBody>
      </p:sp>
      <p:sp>
        <p:nvSpPr>
          <p:cNvPr id="14" name="Hộp Văn bản 13">
            <a:extLst>
              <a:ext uri="{FF2B5EF4-FFF2-40B4-BE49-F238E27FC236}">
                <a16:creationId xmlns="" xmlns:a16="http://schemas.microsoft.com/office/drawing/2014/main" id="{79FB6802-5D28-4777-A902-634154B72DAB}"/>
              </a:ext>
            </a:extLst>
          </p:cNvPr>
          <p:cNvSpPr txBox="1"/>
          <p:nvPr/>
        </p:nvSpPr>
        <p:spPr>
          <a:xfrm>
            <a:off x="756083" y="3854206"/>
            <a:ext cx="7704856" cy="830997"/>
          </a:xfrm>
          <a:prstGeom prst="rect">
            <a:avLst/>
          </a:prstGeom>
          <a:noFill/>
        </p:spPr>
        <p:txBody>
          <a:bodyPr wrap="square" rtlCol="0">
            <a:spAutoFit/>
          </a:bodyPr>
          <a:lstStyle/>
          <a:p>
            <a:r>
              <a:rPr lang="en-US" sz="2400">
                <a:solidFill>
                  <a:schemeClr val="accent1"/>
                </a:solidFill>
              </a:rPr>
              <a:t>Đông ấp ủ mầm sống để xuân về cây cối đâm chồi nảy lộc.</a:t>
            </a:r>
          </a:p>
        </p:txBody>
      </p:sp>
      <p:cxnSp>
        <p:nvCxnSpPr>
          <p:cNvPr id="7" name="Đường nối Thẳng 6">
            <a:extLst>
              <a:ext uri="{FF2B5EF4-FFF2-40B4-BE49-F238E27FC236}">
                <a16:creationId xmlns="" xmlns:a16="http://schemas.microsoft.com/office/drawing/2014/main" id="{11D72248-C998-48F7-AF6F-77272A88814A}"/>
              </a:ext>
            </a:extLst>
          </p:cNvPr>
          <p:cNvCxnSpPr>
            <a:cxnSpLocks/>
          </p:cNvCxnSpPr>
          <p:nvPr/>
        </p:nvCxnSpPr>
        <p:spPr>
          <a:xfrm flipH="1">
            <a:off x="5652120" y="2843591"/>
            <a:ext cx="72008" cy="3224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Đường nối Thẳng 21">
            <a:extLst>
              <a:ext uri="{FF2B5EF4-FFF2-40B4-BE49-F238E27FC236}">
                <a16:creationId xmlns="" xmlns:a16="http://schemas.microsoft.com/office/drawing/2014/main" id="{C4CBB09C-ADBE-4030-B7C9-F11129F15DC6}"/>
              </a:ext>
            </a:extLst>
          </p:cNvPr>
          <p:cNvCxnSpPr>
            <a:cxnSpLocks/>
          </p:cNvCxnSpPr>
          <p:nvPr/>
        </p:nvCxnSpPr>
        <p:spPr>
          <a:xfrm flipH="1">
            <a:off x="4139952" y="3946046"/>
            <a:ext cx="72008" cy="3224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Đường nối Thẳng 22">
            <a:extLst>
              <a:ext uri="{FF2B5EF4-FFF2-40B4-BE49-F238E27FC236}">
                <a16:creationId xmlns="" xmlns:a16="http://schemas.microsoft.com/office/drawing/2014/main" id="{1F76BF77-D0B6-4372-B732-36647CF8BA98}"/>
              </a:ext>
            </a:extLst>
          </p:cNvPr>
          <p:cNvCxnSpPr>
            <a:cxnSpLocks/>
          </p:cNvCxnSpPr>
          <p:nvPr/>
        </p:nvCxnSpPr>
        <p:spPr>
          <a:xfrm flipH="1">
            <a:off x="4440764" y="3242135"/>
            <a:ext cx="72008" cy="3224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22">
            <a:extLst>
              <a:ext uri="{FF2B5EF4-FFF2-40B4-BE49-F238E27FC236}">
                <a16:creationId xmlns="" xmlns:a16="http://schemas.microsoft.com/office/drawing/2014/main" id="{1D56A8CF-1DAE-4CEC-9BE4-BE1216EAC4D8}"/>
              </a:ext>
            </a:extLst>
          </p:cNvPr>
          <p:cNvCxnSpPr>
            <a:cxnSpLocks/>
          </p:cNvCxnSpPr>
          <p:nvPr/>
        </p:nvCxnSpPr>
        <p:spPr>
          <a:xfrm flipH="1">
            <a:off x="4394822" y="3247447"/>
            <a:ext cx="72008" cy="3224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21">
            <a:extLst>
              <a:ext uri="{FF2B5EF4-FFF2-40B4-BE49-F238E27FC236}">
                <a16:creationId xmlns="" xmlns:a16="http://schemas.microsoft.com/office/drawing/2014/main" id="{933B1261-C29A-4890-91FD-5BD5A4E5E29E}"/>
              </a:ext>
            </a:extLst>
          </p:cNvPr>
          <p:cNvCxnSpPr>
            <a:cxnSpLocks/>
          </p:cNvCxnSpPr>
          <p:nvPr/>
        </p:nvCxnSpPr>
        <p:spPr>
          <a:xfrm flipH="1">
            <a:off x="5867536" y="3956196"/>
            <a:ext cx="72008" cy="3224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21">
            <a:extLst>
              <a:ext uri="{FF2B5EF4-FFF2-40B4-BE49-F238E27FC236}">
                <a16:creationId xmlns="" xmlns:a16="http://schemas.microsoft.com/office/drawing/2014/main" id="{9AE19971-FF61-48F2-8F53-673E17A443FE}"/>
              </a:ext>
            </a:extLst>
          </p:cNvPr>
          <p:cNvCxnSpPr>
            <a:cxnSpLocks/>
          </p:cNvCxnSpPr>
          <p:nvPr/>
        </p:nvCxnSpPr>
        <p:spPr>
          <a:xfrm flipH="1">
            <a:off x="2765613" y="4312694"/>
            <a:ext cx="72008" cy="3224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21">
            <a:extLst>
              <a:ext uri="{FF2B5EF4-FFF2-40B4-BE49-F238E27FC236}">
                <a16:creationId xmlns="" xmlns:a16="http://schemas.microsoft.com/office/drawing/2014/main" id="{96C0AC3F-99E2-48AC-BF7D-EDB9ADF63203}"/>
              </a:ext>
            </a:extLst>
          </p:cNvPr>
          <p:cNvCxnSpPr>
            <a:cxnSpLocks/>
          </p:cNvCxnSpPr>
          <p:nvPr/>
        </p:nvCxnSpPr>
        <p:spPr>
          <a:xfrm flipH="1">
            <a:off x="2812773" y="4312694"/>
            <a:ext cx="72008" cy="3224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75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9"/>
                </p:tgtEl>
              </p:cMediaNode>
            </p:audio>
          </p:childTnLst>
        </p:cTn>
      </p:par>
    </p:tnLst>
    <p:bldLst>
      <p:bldP spid="3" grpId="0"/>
      <p:bldP spid="11" grpId="0"/>
      <p:bldP spid="12" grpId="0"/>
      <p:bldP spid="4"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 xmlns:a16="http://schemas.microsoft.com/office/drawing/2014/main" id="{FB7866A8-468D-4FAC-A2F5-FC4C07E47153}"/>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 t="45800" r="-754"/>
          <a:stretch/>
        </p:blipFill>
        <p:spPr>
          <a:xfrm>
            <a:off x="0" y="711053"/>
            <a:ext cx="5924581" cy="4443958"/>
          </a:xfrm>
          <a:prstGeom prst="rect">
            <a:avLst/>
          </a:prstGeom>
        </p:spPr>
      </p:pic>
      <p:sp>
        <p:nvSpPr>
          <p:cNvPr id="13" name="Hộp Văn bản 12">
            <a:extLst>
              <a:ext uri="{FF2B5EF4-FFF2-40B4-BE49-F238E27FC236}">
                <a16:creationId xmlns="" xmlns:a16="http://schemas.microsoft.com/office/drawing/2014/main" id="{69FF6C41-96CD-4EA1-8212-93EFCF9BDC2C}"/>
              </a:ext>
            </a:extLst>
          </p:cNvPr>
          <p:cNvSpPr txBox="1"/>
          <p:nvPr/>
        </p:nvSpPr>
        <p:spPr>
          <a:xfrm>
            <a:off x="1558134" y="342332"/>
            <a:ext cx="2808312" cy="400110"/>
          </a:xfrm>
          <a:prstGeom prst="rect">
            <a:avLst/>
          </a:prstGeom>
          <a:noFill/>
        </p:spPr>
        <p:txBody>
          <a:bodyPr wrap="square" rtlCol="0">
            <a:spAutoFit/>
          </a:bodyPr>
          <a:lstStyle/>
          <a:p>
            <a:r>
              <a:rPr lang="en-US" sz="2000" b="1">
                <a:solidFill>
                  <a:srgbClr val="FF0000"/>
                </a:solidFill>
              </a:rPr>
              <a:t>Chuyện bốn mùa</a:t>
            </a:r>
          </a:p>
        </p:txBody>
      </p:sp>
      <p:sp>
        <p:nvSpPr>
          <p:cNvPr id="2" name="Hình chữ nhật: Góc Tròn 1">
            <a:extLst>
              <a:ext uri="{FF2B5EF4-FFF2-40B4-BE49-F238E27FC236}">
                <a16:creationId xmlns="" xmlns:a16="http://schemas.microsoft.com/office/drawing/2014/main" id="{2CDF816F-4D1F-4C53-8031-63DA5E1CF68F}"/>
              </a:ext>
            </a:extLst>
          </p:cNvPr>
          <p:cNvSpPr/>
          <p:nvPr/>
        </p:nvSpPr>
        <p:spPr>
          <a:xfrm>
            <a:off x="5924581" y="843558"/>
            <a:ext cx="3111915"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t>  Bài đọc “Chuyện bốn mùa” có mấy đoạn?</a:t>
            </a:r>
          </a:p>
        </p:txBody>
      </p:sp>
      <p:sp>
        <p:nvSpPr>
          <p:cNvPr id="15" name="Hình chữ nhật: Góc Tròn 14">
            <a:extLst>
              <a:ext uri="{FF2B5EF4-FFF2-40B4-BE49-F238E27FC236}">
                <a16:creationId xmlns="" xmlns:a16="http://schemas.microsoft.com/office/drawing/2014/main" id="{EE6C40E3-B70B-461A-AE3F-990591206B16}"/>
              </a:ext>
            </a:extLst>
          </p:cNvPr>
          <p:cNvSpPr/>
          <p:nvPr/>
        </p:nvSpPr>
        <p:spPr>
          <a:xfrm>
            <a:off x="5924582" y="1635646"/>
            <a:ext cx="3111915" cy="57606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t>  Bài đọc “Chuyện bốn mùa” có 5 đoạn.</a:t>
            </a:r>
          </a:p>
        </p:txBody>
      </p:sp>
      <p:sp>
        <p:nvSpPr>
          <p:cNvPr id="3" name="Hình Bầu dục 2">
            <a:extLst>
              <a:ext uri="{FF2B5EF4-FFF2-40B4-BE49-F238E27FC236}">
                <a16:creationId xmlns="" xmlns:a16="http://schemas.microsoft.com/office/drawing/2014/main" id="{CBED6C2A-4B3C-4ED3-8B4B-44988B3BDF5A}"/>
              </a:ext>
            </a:extLst>
          </p:cNvPr>
          <p:cNvSpPr/>
          <p:nvPr/>
        </p:nvSpPr>
        <p:spPr>
          <a:xfrm>
            <a:off x="611560" y="812473"/>
            <a:ext cx="288032"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17" name="Hình Bầu dục 16">
            <a:extLst>
              <a:ext uri="{FF2B5EF4-FFF2-40B4-BE49-F238E27FC236}">
                <a16:creationId xmlns="" xmlns:a16="http://schemas.microsoft.com/office/drawing/2014/main" id="{0BEE86C1-D21F-47D0-9E13-7026AE1CCC15}"/>
              </a:ext>
            </a:extLst>
          </p:cNvPr>
          <p:cNvSpPr/>
          <p:nvPr/>
        </p:nvSpPr>
        <p:spPr>
          <a:xfrm>
            <a:off x="683568" y="1397218"/>
            <a:ext cx="288032"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18" name="Hình Bầu dục 17">
            <a:extLst>
              <a:ext uri="{FF2B5EF4-FFF2-40B4-BE49-F238E27FC236}">
                <a16:creationId xmlns="" xmlns:a16="http://schemas.microsoft.com/office/drawing/2014/main" id="{84CEB324-05DE-43B6-B744-37932DD90BE5}"/>
              </a:ext>
            </a:extLst>
          </p:cNvPr>
          <p:cNvSpPr/>
          <p:nvPr/>
        </p:nvSpPr>
        <p:spPr>
          <a:xfrm>
            <a:off x="611560" y="1962725"/>
            <a:ext cx="288032"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9" name="Hình Bầu dục 18">
            <a:extLst>
              <a:ext uri="{FF2B5EF4-FFF2-40B4-BE49-F238E27FC236}">
                <a16:creationId xmlns="" xmlns:a16="http://schemas.microsoft.com/office/drawing/2014/main" id="{6EDB6FF1-94FC-42EB-9B3B-B527F3C5F922}"/>
              </a:ext>
            </a:extLst>
          </p:cNvPr>
          <p:cNvSpPr/>
          <p:nvPr/>
        </p:nvSpPr>
        <p:spPr>
          <a:xfrm>
            <a:off x="611560" y="2569270"/>
            <a:ext cx="288032"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20" name="Hình Bầu dục 19">
            <a:extLst>
              <a:ext uri="{FF2B5EF4-FFF2-40B4-BE49-F238E27FC236}">
                <a16:creationId xmlns="" xmlns:a16="http://schemas.microsoft.com/office/drawing/2014/main" id="{9C2CD212-2B75-4289-8973-67A39DBE022C}"/>
              </a:ext>
            </a:extLst>
          </p:cNvPr>
          <p:cNvSpPr/>
          <p:nvPr/>
        </p:nvSpPr>
        <p:spPr>
          <a:xfrm>
            <a:off x="611560" y="3507854"/>
            <a:ext cx="288032"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21" name="Hình chữ nhật: Góc Tròn 20">
            <a:extLst>
              <a:ext uri="{FF2B5EF4-FFF2-40B4-BE49-F238E27FC236}">
                <a16:creationId xmlns="" xmlns:a16="http://schemas.microsoft.com/office/drawing/2014/main" id="{6422809B-9358-4D60-8073-F6DD9719DF0C}"/>
              </a:ext>
            </a:extLst>
          </p:cNvPr>
          <p:cNvSpPr/>
          <p:nvPr/>
        </p:nvSpPr>
        <p:spPr>
          <a:xfrm>
            <a:off x="5924580" y="2569270"/>
            <a:ext cx="3111915" cy="57606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t>  Luyện đọc nối tiếp 5 đoạn.</a:t>
            </a:r>
          </a:p>
        </p:txBody>
      </p:sp>
    </p:spTree>
    <p:extLst>
      <p:ext uri="{BB962C8B-B14F-4D97-AF65-F5344CB8AC3E}">
        <p14:creationId xmlns:p14="http://schemas.microsoft.com/office/powerpoint/2010/main" val="35288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3" grpId="0" animBg="1"/>
      <p:bldP spid="17" grpId="0" animBg="1"/>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 xmlns:a16="http://schemas.microsoft.com/office/drawing/2014/main" id="{47E63E99-2A2D-487B-AEF6-9D014082E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9502"/>
            <a:ext cx="9144000" cy="4803998"/>
          </a:xfrm>
          <a:prstGeom prst="rect">
            <a:avLst/>
          </a:prstGeom>
        </p:spPr>
      </p:pic>
      <p:pic>
        <p:nvPicPr>
          <p:cNvPr id="4" name="Picture 7">
            <a:hlinkClick r:id="rId5" action="ppaction://hlinksldjump"/>
            <a:extLst>
              <a:ext uri="{FF2B5EF4-FFF2-40B4-BE49-F238E27FC236}">
                <a16:creationId xmlns="" xmlns:a16="http://schemas.microsoft.com/office/drawing/2014/main" id="{F1EDBB3F-BA54-44EC-B78D-8574C3E15F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0300" y="1143000"/>
            <a:ext cx="2102946" cy="1737217"/>
          </a:xfrm>
          <a:prstGeom prst="rect">
            <a:avLst/>
          </a:prstGeom>
        </p:spPr>
      </p:pic>
      <p:pic>
        <p:nvPicPr>
          <p:cNvPr id="5" name="Picture 8">
            <a:hlinkClick r:id="rId7" action="ppaction://hlinksldjump"/>
            <a:extLst>
              <a:ext uri="{FF2B5EF4-FFF2-40B4-BE49-F238E27FC236}">
                <a16:creationId xmlns="" xmlns:a16="http://schemas.microsoft.com/office/drawing/2014/main" id="{E54533F5-9325-457B-BF7E-FB4DFBED4F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3332" y="1148276"/>
            <a:ext cx="2107518" cy="1737217"/>
          </a:xfrm>
          <a:prstGeom prst="rect">
            <a:avLst/>
          </a:prstGeom>
        </p:spPr>
      </p:pic>
      <p:pic>
        <p:nvPicPr>
          <p:cNvPr id="6" name="Picture 9">
            <a:hlinkClick r:id="rId9" action="ppaction://hlinksldjump"/>
            <a:extLst>
              <a:ext uri="{FF2B5EF4-FFF2-40B4-BE49-F238E27FC236}">
                <a16:creationId xmlns="" xmlns:a16="http://schemas.microsoft.com/office/drawing/2014/main" id="{01E11CDD-18B2-43FA-8FEC-114361AE6D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00300" y="2891934"/>
            <a:ext cx="2107518" cy="1737217"/>
          </a:xfrm>
          <a:prstGeom prst="rect">
            <a:avLst/>
          </a:prstGeom>
        </p:spPr>
      </p:pic>
      <p:pic>
        <p:nvPicPr>
          <p:cNvPr id="7" name="Picture 10">
            <a:hlinkClick r:id="rId11" action="ppaction://hlinksldjump"/>
            <a:extLst>
              <a:ext uri="{FF2B5EF4-FFF2-40B4-BE49-F238E27FC236}">
                <a16:creationId xmlns="" xmlns:a16="http://schemas.microsoft.com/office/drawing/2014/main" id="{F8E091E7-539B-4716-B7B6-279736560F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93332" y="2891934"/>
            <a:ext cx="2107518" cy="1737217"/>
          </a:xfrm>
          <a:prstGeom prst="rect">
            <a:avLst/>
          </a:prstGeom>
        </p:spPr>
      </p:pic>
      <p:pic>
        <p:nvPicPr>
          <p:cNvPr id="8" name="VUIDEHOC.WAV">
            <a:hlinkClick r:id="" action="ppaction://media"/>
            <a:extLst>
              <a:ext uri="{FF2B5EF4-FFF2-40B4-BE49-F238E27FC236}">
                <a16:creationId xmlns="" xmlns:a16="http://schemas.microsoft.com/office/drawing/2014/main" id="{F9DEE52D-9F8D-4763-8CE2-F8CC30014C99}"/>
              </a:ext>
            </a:extLst>
          </p:cNvPr>
          <p:cNvPicPr>
            <a:picLocks noChangeAspect="1"/>
          </p:cNvPicPr>
          <p:nvPr>
            <a:audioFile r:link="rId1"/>
            <p:extLst>
              <p:ext uri="{DAA4B4D4-6D71-4841-9C94-3DE7FCFB9230}">
                <p14:media xmlns:p14="http://schemas.microsoft.com/office/powerpoint/2010/main" r:embed="rId2">
                  <p14:trim end="5131.1456"/>
                </p14:media>
              </p:ext>
            </p:extLst>
          </p:nvPr>
        </p:nvPicPr>
        <p:blipFill>
          <a:blip r:embed="rId13"/>
          <a:stretch>
            <a:fillRect/>
          </a:stretch>
        </p:blipFill>
        <p:spPr>
          <a:xfrm>
            <a:off x="9886950" y="3886200"/>
            <a:ext cx="457200" cy="457200"/>
          </a:xfrm>
          <a:prstGeom prst="rect">
            <a:avLst/>
          </a:prstGeom>
        </p:spPr>
      </p:pic>
      <p:sp>
        <p:nvSpPr>
          <p:cNvPr id="9" name="TextBox 13">
            <a:extLst>
              <a:ext uri="{FF2B5EF4-FFF2-40B4-BE49-F238E27FC236}">
                <a16:creationId xmlns="" xmlns:a16="http://schemas.microsoft.com/office/drawing/2014/main" id="{4BEB4884-B769-40D1-AED3-78D8925A93BE}"/>
              </a:ext>
            </a:extLst>
          </p:cNvPr>
          <p:cNvSpPr txBox="1"/>
          <p:nvPr/>
        </p:nvSpPr>
        <p:spPr>
          <a:xfrm>
            <a:off x="1828800" y="589936"/>
            <a:ext cx="5596404" cy="507831"/>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27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TRÒ CHƠI : THỬ TÀI HIỂU BIẾT</a:t>
            </a:r>
          </a:p>
        </p:txBody>
      </p:sp>
      <p:pic>
        <p:nvPicPr>
          <p:cNvPr id="10" name="Picture 14">
            <a:hlinkClick r:id="rId14" action="ppaction://hlinksldjump"/>
            <a:extLst>
              <a:ext uri="{FF2B5EF4-FFF2-40B4-BE49-F238E27FC236}">
                <a16:creationId xmlns="" xmlns:a16="http://schemas.microsoft.com/office/drawing/2014/main" id="{86DA8338-E433-496B-880B-384A7963E11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72351" y="4343400"/>
            <a:ext cx="535781" cy="778669"/>
          </a:xfrm>
          <a:prstGeom prst="rect">
            <a:avLst/>
          </a:prstGeom>
        </p:spPr>
      </p:pic>
      <p:pic>
        <p:nvPicPr>
          <p:cNvPr id="11" name="Picture 1">
            <a:extLst>
              <a:ext uri="{FF2B5EF4-FFF2-40B4-BE49-F238E27FC236}">
                <a16:creationId xmlns="" xmlns:a16="http://schemas.microsoft.com/office/drawing/2014/main" id="{E8F1C139-BA1C-457F-B8A3-D53822268D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97428" y="167428"/>
            <a:ext cx="535781" cy="892969"/>
          </a:xfrm>
          <a:prstGeom prst="rect">
            <a:avLst/>
          </a:prstGeom>
        </p:spPr>
      </p:pic>
    </p:spTree>
    <p:extLst>
      <p:ext uri="{BB962C8B-B14F-4D97-AF65-F5344CB8AC3E}">
        <p14:creationId xmlns:p14="http://schemas.microsoft.com/office/powerpoint/2010/main" val="115808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8" fill="hold"/>
                                        <p:tgtEl>
                                          <p:spTgt spid="8"/>
                                        </p:tgtEl>
                                      </p:cBhvr>
                                    </p:cmd>
                                  </p:childTnLst>
                                </p:cTn>
                              </p:par>
                              <p:par>
                                <p:cTn id="7" presetID="26" presetClass="emph" presetSubtype="0" repeatCount="2000" fill="hold" nodeType="withEffect">
                                  <p:stCondLst>
                                    <p:cond delay="70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26" presetClass="emph" presetSubtype="0" repeatCount="2000" fill="hold" nodeType="withEffect">
                                  <p:stCondLst>
                                    <p:cond delay="170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par>
                                <p:cTn id="13" presetID="26" presetClass="emph" presetSubtype="0" repeatCount="2000" fill="hold" nodeType="withEffect">
                                  <p:stCondLst>
                                    <p:cond delay="270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2000" fill="hold" nodeType="withEffect">
                                  <p:stCondLst>
                                    <p:cond delay="360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36" presetClass="emph" presetSubtype="0" repeatCount="4000" fill="hold" grpId="0" nodeType="withEffect">
                                  <p:stCondLst>
                                    <p:cond delay="0"/>
                                  </p:stCondLst>
                                  <p:iterate type="lt">
                                    <p:tmPct val="10000"/>
                                  </p:iterate>
                                  <p:childTnLst>
                                    <p:animScale>
                                      <p:cBhvr>
                                        <p:cTn id="20" dur="250" autoRev="1" fill="hold">
                                          <p:stCondLst>
                                            <p:cond delay="0"/>
                                          </p:stCondLst>
                                        </p:cTn>
                                        <p:tgtEl>
                                          <p:spTgt spid="9"/>
                                        </p:tgtEl>
                                      </p:cBhvr>
                                      <p:to x="80000" y="100000"/>
                                    </p:animScale>
                                    <p:anim by="(#ppt_w*0.10)" calcmode="lin" valueType="num">
                                      <p:cBhvr>
                                        <p:cTn id="21" dur="250" autoRev="1" fill="hold">
                                          <p:stCondLst>
                                            <p:cond delay="0"/>
                                          </p:stCondLst>
                                        </p:cTn>
                                        <p:tgtEl>
                                          <p:spTgt spid="9"/>
                                        </p:tgtEl>
                                        <p:attrNameLst>
                                          <p:attrName>ppt_x</p:attrName>
                                        </p:attrNameLst>
                                      </p:cBhvr>
                                    </p:anim>
                                    <p:anim by="(-#ppt_w*0.10)" calcmode="lin" valueType="num">
                                      <p:cBhvr>
                                        <p:cTn id="22" dur="250" autoRev="1" fill="hold">
                                          <p:stCondLst>
                                            <p:cond delay="0"/>
                                          </p:stCondLst>
                                        </p:cTn>
                                        <p:tgtEl>
                                          <p:spTgt spid="9"/>
                                        </p:tgtEl>
                                        <p:attrNameLst>
                                          <p:attrName>ppt_y</p:attrName>
                                        </p:attrNameLst>
                                      </p:cBhvr>
                                    </p:anim>
                                    <p:animRot by="-480000">
                                      <p:cBhvr>
                                        <p:cTn id="23" dur="250" autoRev="1" fill="hold">
                                          <p:stCondLst>
                                            <p:cond delay="0"/>
                                          </p:stCondLst>
                                        </p:cTn>
                                        <p:tgtEl>
                                          <p:spTgt spid="9"/>
                                        </p:tgtEl>
                                        <p:attrNameLst>
                                          <p:attrName>r</p:attrName>
                                        </p:attrNameLst>
                                      </p:cBhvr>
                                    </p:animRot>
                                  </p:childTnLst>
                                </p:cTn>
                              </p:par>
                              <p:par>
                                <p:cTn id="24" presetID="23" presetClass="emph" presetSubtype="0" repeatCount="5000" fill="hold" grpId="1" nodeType="withEffect">
                                  <p:stCondLst>
                                    <p:cond delay="0"/>
                                  </p:stCondLst>
                                  <p:iterate type="lt">
                                    <p:tmPct val="0"/>
                                  </p:iterate>
                                  <p:childTnLst>
                                    <p:animClr clrSpc="hsl" dir="cw">
                                      <p:cBhvr override="childStyle">
                                        <p:cTn id="25" dur="500" fill="hold"/>
                                        <p:tgtEl>
                                          <p:spTgt spid="9"/>
                                        </p:tgtEl>
                                        <p:attrNameLst>
                                          <p:attrName>style.color</p:attrName>
                                        </p:attrNameLst>
                                      </p:cBhvr>
                                      <p:by>
                                        <p:hsl h="10842353" s="0" l="0"/>
                                      </p:by>
                                    </p:animClr>
                                    <p:animClr clrSpc="hsl" dir="cw">
                                      <p:cBhvr>
                                        <p:cTn id="26" dur="500" fill="hold"/>
                                        <p:tgtEl>
                                          <p:spTgt spid="9"/>
                                        </p:tgtEl>
                                        <p:attrNameLst>
                                          <p:attrName>fillcolor</p:attrName>
                                        </p:attrNameLst>
                                      </p:cBhvr>
                                      <p:by>
                                        <p:hsl h="10842353" s="0" l="0"/>
                                      </p:by>
                                    </p:animClr>
                                    <p:animClr clrSpc="hsl" dir="cw">
                                      <p:cBhvr>
                                        <p:cTn id="27" dur="500" fill="hold"/>
                                        <p:tgtEl>
                                          <p:spTgt spid="9"/>
                                        </p:tgtEl>
                                        <p:attrNameLst>
                                          <p:attrName>stroke.color</p:attrName>
                                        </p:attrNameLst>
                                      </p:cBhvr>
                                      <p:by>
                                        <p:hsl h="10842353" s="0" l="0"/>
                                      </p:by>
                                    </p:animClr>
                                    <p:set>
                                      <p:cBhvr>
                                        <p:cTn id="28"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childTnLst>
                          </p:cTn>
                        </p:par>
                        <p:par>
                          <p:cTn id="35" fill="hold">
                            <p:stCondLst>
                              <p:cond delay="500"/>
                            </p:stCondLst>
                            <p:childTnLst>
                              <p:par>
                                <p:cTn id="36" presetID="10" presetClass="exit" presetSubtype="0" fill="hold" nodeType="after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6"/>
                                        </p:tgtEl>
                                      </p:cBhvr>
                                    </p:animEffect>
                                    <p:animScale>
                                      <p:cBhvr>
                                        <p:cTn id="54" dur="250" autoRev="1" fill="hold"/>
                                        <p:tgtEl>
                                          <p:spTgt spid="6"/>
                                        </p:tgtEl>
                                      </p:cBhvr>
                                      <p:by x="105000" y="105000"/>
                                    </p:animScale>
                                  </p:child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9" restart="whenNotActive" fill="hold" evtFilter="cancelBubble" nodeType="interactiveSeq">
                <p:stCondLst>
                  <p:cond evt="onClick" delay="0">
                    <p:tgtEl>
                      <p:spTgt spid="7"/>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7"/>
                                        </p:tgtEl>
                                      </p:cBhvr>
                                    </p:animEffect>
                                    <p:animScale>
                                      <p:cBhvr>
                                        <p:cTn id="64" dur="250" autoRev="1" fill="hold"/>
                                        <p:tgtEl>
                                          <p:spTgt spid="7"/>
                                        </p:tgtEl>
                                      </p:cBhvr>
                                      <p:by x="105000" y="105000"/>
                                    </p:animScale>
                                  </p:child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p:cTn id="69" fill="hold" display="0">
                  <p:stCondLst>
                    <p:cond delay="indefinite"/>
                  </p:stCondLst>
                  <p:endCondLst>
                    <p:cond evt="onStopAudio" delay="0">
                      <p:tgtEl>
                        <p:sldTgt/>
                      </p:tgtEl>
                    </p:cond>
                  </p:endCondLst>
                </p:cTn>
                <p:tgtEl>
                  <p:spTgt spid="8"/>
                </p:tgtEl>
              </p:cMediaNode>
            </p:audio>
          </p:childTnLst>
        </p:cTn>
      </p:par>
    </p:tnLst>
    <p:bldLst>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C2F3A7A-AB9F-4CF2-83A9-99CDEADD7049}"/>
              </a:ext>
            </a:extLst>
          </p:cNvPr>
          <p:cNvPicPr>
            <a:picLocks noChangeAspect="1"/>
          </p:cNvPicPr>
          <p:nvPr/>
        </p:nvPicPr>
        <p:blipFill>
          <a:blip r:embed="rId2"/>
          <a:stretch>
            <a:fillRect/>
          </a:stretch>
        </p:blipFill>
        <p:spPr>
          <a:xfrm>
            <a:off x="0" y="309717"/>
            <a:ext cx="9144000" cy="4833784"/>
          </a:xfrm>
          <a:prstGeom prst="rect">
            <a:avLst/>
          </a:prstGeom>
        </p:spPr>
      </p:pic>
      <p:sp>
        <p:nvSpPr>
          <p:cNvPr id="6" name="Rounded Rectangle 1">
            <a:extLst>
              <a:ext uri="{FF2B5EF4-FFF2-40B4-BE49-F238E27FC236}">
                <a16:creationId xmlns="" xmlns:a16="http://schemas.microsoft.com/office/drawing/2014/main" id="{76AD14C4-BEE2-45E9-B155-9B96A556AF8E}"/>
              </a:ext>
            </a:extLst>
          </p:cNvPr>
          <p:cNvSpPr/>
          <p:nvPr/>
        </p:nvSpPr>
        <p:spPr>
          <a:xfrm>
            <a:off x="1187624" y="2870747"/>
            <a:ext cx="2845944" cy="5189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000" dirty="0">
                <a:solidFill>
                  <a:prstClr val="black"/>
                </a:solidFill>
                <a:latin typeface="UTM Avo"/>
                <a:cs typeface="Times New Roman" pitchFamily="18" charset="0"/>
              </a:rPr>
              <a:t>b</a:t>
            </a:r>
            <a:r>
              <a:rPr lang="en-US" sz="2000">
                <a:solidFill>
                  <a:prstClr val="black"/>
                </a:solidFill>
                <a:latin typeface="UTM Avo"/>
                <a:cs typeface="Times New Roman" pitchFamily="18" charset="0"/>
              </a:rPr>
              <a:t>) </a:t>
            </a:r>
            <a:r>
              <a:rPr lang="en-US" sz="2000">
                <a:solidFill>
                  <a:schemeClr val="tx1"/>
                </a:solidFill>
              </a:rPr>
              <a:t>Đơm</a:t>
            </a:r>
            <a:endParaRPr lang="vi-VN" sz="2000" dirty="0">
              <a:solidFill>
                <a:prstClr val="black"/>
              </a:solidFill>
              <a:latin typeface="+mj-lt"/>
              <a:cs typeface="Times New Roman" pitchFamily="18" charset="0"/>
            </a:endParaRPr>
          </a:p>
        </p:txBody>
      </p:sp>
      <p:sp>
        <p:nvSpPr>
          <p:cNvPr id="7" name="Rounded Rectangle 2">
            <a:extLst>
              <a:ext uri="{FF2B5EF4-FFF2-40B4-BE49-F238E27FC236}">
                <a16:creationId xmlns="" xmlns:a16="http://schemas.microsoft.com/office/drawing/2014/main" id="{55792BDB-0143-4A9C-B497-F5C21A7FCD75}"/>
              </a:ext>
            </a:extLst>
          </p:cNvPr>
          <p:cNvSpPr/>
          <p:nvPr/>
        </p:nvSpPr>
        <p:spPr>
          <a:xfrm>
            <a:off x="1262878" y="4147490"/>
            <a:ext cx="2845944" cy="51895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000" dirty="0">
                <a:solidFill>
                  <a:prstClr val="black"/>
                </a:solidFill>
                <a:latin typeface="UTM Avo"/>
                <a:cs typeface="Times New Roman" pitchFamily="18" charset="0"/>
              </a:rPr>
              <a:t>c</a:t>
            </a:r>
            <a:r>
              <a:rPr lang="en-US" sz="2000">
                <a:solidFill>
                  <a:prstClr val="black"/>
                </a:solidFill>
                <a:latin typeface="UTM Avo"/>
                <a:cs typeface="Times New Roman" pitchFamily="18" charset="0"/>
              </a:rPr>
              <a:t>) </a:t>
            </a:r>
            <a:r>
              <a:rPr lang="en-US" sz="2000">
                <a:solidFill>
                  <a:prstClr val="black"/>
                </a:solidFill>
              </a:rPr>
              <a:t>Ấp ủ</a:t>
            </a:r>
            <a:endParaRPr lang="vi-VN" sz="2000" dirty="0">
              <a:solidFill>
                <a:prstClr val="black"/>
              </a:solidFill>
              <a:latin typeface="+mj-lt"/>
              <a:cs typeface="Times New Roman" pitchFamily="18" charset="0"/>
            </a:endParaRPr>
          </a:p>
        </p:txBody>
      </p:sp>
      <p:sp>
        <p:nvSpPr>
          <p:cNvPr id="8" name="Rounded Rectangle 3">
            <a:extLst>
              <a:ext uri="{FF2B5EF4-FFF2-40B4-BE49-F238E27FC236}">
                <a16:creationId xmlns="" xmlns:a16="http://schemas.microsoft.com/office/drawing/2014/main" id="{EF03A11F-88E7-4D72-A1D0-C4E6F071BD54}"/>
              </a:ext>
            </a:extLst>
          </p:cNvPr>
          <p:cNvSpPr/>
          <p:nvPr/>
        </p:nvSpPr>
        <p:spPr>
          <a:xfrm>
            <a:off x="1187624" y="1540238"/>
            <a:ext cx="2845944" cy="57272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a:solidFill>
                  <a:prstClr val="black"/>
                </a:solidFill>
                <a:latin typeface="UTM Avo"/>
                <a:cs typeface="Times New Roman" pitchFamily="18" charset="0"/>
              </a:rPr>
              <a:t>a) Đâm chồi nảy lộc</a:t>
            </a:r>
            <a:endParaRPr lang="vi-VN" sz="2000" dirty="0">
              <a:solidFill>
                <a:prstClr val="black"/>
              </a:solidFill>
              <a:latin typeface="+mj-lt"/>
              <a:cs typeface="Times New Roman" pitchFamily="18" charset="0"/>
            </a:endParaRPr>
          </a:p>
        </p:txBody>
      </p:sp>
      <p:pic>
        <p:nvPicPr>
          <p:cNvPr id="9" name="Picture 8">
            <a:extLst>
              <a:ext uri="{FF2B5EF4-FFF2-40B4-BE49-F238E27FC236}">
                <a16:creationId xmlns="" xmlns:a16="http://schemas.microsoft.com/office/drawing/2014/main" id="{A823FA07-BCF9-4E96-9A56-F2E39FD465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567"/>
          <a:stretch/>
        </p:blipFill>
        <p:spPr>
          <a:xfrm>
            <a:off x="122854" y="2579401"/>
            <a:ext cx="1200152" cy="1121339"/>
          </a:xfrm>
          <a:prstGeom prst="rect">
            <a:avLst/>
          </a:prstGeom>
        </p:spPr>
      </p:pic>
      <p:pic>
        <p:nvPicPr>
          <p:cNvPr id="10" name="Picture 9">
            <a:extLst>
              <a:ext uri="{FF2B5EF4-FFF2-40B4-BE49-F238E27FC236}">
                <a16:creationId xmlns="" xmlns:a16="http://schemas.microsoft.com/office/drawing/2014/main" id="{9FB5EC6D-AAA4-456A-A052-565DCD2F4C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567"/>
          <a:stretch/>
        </p:blipFill>
        <p:spPr>
          <a:xfrm>
            <a:off x="246727" y="3846301"/>
            <a:ext cx="1200152" cy="1121339"/>
          </a:xfrm>
          <a:prstGeom prst="rect">
            <a:avLst/>
          </a:prstGeom>
        </p:spPr>
      </p:pic>
      <p:pic>
        <p:nvPicPr>
          <p:cNvPr id="11" name="Picture 10">
            <a:extLst>
              <a:ext uri="{FF2B5EF4-FFF2-40B4-BE49-F238E27FC236}">
                <a16:creationId xmlns="" xmlns:a16="http://schemas.microsoft.com/office/drawing/2014/main" id="{ED37E4A1-FB5F-4D30-8C20-9FB71A9DF6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567"/>
          <a:stretch/>
        </p:blipFill>
        <p:spPr>
          <a:xfrm>
            <a:off x="176044" y="1222701"/>
            <a:ext cx="1200152" cy="1121339"/>
          </a:xfrm>
          <a:prstGeom prst="rect">
            <a:avLst/>
          </a:prstGeom>
        </p:spPr>
      </p:pic>
      <p:sp>
        <p:nvSpPr>
          <p:cNvPr id="12" name="Rounded Rectangle 7">
            <a:extLst>
              <a:ext uri="{FF2B5EF4-FFF2-40B4-BE49-F238E27FC236}">
                <a16:creationId xmlns="" xmlns:a16="http://schemas.microsoft.com/office/drawing/2014/main" id="{9FF5787F-0F76-4280-974D-599C1A51B852}"/>
              </a:ext>
            </a:extLst>
          </p:cNvPr>
          <p:cNvSpPr/>
          <p:nvPr/>
        </p:nvSpPr>
        <p:spPr>
          <a:xfrm>
            <a:off x="5110434" y="1556712"/>
            <a:ext cx="3857522" cy="518959"/>
          </a:xfrm>
          <a:prstGeom prst="round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000" dirty="0">
                <a:solidFill>
                  <a:prstClr val="white"/>
                </a:solidFill>
                <a:latin typeface="UTM Avo"/>
                <a:cs typeface="Times New Roman" pitchFamily="18" charset="0"/>
              </a:rPr>
              <a:t>1</a:t>
            </a:r>
            <a:r>
              <a:rPr lang="en-US" sz="2000">
                <a:solidFill>
                  <a:prstClr val="white"/>
                </a:solidFill>
                <a:latin typeface="UTM Avo"/>
                <a:cs typeface="Times New Roman" pitchFamily="18" charset="0"/>
              </a:rPr>
              <a:t>) nảy ra, sinh ra (từ cây cối)</a:t>
            </a:r>
            <a:endParaRPr lang="vi-VN" sz="2000" dirty="0">
              <a:solidFill>
                <a:prstClr val="white"/>
              </a:solidFill>
              <a:latin typeface="+mj-lt"/>
              <a:cs typeface="Times New Roman" pitchFamily="18" charset="0"/>
            </a:endParaRPr>
          </a:p>
        </p:txBody>
      </p:sp>
      <p:pic>
        <p:nvPicPr>
          <p:cNvPr id="13" name="Picture 12">
            <a:extLst>
              <a:ext uri="{FF2B5EF4-FFF2-40B4-BE49-F238E27FC236}">
                <a16:creationId xmlns="" xmlns:a16="http://schemas.microsoft.com/office/drawing/2014/main" id="{5FD93A04-FC4B-45F7-BB22-E7EDA86689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9259" y="1085832"/>
            <a:ext cx="878683" cy="585788"/>
          </a:xfrm>
          <a:prstGeom prst="rect">
            <a:avLst/>
          </a:prstGeom>
        </p:spPr>
      </p:pic>
      <p:sp>
        <p:nvSpPr>
          <p:cNvPr id="14" name="Rounded Rectangle 9">
            <a:extLst>
              <a:ext uri="{FF2B5EF4-FFF2-40B4-BE49-F238E27FC236}">
                <a16:creationId xmlns="" xmlns:a16="http://schemas.microsoft.com/office/drawing/2014/main" id="{B2754F41-DE5D-4B76-913E-7E1B720CF113}"/>
              </a:ext>
            </a:extLst>
          </p:cNvPr>
          <p:cNvSpPr/>
          <p:nvPr/>
        </p:nvSpPr>
        <p:spPr>
          <a:xfrm>
            <a:off x="5110434" y="2803707"/>
            <a:ext cx="3857522" cy="518959"/>
          </a:xfrm>
          <a:prstGeom prst="round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000">
                <a:solidFill>
                  <a:prstClr val="white"/>
                </a:solidFill>
                <a:latin typeface="UTM Avo"/>
                <a:cs typeface="Times New Roman" pitchFamily="18" charset="0"/>
              </a:rPr>
              <a:t>2) nuôi giữ trong lòng</a:t>
            </a:r>
            <a:endParaRPr lang="vi-VN" sz="2000" dirty="0">
              <a:solidFill>
                <a:prstClr val="white"/>
              </a:solidFill>
              <a:latin typeface="+mj-lt"/>
              <a:cs typeface="Times New Roman" pitchFamily="18" charset="0"/>
            </a:endParaRPr>
          </a:p>
        </p:txBody>
      </p:sp>
      <p:pic>
        <p:nvPicPr>
          <p:cNvPr id="15" name="Picture 14">
            <a:extLst>
              <a:ext uri="{FF2B5EF4-FFF2-40B4-BE49-F238E27FC236}">
                <a16:creationId xmlns="" xmlns:a16="http://schemas.microsoft.com/office/drawing/2014/main" id="{72A9AA47-1EC1-484E-A769-CE6C7DD5C3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2463" y="2625721"/>
            <a:ext cx="878683" cy="585788"/>
          </a:xfrm>
          <a:prstGeom prst="rect">
            <a:avLst/>
          </a:prstGeom>
        </p:spPr>
      </p:pic>
      <p:sp>
        <p:nvSpPr>
          <p:cNvPr id="16" name="Rounded Rectangle 11">
            <a:extLst>
              <a:ext uri="{FF2B5EF4-FFF2-40B4-BE49-F238E27FC236}">
                <a16:creationId xmlns="" xmlns:a16="http://schemas.microsoft.com/office/drawing/2014/main" id="{B224F9C2-32DF-417C-90C2-911167A1AA79}"/>
              </a:ext>
            </a:extLst>
          </p:cNvPr>
          <p:cNvSpPr/>
          <p:nvPr/>
        </p:nvSpPr>
        <p:spPr>
          <a:xfrm>
            <a:off x="5124972" y="4111628"/>
            <a:ext cx="3842983" cy="518959"/>
          </a:xfrm>
          <a:prstGeom prst="round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000">
                <a:solidFill>
                  <a:prstClr val="white"/>
                </a:solidFill>
                <a:latin typeface="UTM Avo"/>
                <a:cs typeface="Times New Roman" pitchFamily="18" charset="0"/>
              </a:rPr>
              <a:t>3) mọc ra mầm non, lá non</a:t>
            </a:r>
            <a:endParaRPr lang="vi-VN" sz="2000" dirty="0">
              <a:solidFill>
                <a:prstClr val="white"/>
              </a:solidFill>
              <a:latin typeface="+mj-lt"/>
              <a:cs typeface="Times New Roman" pitchFamily="18" charset="0"/>
            </a:endParaRPr>
          </a:p>
        </p:txBody>
      </p:sp>
      <p:pic>
        <p:nvPicPr>
          <p:cNvPr id="17" name="Picture 16">
            <a:extLst>
              <a:ext uri="{FF2B5EF4-FFF2-40B4-BE49-F238E27FC236}">
                <a16:creationId xmlns="" xmlns:a16="http://schemas.microsoft.com/office/drawing/2014/main" id="{6265FB7F-F03A-4532-9A30-C6B4B0E27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5317" y="3985445"/>
            <a:ext cx="878683" cy="585788"/>
          </a:xfrm>
          <a:prstGeom prst="rect">
            <a:avLst/>
          </a:prstGeom>
        </p:spPr>
      </p:pic>
      <p:sp>
        <p:nvSpPr>
          <p:cNvPr id="2" name="Hộp Văn bản 1">
            <a:extLst>
              <a:ext uri="{FF2B5EF4-FFF2-40B4-BE49-F238E27FC236}">
                <a16:creationId xmlns="" xmlns:a16="http://schemas.microsoft.com/office/drawing/2014/main" id="{0E09034C-47A0-47D0-8498-F57D798734F3}"/>
              </a:ext>
            </a:extLst>
          </p:cNvPr>
          <p:cNvSpPr txBox="1"/>
          <p:nvPr/>
        </p:nvSpPr>
        <p:spPr>
          <a:xfrm>
            <a:off x="1367677" y="328929"/>
            <a:ext cx="7461134" cy="461665"/>
          </a:xfrm>
          <a:prstGeom prst="rect">
            <a:avLst/>
          </a:prstGeom>
          <a:noFill/>
        </p:spPr>
        <p:txBody>
          <a:bodyPr wrap="square" rtlCol="0">
            <a:spAutoFit/>
          </a:bodyPr>
          <a:lstStyle/>
          <a:p>
            <a:r>
              <a:rPr lang="en-US" sz="2400"/>
              <a:t>Ghép từ ngữ ở bên A với nghĩa phù hợp ở bên B:</a:t>
            </a:r>
          </a:p>
        </p:txBody>
      </p:sp>
      <p:sp>
        <p:nvSpPr>
          <p:cNvPr id="3" name="Mũi tên: Phải 2">
            <a:extLst>
              <a:ext uri="{FF2B5EF4-FFF2-40B4-BE49-F238E27FC236}">
                <a16:creationId xmlns="" xmlns:a16="http://schemas.microsoft.com/office/drawing/2014/main" id="{0A0BCD1F-FEDC-40B1-B516-06D999A51487}"/>
              </a:ext>
            </a:extLst>
          </p:cNvPr>
          <p:cNvSpPr/>
          <p:nvPr/>
        </p:nvSpPr>
        <p:spPr>
          <a:xfrm>
            <a:off x="2143271" y="806972"/>
            <a:ext cx="720080" cy="49581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A</a:t>
            </a:r>
          </a:p>
        </p:txBody>
      </p:sp>
      <p:sp>
        <p:nvSpPr>
          <p:cNvPr id="21" name="Mũi tên: Phải 20">
            <a:extLst>
              <a:ext uri="{FF2B5EF4-FFF2-40B4-BE49-F238E27FC236}">
                <a16:creationId xmlns="" xmlns:a16="http://schemas.microsoft.com/office/drawing/2014/main" id="{7A7CDB22-503C-42EE-8B10-0F82EDEDC885}"/>
              </a:ext>
            </a:extLst>
          </p:cNvPr>
          <p:cNvSpPr/>
          <p:nvPr/>
        </p:nvSpPr>
        <p:spPr>
          <a:xfrm>
            <a:off x="6640689" y="772392"/>
            <a:ext cx="720080" cy="49581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B</a:t>
            </a:r>
          </a:p>
        </p:txBody>
      </p:sp>
    </p:spTree>
    <p:extLst>
      <p:ext uri="{BB962C8B-B14F-4D97-AF65-F5344CB8AC3E}">
        <p14:creationId xmlns:p14="http://schemas.microsoft.com/office/powerpoint/2010/main" val="74601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C2F3A7A-AB9F-4CF2-83A9-99CDEADD7049}"/>
              </a:ext>
            </a:extLst>
          </p:cNvPr>
          <p:cNvPicPr>
            <a:picLocks noChangeAspect="1"/>
          </p:cNvPicPr>
          <p:nvPr/>
        </p:nvPicPr>
        <p:blipFill>
          <a:blip r:embed="rId4"/>
          <a:stretch>
            <a:fillRect/>
          </a:stretch>
        </p:blipFill>
        <p:spPr>
          <a:xfrm>
            <a:off x="0" y="309717"/>
            <a:ext cx="9144000" cy="4833784"/>
          </a:xfrm>
          <a:prstGeom prst="rect">
            <a:avLst/>
          </a:prstGeom>
        </p:spPr>
      </p:pic>
      <p:sp>
        <p:nvSpPr>
          <p:cNvPr id="6" name="Rounded Rectangle 1">
            <a:extLst>
              <a:ext uri="{FF2B5EF4-FFF2-40B4-BE49-F238E27FC236}">
                <a16:creationId xmlns="" xmlns:a16="http://schemas.microsoft.com/office/drawing/2014/main" id="{32EE3083-590B-4193-A56A-CFD64C5EFF42}"/>
              </a:ext>
            </a:extLst>
          </p:cNvPr>
          <p:cNvSpPr/>
          <p:nvPr/>
        </p:nvSpPr>
        <p:spPr>
          <a:xfrm>
            <a:off x="1232928" y="1694744"/>
            <a:ext cx="2789558" cy="5625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000">
                <a:solidFill>
                  <a:prstClr val="black"/>
                </a:solidFill>
                <a:cs typeface="Times New Roman" pitchFamily="18" charset="0"/>
              </a:rPr>
              <a:t>a) Đâm chồi nảy lộc</a:t>
            </a:r>
            <a:endParaRPr lang="vi-VN" sz="2000" dirty="0">
              <a:solidFill>
                <a:prstClr val="black"/>
              </a:solidFill>
              <a:cs typeface="Times New Roman" pitchFamily="18" charset="0"/>
            </a:endParaRPr>
          </a:p>
        </p:txBody>
      </p:sp>
      <p:sp>
        <p:nvSpPr>
          <p:cNvPr id="7" name="Rounded Rectangle 2">
            <a:extLst>
              <a:ext uri="{FF2B5EF4-FFF2-40B4-BE49-F238E27FC236}">
                <a16:creationId xmlns="" xmlns:a16="http://schemas.microsoft.com/office/drawing/2014/main" id="{027F979C-25E2-49B7-9CB2-C24FAADAFC24}"/>
              </a:ext>
            </a:extLst>
          </p:cNvPr>
          <p:cNvSpPr/>
          <p:nvPr/>
        </p:nvSpPr>
        <p:spPr>
          <a:xfrm>
            <a:off x="1232928" y="2830767"/>
            <a:ext cx="2759843" cy="54457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000">
                <a:solidFill>
                  <a:prstClr val="black"/>
                </a:solidFill>
                <a:cs typeface="Times New Roman" pitchFamily="18" charset="0"/>
              </a:rPr>
              <a:t> b) </a:t>
            </a:r>
            <a:r>
              <a:rPr lang="en-US" sz="2000">
                <a:solidFill>
                  <a:schemeClr val="tx1"/>
                </a:solidFill>
              </a:rPr>
              <a:t>Đơm</a:t>
            </a:r>
            <a:endParaRPr lang="vi-VN" sz="2000">
              <a:solidFill>
                <a:prstClr val="black"/>
              </a:solidFill>
              <a:cs typeface="Times New Roman" pitchFamily="18" charset="0"/>
            </a:endParaRPr>
          </a:p>
        </p:txBody>
      </p:sp>
      <p:sp>
        <p:nvSpPr>
          <p:cNvPr id="8" name="Rounded Rectangle 3">
            <a:extLst>
              <a:ext uri="{FF2B5EF4-FFF2-40B4-BE49-F238E27FC236}">
                <a16:creationId xmlns="" xmlns:a16="http://schemas.microsoft.com/office/drawing/2014/main" id="{A8EB372A-9736-4DEA-B0CC-0ED0F0D3B9D0}"/>
              </a:ext>
            </a:extLst>
          </p:cNvPr>
          <p:cNvSpPr/>
          <p:nvPr/>
        </p:nvSpPr>
        <p:spPr>
          <a:xfrm>
            <a:off x="1232928" y="4266681"/>
            <a:ext cx="2789558" cy="5189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000">
                <a:solidFill>
                  <a:prstClr val="black"/>
                </a:solidFill>
                <a:cs typeface="Times New Roman" pitchFamily="18" charset="0"/>
              </a:rPr>
              <a:t>c) </a:t>
            </a:r>
            <a:r>
              <a:rPr lang="en-US" sz="2000">
                <a:solidFill>
                  <a:prstClr val="black"/>
                </a:solidFill>
              </a:rPr>
              <a:t>Ấp ủ</a:t>
            </a:r>
            <a:endParaRPr lang="vi-VN" sz="2000">
              <a:solidFill>
                <a:prstClr val="black"/>
              </a:solidFill>
              <a:cs typeface="Times New Roman" pitchFamily="18" charset="0"/>
            </a:endParaRPr>
          </a:p>
        </p:txBody>
      </p:sp>
      <p:pic>
        <p:nvPicPr>
          <p:cNvPr id="9" name="Picture 8">
            <a:extLst>
              <a:ext uri="{FF2B5EF4-FFF2-40B4-BE49-F238E27FC236}">
                <a16:creationId xmlns="" xmlns:a16="http://schemas.microsoft.com/office/drawing/2014/main" id="{50B5D121-42F4-42B9-8E8F-F2393C559F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567"/>
          <a:stretch/>
        </p:blipFill>
        <p:spPr>
          <a:xfrm>
            <a:off x="347034" y="1267619"/>
            <a:ext cx="1200152" cy="1121339"/>
          </a:xfrm>
          <a:prstGeom prst="rect">
            <a:avLst/>
          </a:prstGeom>
        </p:spPr>
      </p:pic>
      <p:pic>
        <p:nvPicPr>
          <p:cNvPr id="10" name="Picture 9">
            <a:extLst>
              <a:ext uri="{FF2B5EF4-FFF2-40B4-BE49-F238E27FC236}">
                <a16:creationId xmlns="" xmlns:a16="http://schemas.microsoft.com/office/drawing/2014/main" id="{15064AE7-D8E9-434C-906E-57055F4B41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567"/>
          <a:stretch/>
        </p:blipFill>
        <p:spPr>
          <a:xfrm>
            <a:off x="347034" y="2516788"/>
            <a:ext cx="1200152" cy="1121339"/>
          </a:xfrm>
          <a:prstGeom prst="rect">
            <a:avLst/>
          </a:prstGeom>
        </p:spPr>
      </p:pic>
      <p:pic>
        <p:nvPicPr>
          <p:cNvPr id="11" name="Picture 10">
            <a:extLst>
              <a:ext uri="{FF2B5EF4-FFF2-40B4-BE49-F238E27FC236}">
                <a16:creationId xmlns="" xmlns:a16="http://schemas.microsoft.com/office/drawing/2014/main" id="{85FBBB6E-753D-4DFD-B31B-5C6BDA6A2E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567"/>
          <a:stretch/>
        </p:blipFill>
        <p:spPr>
          <a:xfrm>
            <a:off x="375376" y="3754667"/>
            <a:ext cx="1200152" cy="1121339"/>
          </a:xfrm>
          <a:prstGeom prst="rect">
            <a:avLst/>
          </a:prstGeom>
        </p:spPr>
      </p:pic>
      <p:sp>
        <p:nvSpPr>
          <p:cNvPr id="12" name="Rounded Rectangle 7">
            <a:extLst>
              <a:ext uri="{FF2B5EF4-FFF2-40B4-BE49-F238E27FC236}">
                <a16:creationId xmlns="" xmlns:a16="http://schemas.microsoft.com/office/drawing/2014/main" id="{892688E1-6DC2-489D-8D78-5D2CD191D715}"/>
              </a:ext>
            </a:extLst>
          </p:cNvPr>
          <p:cNvSpPr/>
          <p:nvPr/>
        </p:nvSpPr>
        <p:spPr>
          <a:xfrm>
            <a:off x="5208350" y="1596050"/>
            <a:ext cx="3935650" cy="518959"/>
          </a:xfrm>
          <a:prstGeom prst="round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000">
                <a:solidFill>
                  <a:prstClr val="white"/>
                </a:solidFill>
                <a:cs typeface="Times New Roman" pitchFamily="18" charset="0"/>
              </a:rPr>
              <a:t>1) nảy ra, sinh ra (từ cây cối)</a:t>
            </a:r>
            <a:endParaRPr lang="vi-VN" sz="2000" dirty="0">
              <a:solidFill>
                <a:prstClr val="white"/>
              </a:solidFill>
              <a:cs typeface="Times New Roman" pitchFamily="18" charset="0"/>
            </a:endParaRPr>
          </a:p>
        </p:txBody>
      </p:sp>
      <p:pic>
        <p:nvPicPr>
          <p:cNvPr id="13" name="Picture 12">
            <a:extLst>
              <a:ext uri="{FF2B5EF4-FFF2-40B4-BE49-F238E27FC236}">
                <a16:creationId xmlns="" xmlns:a16="http://schemas.microsoft.com/office/drawing/2014/main" id="{4B3B31A9-89A7-4EDC-B740-84035BFDA0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2959" y="1072083"/>
            <a:ext cx="878683" cy="585788"/>
          </a:xfrm>
          <a:prstGeom prst="rect">
            <a:avLst/>
          </a:prstGeom>
        </p:spPr>
      </p:pic>
      <p:sp>
        <p:nvSpPr>
          <p:cNvPr id="14" name="Rounded Rectangle 9">
            <a:extLst>
              <a:ext uri="{FF2B5EF4-FFF2-40B4-BE49-F238E27FC236}">
                <a16:creationId xmlns="" xmlns:a16="http://schemas.microsoft.com/office/drawing/2014/main" id="{B2030962-3E22-4EA9-A718-9644EA525DBC}"/>
              </a:ext>
            </a:extLst>
          </p:cNvPr>
          <p:cNvSpPr/>
          <p:nvPr/>
        </p:nvSpPr>
        <p:spPr>
          <a:xfrm>
            <a:off x="5305168" y="4245368"/>
            <a:ext cx="3842047" cy="518959"/>
          </a:xfrm>
          <a:prstGeom prst="round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000">
                <a:solidFill>
                  <a:prstClr val="white"/>
                </a:solidFill>
                <a:cs typeface="Times New Roman" pitchFamily="18" charset="0"/>
              </a:rPr>
              <a:t>3) mọc ra mầm non, lá non</a:t>
            </a:r>
            <a:endParaRPr lang="vi-VN" sz="2000" dirty="0">
              <a:solidFill>
                <a:prstClr val="white"/>
              </a:solidFill>
              <a:cs typeface="Times New Roman" pitchFamily="18" charset="0"/>
            </a:endParaRPr>
          </a:p>
        </p:txBody>
      </p:sp>
      <p:sp>
        <p:nvSpPr>
          <p:cNvPr id="16" name="Rounded Rectangle 11">
            <a:extLst>
              <a:ext uri="{FF2B5EF4-FFF2-40B4-BE49-F238E27FC236}">
                <a16:creationId xmlns="" xmlns:a16="http://schemas.microsoft.com/office/drawing/2014/main" id="{667E09D8-58E9-44BC-97B4-2C2881C351AF}"/>
              </a:ext>
            </a:extLst>
          </p:cNvPr>
          <p:cNvSpPr/>
          <p:nvPr/>
        </p:nvSpPr>
        <p:spPr>
          <a:xfrm>
            <a:off x="5295631" y="2863471"/>
            <a:ext cx="3827788" cy="518959"/>
          </a:xfrm>
          <a:prstGeom prst="round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000">
                <a:solidFill>
                  <a:prstClr val="white"/>
                </a:solidFill>
                <a:cs typeface="Times New Roman" pitchFamily="18" charset="0"/>
              </a:rPr>
              <a:t>2) nuôi giữ trong lòng</a:t>
            </a:r>
            <a:endParaRPr lang="vi-VN" sz="2000" dirty="0">
              <a:solidFill>
                <a:prstClr val="white"/>
              </a:solidFill>
              <a:cs typeface="Times New Roman" pitchFamily="18" charset="0"/>
            </a:endParaRPr>
          </a:p>
        </p:txBody>
      </p:sp>
      <p:pic>
        <p:nvPicPr>
          <p:cNvPr id="17" name="Picture 16">
            <a:extLst>
              <a:ext uri="{FF2B5EF4-FFF2-40B4-BE49-F238E27FC236}">
                <a16:creationId xmlns="" xmlns:a16="http://schemas.microsoft.com/office/drawing/2014/main" id="{C2949377-98EF-4D7F-B995-0217B875DF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2958" y="3850384"/>
            <a:ext cx="878683" cy="585788"/>
          </a:xfrm>
          <a:prstGeom prst="rect">
            <a:avLst/>
          </a:prstGeom>
        </p:spPr>
      </p:pic>
      <p:cxnSp>
        <p:nvCxnSpPr>
          <p:cNvPr id="18" name="Straight Connector 17">
            <a:extLst>
              <a:ext uri="{FF2B5EF4-FFF2-40B4-BE49-F238E27FC236}">
                <a16:creationId xmlns="" xmlns:a16="http://schemas.microsoft.com/office/drawing/2014/main" id="{AB6BA9CD-375F-4560-BE45-EB7D10DFF3FC}"/>
              </a:ext>
            </a:extLst>
          </p:cNvPr>
          <p:cNvCxnSpPr>
            <a:cxnSpLocks/>
            <a:stCxn id="6" idx="3"/>
          </p:cNvCxnSpPr>
          <p:nvPr/>
        </p:nvCxnSpPr>
        <p:spPr>
          <a:xfrm>
            <a:off x="4022486" y="1976027"/>
            <a:ext cx="1279467" cy="25175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9710930E-CA2F-47DD-BA2F-D99EF0E9BE26}"/>
              </a:ext>
            </a:extLst>
          </p:cNvPr>
          <p:cNvCxnSpPr>
            <a:cxnSpLocks/>
            <a:stCxn id="8" idx="3"/>
          </p:cNvCxnSpPr>
          <p:nvPr/>
        </p:nvCxnSpPr>
        <p:spPr>
          <a:xfrm flipV="1">
            <a:off x="4022486" y="3117965"/>
            <a:ext cx="1265208" cy="14081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5086DFBC-F47E-4742-BC13-C3E1C6933310}"/>
              </a:ext>
            </a:extLst>
          </p:cNvPr>
          <p:cNvCxnSpPr>
            <a:cxnSpLocks/>
            <a:stCxn id="7" idx="3"/>
            <a:endCxn id="12" idx="1"/>
          </p:cNvCxnSpPr>
          <p:nvPr/>
        </p:nvCxnSpPr>
        <p:spPr>
          <a:xfrm flipV="1">
            <a:off x="3992771" y="1855530"/>
            <a:ext cx="1215579" cy="12475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 xmlns:a16="http://schemas.microsoft.com/office/drawing/2014/main" id="{EEFF93DF-E768-459B-8B6F-A47CB7BFD5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567"/>
          <a:stretch/>
        </p:blipFill>
        <p:spPr>
          <a:xfrm>
            <a:off x="3087726" y="1669252"/>
            <a:ext cx="2789558" cy="2606368"/>
          </a:xfrm>
          <a:prstGeom prst="rect">
            <a:avLst/>
          </a:prstGeom>
        </p:spPr>
      </p:pic>
      <p:pic>
        <p:nvPicPr>
          <p:cNvPr id="22" name="Picture 21">
            <a:extLst>
              <a:ext uri="{FF2B5EF4-FFF2-40B4-BE49-F238E27FC236}">
                <a16:creationId xmlns="" xmlns:a16="http://schemas.microsoft.com/office/drawing/2014/main" id="{6B817CF6-8F10-4AFD-8ADA-6912BF0586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364980" flipH="1">
            <a:off x="5397802" y="2485141"/>
            <a:ext cx="1755986" cy="1170656"/>
          </a:xfrm>
          <a:prstGeom prst="rect">
            <a:avLst/>
          </a:prstGeom>
        </p:spPr>
      </p:pic>
      <p:pic>
        <p:nvPicPr>
          <p:cNvPr id="23" name="Tieng-yeah-tre-con-www_nhacchuongvui_com.mp3">
            <a:hlinkClick r:id="" action="ppaction://media"/>
            <a:extLst>
              <a:ext uri="{FF2B5EF4-FFF2-40B4-BE49-F238E27FC236}">
                <a16:creationId xmlns="" xmlns:a16="http://schemas.microsoft.com/office/drawing/2014/main" id="{D79762CD-5BAA-41F1-8D16-F55C84A5A1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06582" y="2301439"/>
            <a:ext cx="457200" cy="457200"/>
          </a:xfrm>
          <a:prstGeom prst="rect">
            <a:avLst/>
          </a:prstGeom>
        </p:spPr>
      </p:pic>
      <p:sp>
        <p:nvSpPr>
          <p:cNvPr id="45" name="Hộp Văn bản 44">
            <a:extLst>
              <a:ext uri="{FF2B5EF4-FFF2-40B4-BE49-F238E27FC236}">
                <a16:creationId xmlns="" xmlns:a16="http://schemas.microsoft.com/office/drawing/2014/main" id="{B7855DF7-F914-41A5-810E-C44F4FC4779C}"/>
              </a:ext>
            </a:extLst>
          </p:cNvPr>
          <p:cNvSpPr txBox="1"/>
          <p:nvPr/>
        </p:nvSpPr>
        <p:spPr>
          <a:xfrm>
            <a:off x="1560012" y="319222"/>
            <a:ext cx="6404136" cy="400110"/>
          </a:xfrm>
          <a:prstGeom prst="rect">
            <a:avLst/>
          </a:prstGeom>
          <a:noFill/>
        </p:spPr>
        <p:txBody>
          <a:bodyPr wrap="square" rtlCol="0">
            <a:spAutoFit/>
          </a:bodyPr>
          <a:lstStyle/>
          <a:p>
            <a:r>
              <a:rPr lang="en-US" sz="2000"/>
              <a:t>Ghép từ ngữ ở bên A với nghĩa phù hợp ở bên B:</a:t>
            </a:r>
          </a:p>
        </p:txBody>
      </p:sp>
      <p:sp>
        <p:nvSpPr>
          <p:cNvPr id="46" name="Mũi tên: Phải 45">
            <a:extLst>
              <a:ext uri="{FF2B5EF4-FFF2-40B4-BE49-F238E27FC236}">
                <a16:creationId xmlns="" xmlns:a16="http://schemas.microsoft.com/office/drawing/2014/main" id="{FA48F1BA-10CB-43AE-A0CB-D466B779E6A9}"/>
              </a:ext>
            </a:extLst>
          </p:cNvPr>
          <p:cNvSpPr/>
          <p:nvPr/>
        </p:nvSpPr>
        <p:spPr>
          <a:xfrm>
            <a:off x="2143271" y="806972"/>
            <a:ext cx="720080" cy="49581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A</a:t>
            </a:r>
          </a:p>
        </p:txBody>
      </p:sp>
      <p:sp>
        <p:nvSpPr>
          <p:cNvPr id="47" name="Mũi tên: Phải 46">
            <a:extLst>
              <a:ext uri="{FF2B5EF4-FFF2-40B4-BE49-F238E27FC236}">
                <a16:creationId xmlns="" xmlns:a16="http://schemas.microsoft.com/office/drawing/2014/main" id="{D0FFDEDB-6B51-421C-8866-8D922A54A0DE}"/>
              </a:ext>
            </a:extLst>
          </p:cNvPr>
          <p:cNvSpPr/>
          <p:nvPr/>
        </p:nvSpPr>
        <p:spPr>
          <a:xfrm>
            <a:off x="6640689" y="772392"/>
            <a:ext cx="720080" cy="49581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B</a:t>
            </a:r>
          </a:p>
        </p:txBody>
      </p:sp>
      <p:pic>
        <p:nvPicPr>
          <p:cNvPr id="15" name="Picture 14">
            <a:extLst>
              <a:ext uri="{FF2B5EF4-FFF2-40B4-BE49-F238E27FC236}">
                <a16:creationId xmlns="" xmlns:a16="http://schemas.microsoft.com/office/drawing/2014/main" id="{CB78D915-E3B1-4735-BEB8-E32DB3F0CE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1058" y="2705830"/>
            <a:ext cx="878683" cy="585788"/>
          </a:xfrm>
          <a:prstGeom prst="rect">
            <a:avLst/>
          </a:prstGeom>
        </p:spPr>
      </p:pic>
    </p:spTree>
    <p:extLst>
      <p:ext uri="{BB962C8B-B14F-4D97-AF65-F5344CB8AC3E}">
        <p14:creationId xmlns:p14="http://schemas.microsoft.com/office/powerpoint/2010/main" val="228848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15"/>
                                        </p:tgtEl>
                                      </p:cBhvr>
                                    </p:animEffect>
                                    <p:animScale>
                                      <p:cBhvr>
                                        <p:cTn id="19" dur="250" autoRev="1" fill="hold"/>
                                        <p:tgtEl>
                                          <p:spTgt spid="15"/>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6" presetClass="emph" presetSubtype="0" fill="hold" grpId="0" nodeType="withEffect">
                                  <p:stCondLst>
                                    <p:cond delay="0"/>
                                  </p:stCondLst>
                                  <p:childTnLst>
                                    <p:animEffect transition="out" filter="fade">
                                      <p:cBhvr>
                                        <p:cTn id="26" dur="500" tmFilter="0, 0; .2, .5; .8, .5; 1, 0"/>
                                        <p:tgtEl>
                                          <p:spTgt spid="7"/>
                                        </p:tgtEl>
                                      </p:cBhvr>
                                    </p:animEffect>
                                    <p:animScale>
                                      <p:cBhvr>
                                        <p:cTn id="27" dur="250" autoRev="1" fill="hold"/>
                                        <p:tgtEl>
                                          <p:spTgt spid="7"/>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10"/>
                                        </p:tgtEl>
                                      </p:cBhvr>
                                    </p:animEffect>
                                    <p:animScale>
                                      <p:cBhvr>
                                        <p:cTn id="30" dur="250" autoRev="1" fill="hold"/>
                                        <p:tgtEl>
                                          <p:spTgt spid="10"/>
                                        </p:tgtEl>
                                      </p:cBhvr>
                                      <p:by x="105000" y="105000"/>
                                    </p:animScale>
                                  </p:childTnLst>
                                </p:cTn>
                              </p:par>
                              <p:par>
                                <p:cTn id="31" presetID="26" presetClass="emph" presetSubtype="0" fill="hold" grpId="0" nodeType="withEffect">
                                  <p:stCondLst>
                                    <p:cond delay="0"/>
                                  </p:stCondLst>
                                  <p:childTnLst>
                                    <p:animEffect transition="out" filter="fade">
                                      <p:cBhvr>
                                        <p:cTn id="32" dur="500" tmFilter="0, 0; .2, .5; .8, .5; 1, 0"/>
                                        <p:tgtEl>
                                          <p:spTgt spid="12"/>
                                        </p:tgtEl>
                                      </p:cBhvr>
                                    </p:animEffect>
                                    <p:animScale>
                                      <p:cBhvr>
                                        <p:cTn id="33" dur="250" autoRev="1" fill="hold"/>
                                        <p:tgtEl>
                                          <p:spTgt spid="12"/>
                                        </p:tgtEl>
                                      </p:cBhvr>
                                      <p:by x="105000" y="105000"/>
                                    </p:animScale>
                                  </p:childTnLst>
                                </p:cTn>
                              </p:par>
                              <p:par>
                                <p:cTn id="34" presetID="26" presetClass="emph" presetSubtype="0" fill="hold" nodeType="withEffect">
                                  <p:stCondLst>
                                    <p:cond delay="0"/>
                                  </p:stCondLst>
                                  <p:childTnLst>
                                    <p:animEffect transition="out" filter="fade">
                                      <p:cBhvr>
                                        <p:cTn id="35" dur="500" tmFilter="0, 0; .2, .5; .8, .5; 1, 0"/>
                                        <p:tgtEl>
                                          <p:spTgt spid="13"/>
                                        </p:tgtEl>
                                      </p:cBhvr>
                                    </p:animEffect>
                                    <p:animScale>
                                      <p:cBhvr>
                                        <p:cTn id="36" dur="250" autoRev="1" fill="hold"/>
                                        <p:tgtEl>
                                          <p:spTgt spid="13"/>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par>
                                <p:cTn id="42" presetID="26" presetClass="emph" presetSubtype="0" fill="hold" grpId="0" nodeType="withEffect">
                                  <p:stCondLst>
                                    <p:cond delay="0"/>
                                  </p:stCondLst>
                                  <p:childTnLst>
                                    <p:animEffect transition="out" filter="fade">
                                      <p:cBhvr>
                                        <p:cTn id="43" dur="500" tmFilter="0, 0; .2, .5; .8, .5; 1, 0"/>
                                        <p:tgtEl>
                                          <p:spTgt spid="8"/>
                                        </p:tgtEl>
                                      </p:cBhvr>
                                    </p:animEffect>
                                    <p:animScale>
                                      <p:cBhvr>
                                        <p:cTn id="44" dur="250" autoRev="1" fill="hold"/>
                                        <p:tgtEl>
                                          <p:spTgt spid="8"/>
                                        </p:tgtEl>
                                      </p:cBhvr>
                                      <p:by x="105000" y="105000"/>
                                    </p:animScale>
                                  </p:childTnLst>
                                </p:cTn>
                              </p:par>
                              <p:par>
                                <p:cTn id="45" presetID="26" presetClass="emph" presetSubtype="0" fill="hold" nodeType="with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cTn>
                              </p:par>
                              <p:par>
                                <p:cTn id="48" presetID="26" presetClass="emph" presetSubtype="0" fill="hold" nodeType="withEffect">
                                  <p:stCondLst>
                                    <p:cond delay="0"/>
                                  </p:stCondLst>
                                  <p:childTnLst>
                                    <p:animEffect transition="out" filter="fade">
                                      <p:cBhvr>
                                        <p:cTn id="49" dur="500" tmFilter="0, 0; .2, .5; .8, .5; 1, 0"/>
                                        <p:tgtEl>
                                          <p:spTgt spid="17"/>
                                        </p:tgtEl>
                                      </p:cBhvr>
                                    </p:animEffect>
                                    <p:animScale>
                                      <p:cBhvr>
                                        <p:cTn id="50" dur="250" autoRev="1" fill="hold"/>
                                        <p:tgtEl>
                                          <p:spTgt spid="17"/>
                                        </p:tgtEl>
                                      </p:cBhvr>
                                      <p:by x="105000" y="105000"/>
                                    </p:animScale>
                                  </p:childTnLst>
                                </p:cTn>
                              </p:par>
                              <p:par>
                                <p:cTn id="51" presetID="26" presetClass="emph" presetSubtype="0" fill="hold" grpId="0" nodeType="withEffect">
                                  <p:stCondLst>
                                    <p:cond delay="0"/>
                                  </p:stCondLst>
                                  <p:childTnLst>
                                    <p:animEffect transition="out" filter="fade">
                                      <p:cBhvr>
                                        <p:cTn id="52" dur="500" tmFilter="0, 0; .2, .5; .8, .5; 1, 0"/>
                                        <p:tgtEl>
                                          <p:spTgt spid="16"/>
                                        </p:tgtEl>
                                      </p:cBhvr>
                                    </p:animEffect>
                                    <p:animScale>
                                      <p:cBhvr>
                                        <p:cTn id="53" dur="250" autoRev="1" fill="hold"/>
                                        <p:tgtEl>
                                          <p:spTgt spid="16"/>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31" presetClass="exit" presetSubtype="0" fill="hold" nodeType="clickEffect">
                                  <p:stCondLst>
                                    <p:cond delay="0"/>
                                  </p:stCondLst>
                                  <p:childTnLst>
                                    <p:anim calcmode="lin" valueType="num">
                                      <p:cBhvr>
                                        <p:cTn id="57" dur="1000"/>
                                        <p:tgtEl>
                                          <p:spTgt spid="18"/>
                                        </p:tgtEl>
                                        <p:attrNameLst>
                                          <p:attrName>ppt_w</p:attrName>
                                        </p:attrNameLst>
                                      </p:cBhvr>
                                      <p:tavLst>
                                        <p:tav tm="0">
                                          <p:val>
                                            <p:strVal val="ppt_w"/>
                                          </p:val>
                                        </p:tav>
                                        <p:tav tm="100000">
                                          <p:val>
                                            <p:fltVal val="0"/>
                                          </p:val>
                                        </p:tav>
                                      </p:tavLst>
                                    </p:anim>
                                    <p:anim calcmode="lin" valueType="num">
                                      <p:cBhvr>
                                        <p:cTn id="58" dur="1000"/>
                                        <p:tgtEl>
                                          <p:spTgt spid="18"/>
                                        </p:tgtEl>
                                        <p:attrNameLst>
                                          <p:attrName>ppt_h</p:attrName>
                                        </p:attrNameLst>
                                      </p:cBhvr>
                                      <p:tavLst>
                                        <p:tav tm="0">
                                          <p:val>
                                            <p:strVal val="ppt_h"/>
                                          </p:val>
                                        </p:tav>
                                        <p:tav tm="100000">
                                          <p:val>
                                            <p:fltVal val="0"/>
                                          </p:val>
                                        </p:tav>
                                      </p:tavLst>
                                    </p:anim>
                                    <p:anim calcmode="lin" valueType="num">
                                      <p:cBhvr>
                                        <p:cTn id="59" dur="1000"/>
                                        <p:tgtEl>
                                          <p:spTgt spid="18"/>
                                        </p:tgtEl>
                                        <p:attrNameLst>
                                          <p:attrName>style.rotation</p:attrName>
                                        </p:attrNameLst>
                                      </p:cBhvr>
                                      <p:tavLst>
                                        <p:tav tm="0">
                                          <p:val>
                                            <p:fltVal val="0"/>
                                          </p:val>
                                        </p:tav>
                                        <p:tav tm="100000">
                                          <p:val>
                                            <p:fltVal val="90"/>
                                          </p:val>
                                        </p:tav>
                                      </p:tavLst>
                                    </p:anim>
                                    <p:animEffect transition="out" filter="fade">
                                      <p:cBhvr>
                                        <p:cTn id="60" dur="1000"/>
                                        <p:tgtEl>
                                          <p:spTgt spid="18"/>
                                        </p:tgtEl>
                                      </p:cBhvr>
                                    </p:animEffect>
                                    <p:set>
                                      <p:cBhvr>
                                        <p:cTn id="61" dur="1" fill="hold">
                                          <p:stCondLst>
                                            <p:cond delay="999"/>
                                          </p:stCondLst>
                                        </p:cTn>
                                        <p:tgtEl>
                                          <p:spTgt spid="18"/>
                                        </p:tgtEl>
                                        <p:attrNameLst>
                                          <p:attrName>style.visibility</p:attrName>
                                        </p:attrNameLst>
                                      </p:cBhvr>
                                      <p:to>
                                        <p:strVal val="hidden"/>
                                      </p:to>
                                    </p:set>
                                  </p:childTnLst>
                                </p:cTn>
                              </p:par>
                              <p:par>
                                <p:cTn id="62" presetID="31" presetClass="exit" presetSubtype="0" fill="hold" grpId="1" nodeType="withEffect">
                                  <p:stCondLst>
                                    <p:cond delay="0"/>
                                  </p:stCondLst>
                                  <p:childTnLst>
                                    <p:anim calcmode="lin" valueType="num">
                                      <p:cBhvr>
                                        <p:cTn id="63" dur="1000"/>
                                        <p:tgtEl>
                                          <p:spTgt spid="6"/>
                                        </p:tgtEl>
                                        <p:attrNameLst>
                                          <p:attrName>ppt_w</p:attrName>
                                        </p:attrNameLst>
                                      </p:cBhvr>
                                      <p:tavLst>
                                        <p:tav tm="0">
                                          <p:val>
                                            <p:strVal val="ppt_w"/>
                                          </p:val>
                                        </p:tav>
                                        <p:tav tm="100000">
                                          <p:val>
                                            <p:fltVal val="0"/>
                                          </p:val>
                                        </p:tav>
                                      </p:tavLst>
                                    </p:anim>
                                    <p:anim calcmode="lin" valueType="num">
                                      <p:cBhvr>
                                        <p:cTn id="64" dur="1000"/>
                                        <p:tgtEl>
                                          <p:spTgt spid="6"/>
                                        </p:tgtEl>
                                        <p:attrNameLst>
                                          <p:attrName>ppt_h</p:attrName>
                                        </p:attrNameLst>
                                      </p:cBhvr>
                                      <p:tavLst>
                                        <p:tav tm="0">
                                          <p:val>
                                            <p:strVal val="ppt_h"/>
                                          </p:val>
                                        </p:tav>
                                        <p:tav tm="100000">
                                          <p:val>
                                            <p:fltVal val="0"/>
                                          </p:val>
                                        </p:tav>
                                      </p:tavLst>
                                    </p:anim>
                                    <p:anim calcmode="lin" valueType="num">
                                      <p:cBhvr>
                                        <p:cTn id="65" dur="1000"/>
                                        <p:tgtEl>
                                          <p:spTgt spid="6"/>
                                        </p:tgtEl>
                                        <p:attrNameLst>
                                          <p:attrName>style.rotation</p:attrName>
                                        </p:attrNameLst>
                                      </p:cBhvr>
                                      <p:tavLst>
                                        <p:tav tm="0">
                                          <p:val>
                                            <p:fltVal val="0"/>
                                          </p:val>
                                        </p:tav>
                                        <p:tav tm="100000">
                                          <p:val>
                                            <p:fltVal val="90"/>
                                          </p:val>
                                        </p:tav>
                                      </p:tavLst>
                                    </p:anim>
                                    <p:animEffect transition="out" filter="fade">
                                      <p:cBhvr>
                                        <p:cTn id="66" dur="1000"/>
                                        <p:tgtEl>
                                          <p:spTgt spid="6"/>
                                        </p:tgtEl>
                                      </p:cBhvr>
                                    </p:animEffect>
                                    <p:set>
                                      <p:cBhvr>
                                        <p:cTn id="67" dur="1" fill="hold">
                                          <p:stCondLst>
                                            <p:cond delay="999"/>
                                          </p:stCondLst>
                                        </p:cTn>
                                        <p:tgtEl>
                                          <p:spTgt spid="6"/>
                                        </p:tgtEl>
                                        <p:attrNameLst>
                                          <p:attrName>style.visibility</p:attrName>
                                        </p:attrNameLst>
                                      </p:cBhvr>
                                      <p:to>
                                        <p:strVal val="hidden"/>
                                      </p:to>
                                    </p:set>
                                  </p:childTnLst>
                                </p:cTn>
                              </p:par>
                              <p:par>
                                <p:cTn id="68" presetID="31" presetClass="exit" presetSubtype="0" fill="hold" nodeType="withEffect">
                                  <p:stCondLst>
                                    <p:cond delay="0"/>
                                  </p:stCondLst>
                                  <p:childTnLst>
                                    <p:anim calcmode="lin" valueType="num">
                                      <p:cBhvr>
                                        <p:cTn id="69" dur="1000"/>
                                        <p:tgtEl>
                                          <p:spTgt spid="9"/>
                                        </p:tgtEl>
                                        <p:attrNameLst>
                                          <p:attrName>ppt_w</p:attrName>
                                        </p:attrNameLst>
                                      </p:cBhvr>
                                      <p:tavLst>
                                        <p:tav tm="0">
                                          <p:val>
                                            <p:strVal val="ppt_w"/>
                                          </p:val>
                                        </p:tav>
                                        <p:tav tm="100000">
                                          <p:val>
                                            <p:fltVal val="0"/>
                                          </p:val>
                                        </p:tav>
                                      </p:tavLst>
                                    </p:anim>
                                    <p:anim calcmode="lin" valueType="num">
                                      <p:cBhvr>
                                        <p:cTn id="70" dur="1000"/>
                                        <p:tgtEl>
                                          <p:spTgt spid="9"/>
                                        </p:tgtEl>
                                        <p:attrNameLst>
                                          <p:attrName>ppt_h</p:attrName>
                                        </p:attrNameLst>
                                      </p:cBhvr>
                                      <p:tavLst>
                                        <p:tav tm="0">
                                          <p:val>
                                            <p:strVal val="ppt_h"/>
                                          </p:val>
                                        </p:tav>
                                        <p:tav tm="100000">
                                          <p:val>
                                            <p:fltVal val="0"/>
                                          </p:val>
                                        </p:tav>
                                      </p:tavLst>
                                    </p:anim>
                                    <p:anim calcmode="lin" valueType="num">
                                      <p:cBhvr>
                                        <p:cTn id="71" dur="1000"/>
                                        <p:tgtEl>
                                          <p:spTgt spid="9"/>
                                        </p:tgtEl>
                                        <p:attrNameLst>
                                          <p:attrName>style.rotation</p:attrName>
                                        </p:attrNameLst>
                                      </p:cBhvr>
                                      <p:tavLst>
                                        <p:tav tm="0">
                                          <p:val>
                                            <p:fltVal val="0"/>
                                          </p:val>
                                        </p:tav>
                                        <p:tav tm="100000">
                                          <p:val>
                                            <p:fltVal val="90"/>
                                          </p:val>
                                        </p:tav>
                                      </p:tavLst>
                                    </p:anim>
                                    <p:animEffect transition="out" filter="fade">
                                      <p:cBhvr>
                                        <p:cTn id="72" dur="1000"/>
                                        <p:tgtEl>
                                          <p:spTgt spid="9"/>
                                        </p:tgtEl>
                                      </p:cBhvr>
                                    </p:animEffect>
                                    <p:set>
                                      <p:cBhvr>
                                        <p:cTn id="73" dur="1" fill="hold">
                                          <p:stCondLst>
                                            <p:cond delay="999"/>
                                          </p:stCondLst>
                                        </p:cTn>
                                        <p:tgtEl>
                                          <p:spTgt spid="9"/>
                                        </p:tgtEl>
                                        <p:attrNameLst>
                                          <p:attrName>style.visibility</p:attrName>
                                        </p:attrNameLst>
                                      </p:cBhvr>
                                      <p:to>
                                        <p:strVal val="hidden"/>
                                      </p:to>
                                    </p:set>
                                  </p:childTnLst>
                                </p:cTn>
                              </p:par>
                              <p:par>
                                <p:cTn id="74" presetID="31" presetClass="exit" presetSubtype="0" fill="hold" grpId="1" nodeType="withEffect">
                                  <p:stCondLst>
                                    <p:cond delay="0"/>
                                  </p:stCondLst>
                                  <p:childTnLst>
                                    <p:anim calcmode="lin" valueType="num">
                                      <p:cBhvr>
                                        <p:cTn id="75" dur="1000"/>
                                        <p:tgtEl>
                                          <p:spTgt spid="14"/>
                                        </p:tgtEl>
                                        <p:attrNameLst>
                                          <p:attrName>ppt_w</p:attrName>
                                        </p:attrNameLst>
                                      </p:cBhvr>
                                      <p:tavLst>
                                        <p:tav tm="0">
                                          <p:val>
                                            <p:strVal val="ppt_w"/>
                                          </p:val>
                                        </p:tav>
                                        <p:tav tm="100000">
                                          <p:val>
                                            <p:fltVal val="0"/>
                                          </p:val>
                                        </p:tav>
                                      </p:tavLst>
                                    </p:anim>
                                    <p:anim calcmode="lin" valueType="num">
                                      <p:cBhvr>
                                        <p:cTn id="76" dur="1000"/>
                                        <p:tgtEl>
                                          <p:spTgt spid="14"/>
                                        </p:tgtEl>
                                        <p:attrNameLst>
                                          <p:attrName>ppt_h</p:attrName>
                                        </p:attrNameLst>
                                      </p:cBhvr>
                                      <p:tavLst>
                                        <p:tav tm="0">
                                          <p:val>
                                            <p:strVal val="ppt_h"/>
                                          </p:val>
                                        </p:tav>
                                        <p:tav tm="100000">
                                          <p:val>
                                            <p:fltVal val="0"/>
                                          </p:val>
                                        </p:tav>
                                      </p:tavLst>
                                    </p:anim>
                                    <p:anim calcmode="lin" valueType="num">
                                      <p:cBhvr>
                                        <p:cTn id="77" dur="1000"/>
                                        <p:tgtEl>
                                          <p:spTgt spid="14"/>
                                        </p:tgtEl>
                                        <p:attrNameLst>
                                          <p:attrName>style.rotation</p:attrName>
                                        </p:attrNameLst>
                                      </p:cBhvr>
                                      <p:tavLst>
                                        <p:tav tm="0">
                                          <p:val>
                                            <p:fltVal val="0"/>
                                          </p:val>
                                        </p:tav>
                                        <p:tav tm="100000">
                                          <p:val>
                                            <p:fltVal val="90"/>
                                          </p:val>
                                        </p:tav>
                                      </p:tavLst>
                                    </p:anim>
                                    <p:animEffect transition="out" filter="fade">
                                      <p:cBhvr>
                                        <p:cTn id="78" dur="1000"/>
                                        <p:tgtEl>
                                          <p:spTgt spid="14"/>
                                        </p:tgtEl>
                                      </p:cBhvr>
                                    </p:animEffect>
                                    <p:set>
                                      <p:cBhvr>
                                        <p:cTn id="79" dur="1" fill="hold">
                                          <p:stCondLst>
                                            <p:cond delay="999"/>
                                          </p:stCondLst>
                                        </p:cTn>
                                        <p:tgtEl>
                                          <p:spTgt spid="14"/>
                                        </p:tgtEl>
                                        <p:attrNameLst>
                                          <p:attrName>style.visibility</p:attrName>
                                        </p:attrNameLst>
                                      </p:cBhvr>
                                      <p:to>
                                        <p:strVal val="hidden"/>
                                      </p:to>
                                    </p:set>
                                  </p:childTnLst>
                                </p:cTn>
                              </p:par>
                              <p:par>
                                <p:cTn id="80" presetID="31" presetClass="exit" presetSubtype="0" fill="hold" nodeType="withEffect">
                                  <p:stCondLst>
                                    <p:cond delay="0"/>
                                  </p:stCondLst>
                                  <p:childTnLst>
                                    <p:anim calcmode="lin" valueType="num">
                                      <p:cBhvr>
                                        <p:cTn id="81" dur="1000"/>
                                        <p:tgtEl>
                                          <p:spTgt spid="15"/>
                                        </p:tgtEl>
                                        <p:attrNameLst>
                                          <p:attrName>ppt_w</p:attrName>
                                        </p:attrNameLst>
                                      </p:cBhvr>
                                      <p:tavLst>
                                        <p:tav tm="0">
                                          <p:val>
                                            <p:strVal val="ppt_w"/>
                                          </p:val>
                                        </p:tav>
                                        <p:tav tm="100000">
                                          <p:val>
                                            <p:fltVal val="0"/>
                                          </p:val>
                                        </p:tav>
                                      </p:tavLst>
                                    </p:anim>
                                    <p:anim calcmode="lin" valueType="num">
                                      <p:cBhvr>
                                        <p:cTn id="82" dur="1000"/>
                                        <p:tgtEl>
                                          <p:spTgt spid="15"/>
                                        </p:tgtEl>
                                        <p:attrNameLst>
                                          <p:attrName>ppt_h</p:attrName>
                                        </p:attrNameLst>
                                      </p:cBhvr>
                                      <p:tavLst>
                                        <p:tav tm="0">
                                          <p:val>
                                            <p:strVal val="ppt_h"/>
                                          </p:val>
                                        </p:tav>
                                        <p:tav tm="100000">
                                          <p:val>
                                            <p:fltVal val="0"/>
                                          </p:val>
                                        </p:tav>
                                      </p:tavLst>
                                    </p:anim>
                                    <p:anim calcmode="lin" valueType="num">
                                      <p:cBhvr>
                                        <p:cTn id="83" dur="1000"/>
                                        <p:tgtEl>
                                          <p:spTgt spid="15"/>
                                        </p:tgtEl>
                                        <p:attrNameLst>
                                          <p:attrName>style.rotation</p:attrName>
                                        </p:attrNameLst>
                                      </p:cBhvr>
                                      <p:tavLst>
                                        <p:tav tm="0">
                                          <p:val>
                                            <p:fltVal val="0"/>
                                          </p:val>
                                        </p:tav>
                                        <p:tav tm="100000">
                                          <p:val>
                                            <p:fltVal val="90"/>
                                          </p:val>
                                        </p:tav>
                                      </p:tavLst>
                                    </p:anim>
                                    <p:animEffect transition="out" filter="fade">
                                      <p:cBhvr>
                                        <p:cTn id="84" dur="1000"/>
                                        <p:tgtEl>
                                          <p:spTgt spid="15"/>
                                        </p:tgtEl>
                                      </p:cBhvr>
                                    </p:animEffect>
                                    <p:set>
                                      <p:cBhvr>
                                        <p:cTn id="85" dur="1" fill="hold">
                                          <p:stCondLst>
                                            <p:cond delay="999"/>
                                          </p:stCondLst>
                                        </p:cTn>
                                        <p:tgtEl>
                                          <p:spTgt spid="15"/>
                                        </p:tgtEl>
                                        <p:attrNameLst>
                                          <p:attrName>style.visibility</p:attrName>
                                        </p:attrNameLst>
                                      </p:cBhvr>
                                      <p:to>
                                        <p:strVal val="hidden"/>
                                      </p:to>
                                    </p:set>
                                  </p:childTnLst>
                                </p:cTn>
                              </p:par>
                              <p:par>
                                <p:cTn id="86" presetID="31" presetClass="exit" presetSubtype="0" fill="hold" nodeType="withEffect">
                                  <p:stCondLst>
                                    <p:cond delay="0"/>
                                  </p:stCondLst>
                                  <p:childTnLst>
                                    <p:anim calcmode="lin" valueType="num">
                                      <p:cBhvr>
                                        <p:cTn id="87" dur="1000"/>
                                        <p:tgtEl>
                                          <p:spTgt spid="20"/>
                                        </p:tgtEl>
                                        <p:attrNameLst>
                                          <p:attrName>ppt_w</p:attrName>
                                        </p:attrNameLst>
                                      </p:cBhvr>
                                      <p:tavLst>
                                        <p:tav tm="0">
                                          <p:val>
                                            <p:strVal val="ppt_w"/>
                                          </p:val>
                                        </p:tav>
                                        <p:tav tm="100000">
                                          <p:val>
                                            <p:fltVal val="0"/>
                                          </p:val>
                                        </p:tav>
                                      </p:tavLst>
                                    </p:anim>
                                    <p:anim calcmode="lin" valueType="num">
                                      <p:cBhvr>
                                        <p:cTn id="88" dur="1000"/>
                                        <p:tgtEl>
                                          <p:spTgt spid="20"/>
                                        </p:tgtEl>
                                        <p:attrNameLst>
                                          <p:attrName>ppt_h</p:attrName>
                                        </p:attrNameLst>
                                      </p:cBhvr>
                                      <p:tavLst>
                                        <p:tav tm="0">
                                          <p:val>
                                            <p:strVal val="ppt_h"/>
                                          </p:val>
                                        </p:tav>
                                        <p:tav tm="100000">
                                          <p:val>
                                            <p:fltVal val="0"/>
                                          </p:val>
                                        </p:tav>
                                      </p:tavLst>
                                    </p:anim>
                                    <p:anim calcmode="lin" valueType="num">
                                      <p:cBhvr>
                                        <p:cTn id="89" dur="1000"/>
                                        <p:tgtEl>
                                          <p:spTgt spid="20"/>
                                        </p:tgtEl>
                                        <p:attrNameLst>
                                          <p:attrName>style.rotation</p:attrName>
                                        </p:attrNameLst>
                                      </p:cBhvr>
                                      <p:tavLst>
                                        <p:tav tm="0">
                                          <p:val>
                                            <p:fltVal val="0"/>
                                          </p:val>
                                        </p:tav>
                                        <p:tav tm="100000">
                                          <p:val>
                                            <p:fltVal val="90"/>
                                          </p:val>
                                        </p:tav>
                                      </p:tavLst>
                                    </p:anim>
                                    <p:animEffect transition="out" filter="fade">
                                      <p:cBhvr>
                                        <p:cTn id="90" dur="1000"/>
                                        <p:tgtEl>
                                          <p:spTgt spid="20"/>
                                        </p:tgtEl>
                                      </p:cBhvr>
                                    </p:animEffect>
                                    <p:set>
                                      <p:cBhvr>
                                        <p:cTn id="91" dur="1" fill="hold">
                                          <p:stCondLst>
                                            <p:cond delay="999"/>
                                          </p:stCondLst>
                                        </p:cTn>
                                        <p:tgtEl>
                                          <p:spTgt spid="20"/>
                                        </p:tgtEl>
                                        <p:attrNameLst>
                                          <p:attrName>style.visibility</p:attrName>
                                        </p:attrNameLst>
                                      </p:cBhvr>
                                      <p:to>
                                        <p:strVal val="hidden"/>
                                      </p:to>
                                    </p:set>
                                  </p:childTnLst>
                                </p:cTn>
                              </p:par>
                              <p:par>
                                <p:cTn id="92" presetID="31" presetClass="exit" presetSubtype="0" fill="hold" grpId="1" nodeType="withEffect">
                                  <p:stCondLst>
                                    <p:cond delay="0"/>
                                  </p:stCondLst>
                                  <p:childTnLst>
                                    <p:anim calcmode="lin" valueType="num">
                                      <p:cBhvr>
                                        <p:cTn id="93" dur="1000"/>
                                        <p:tgtEl>
                                          <p:spTgt spid="7"/>
                                        </p:tgtEl>
                                        <p:attrNameLst>
                                          <p:attrName>ppt_w</p:attrName>
                                        </p:attrNameLst>
                                      </p:cBhvr>
                                      <p:tavLst>
                                        <p:tav tm="0">
                                          <p:val>
                                            <p:strVal val="ppt_w"/>
                                          </p:val>
                                        </p:tav>
                                        <p:tav tm="100000">
                                          <p:val>
                                            <p:fltVal val="0"/>
                                          </p:val>
                                        </p:tav>
                                      </p:tavLst>
                                    </p:anim>
                                    <p:anim calcmode="lin" valueType="num">
                                      <p:cBhvr>
                                        <p:cTn id="94" dur="1000"/>
                                        <p:tgtEl>
                                          <p:spTgt spid="7"/>
                                        </p:tgtEl>
                                        <p:attrNameLst>
                                          <p:attrName>ppt_h</p:attrName>
                                        </p:attrNameLst>
                                      </p:cBhvr>
                                      <p:tavLst>
                                        <p:tav tm="0">
                                          <p:val>
                                            <p:strVal val="ppt_h"/>
                                          </p:val>
                                        </p:tav>
                                        <p:tav tm="100000">
                                          <p:val>
                                            <p:fltVal val="0"/>
                                          </p:val>
                                        </p:tav>
                                      </p:tavLst>
                                    </p:anim>
                                    <p:anim calcmode="lin" valueType="num">
                                      <p:cBhvr>
                                        <p:cTn id="95" dur="1000"/>
                                        <p:tgtEl>
                                          <p:spTgt spid="7"/>
                                        </p:tgtEl>
                                        <p:attrNameLst>
                                          <p:attrName>style.rotation</p:attrName>
                                        </p:attrNameLst>
                                      </p:cBhvr>
                                      <p:tavLst>
                                        <p:tav tm="0">
                                          <p:val>
                                            <p:fltVal val="0"/>
                                          </p:val>
                                        </p:tav>
                                        <p:tav tm="100000">
                                          <p:val>
                                            <p:fltVal val="90"/>
                                          </p:val>
                                        </p:tav>
                                      </p:tavLst>
                                    </p:anim>
                                    <p:animEffect transition="out" filter="fade">
                                      <p:cBhvr>
                                        <p:cTn id="96" dur="1000"/>
                                        <p:tgtEl>
                                          <p:spTgt spid="7"/>
                                        </p:tgtEl>
                                      </p:cBhvr>
                                    </p:animEffect>
                                    <p:set>
                                      <p:cBhvr>
                                        <p:cTn id="97" dur="1" fill="hold">
                                          <p:stCondLst>
                                            <p:cond delay="999"/>
                                          </p:stCondLst>
                                        </p:cTn>
                                        <p:tgtEl>
                                          <p:spTgt spid="7"/>
                                        </p:tgtEl>
                                        <p:attrNameLst>
                                          <p:attrName>style.visibility</p:attrName>
                                        </p:attrNameLst>
                                      </p:cBhvr>
                                      <p:to>
                                        <p:strVal val="hidden"/>
                                      </p:to>
                                    </p:set>
                                  </p:childTnLst>
                                </p:cTn>
                              </p:par>
                              <p:par>
                                <p:cTn id="98" presetID="31" presetClass="exit" presetSubtype="0" fill="hold" nodeType="withEffect">
                                  <p:stCondLst>
                                    <p:cond delay="0"/>
                                  </p:stCondLst>
                                  <p:childTnLst>
                                    <p:anim calcmode="lin" valueType="num">
                                      <p:cBhvr>
                                        <p:cTn id="99" dur="1000"/>
                                        <p:tgtEl>
                                          <p:spTgt spid="10"/>
                                        </p:tgtEl>
                                        <p:attrNameLst>
                                          <p:attrName>ppt_w</p:attrName>
                                        </p:attrNameLst>
                                      </p:cBhvr>
                                      <p:tavLst>
                                        <p:tav tm="0">
                                          <p:val>
                                            <p:strVal val="ppt_w"/>
                                          </p:val>
                                        </p:tav>
                                        <p:tav tm="100000">
                                          <p:val>
                                            <p:fltVal val="0"/>
                                          </p:val>
                                        </p:tav>
                                      </p:tavLst>
                                    </p:anim>
                                    <p:anim calcmode="lin" valueType="num">
                                      <p:cBhvr>
                                        <p:cTn id="100" dur="1000"/>
                                        <p:tgtEl>
                                          <p:spTgt spid="10"/>
                                        </p:tgtEl>
                                        <p:attrNameLst>
                                          <p:attrName>ppt_h</p:attrName>
                                        </p:attrNameLst>
                                      </p:cBhvr>
                                      <p:tavLst>
                                        <p:tav tm="0">
                                          <p:val>
                                            <p:strVal val="ppt_h"/>
                                          </p:val>
                                        </p:tav>
                                        <p:tav tm="100000">
                                          <p:val>
                                            <p:fltVal val="0"/>
                                          </p:val>
                                        </p:tav>
                                      </p:tavLst>
                                    </p:anim>
                                    <p:anim calcmode="lin" valueType="num">
                                      <p:cBhvr>
                                        <p:cTn id="101" dur="1000"/>
                                        <p:tgtEl>
                                          <p:spTgt spid="10"/>
                                        </p:tgtEl>
                                        <p:attrNameLst>
                                          <p:attrName>style.rotation</p:attrName>
                                        </p:attrNameLst>
                                      </p:cBhvr>
                                      <p:tavLst>
                                        <p:tav tm="0">
                                          <p:val>
                                            <p:fltVal val="0"/>
                                          </p:val>
                                        </p:tav>
                                        <p:tav tm="100000">
                                          <p:val>
                                            <p:fltVal val="90"/>
                                          </p:val>
                                        </p:tav>
                                      </p:tavLst>
                                    </p:anim>
                                    <p:animEffect transition="out" filter="fade">
                                      <p:cBhvr>
                                        <p:cTn id="102" dur="1000"/>
                                        <p:tgtEl>
                                          <p:spTgt spid="10"/>
                                        </p:tgtEl>
                                      </p:cBhvr>
                                    </p:animEffect>
                                    <p:set>
                                      <p:cBhvr>
                                        <p:cTn id="103" dur="1" fill="hold">
                                          <p:stCondLst>
                                            <p:cond delay="999"/>
                                          </p:stCondLst>
                                        </p:cTn>
                                        <p:tgtEl>
                                          <p:spTgt spid="10"/>
                                        </p:tgtEl>
                                        <p:attrNameLst>
                                          <p:attrName>style.visibility</p:attrName>
                                        </p:attrNameLst>
                                      </p:cBhvr>
                                      <p:to>
                                        <p:strVal val="hidden"/>
                                      </p:to>
                                    </p:set>
                                  </p:childTnLst>
                                </p:cTn>
                              </p:par>
                              <p:par>
                                <p:cTn id="104" presetID="31" presetClass="exit" presetSubtype="0" fill="hold" grpId="1" nodeType="withEffect">
                                  <p:stCondLst>
                                    <p:cond delay="0"/>
                                  </p:stCondLst>
                                  <p:childTnLst>
                                    <p:anim calcmode="lin" valueType="num">
                                      <p:cBhvr>
                                        <p:cTn id="105" dur="1000"/>
                                        <p:tgtEl>
                                          <p:spTgt spid="12"/>
                                        </p:tgtEl>
                                        <p:attrNameLst>
                                          <p:attrName>ppt_w</p:attrName>
                                        </p:attrNameLst>
                                      </p:cBhvr>
                                      <p:tavLst>
                                        <p:tav tm="0">
                                          <p:val>
                                            <p:strVal val="ppt_w"/>
                                          </p:val>
                                        </p:tav>
                                        <p:tav tm="100000">
                                          <p:val>
                                            <p:fltVal val="0"/>
                                          </p:val>
                                        </p:tav>
                                      </p:tavLst>
                                    </p:anim>
                                    <p:anim calcmode="lin" valueType="num">
                                      <p:cBhvr>
                                        <p:cTn id="106" dur="1000"/>
                                        <p:tgtEl>
                                          <p:spTgt spid="12"/>
                                        </p:tgtEl>
                                        <p:attrNameLst>
                                          <p:attrName>ppt_h</p:attrName>
                                        </p:attrNameLst>
                                      </p:cBhvr>
                                      <p:tavLst>
                                        <p:tav tm="0">
                                          <p:val>
                                            <p:strVal val="ppt_h"/>
                                          </p:val>
                                        </p:tav>
                                        <p:tav tm="100000">
                                          <p:val>
                                            <p:fltVal val="0"/>
                                          </p:val>
                                        </p:tav>
                                      </p:tavLst>
                                    </p:anim>
                                    <p:anim calcmode="lin" valueType="num">
                                      <p:cBhvr>
                                        <p:cTn id="107" dur="1000"/>
                                        <p:tgtEl>
                                          <p:spTgt spid="12"/>
                                        </p:tgtEl>
                                        <p:attrNameLst>
                                          <p:attrName>style.rotation</p:attrName>
                                        </p:attrNameLst>
                                      </p:cBhvr>
                                      <p:tavLst>
                                        <p:tav tm="0">
                                          <p:val>
                                            <p:fltVal val="0"/>
                                          </p:val>
                                        </p:tav>
                                        <p:tav tm="100000">
                                          <p:val>
                                            <p:fltVal val="90"/>
                                          </p:val>
                                        </p:tav>
                                      </p:tavLst>
                                    </p:anim>
                                    <p:animEffect transition="out" filter="fade">
                                      <p:cBhvr>
                                        <p:cTn id="108" dur="1000"/>
                                        <p:tgtEl>
                                          <p:spTgt spid="12"/>
                                        </p:tgtEl>
                                      </p:cBhvr>
                                    </p:animEffect>
                                    <p:set>
                                      <p:cBhvr>
                                        <p:cTn id="109" dur="1" fill="hold">
                                          <p:stCondLst>
                                            <p:cond delay="999"/>
                                          </p:stCondLst>
                                        </p:cTn>
                                        <p:tgtEl>
                                          <p:spTgt spid="12"/>
                                        </p:tgtEl>
                                        <p:attrNameLst>
                                          <p:attrName>style.visibility</p:attrName>
                                        </p:attrNameLst>
                                      </p:cBhvr>
                                      <p:to>
                                        <p:strVal val="hidden"/>
                                      </p:to>
                                    </p:set>
                                  </p:childTnLst>
                                </p:cTn>
                              </p:par>
                              <p:par>
                                <p:cTn id="110" presetID="31" presetClass="exit" presetSubtype="0" fill="hold" nodeType="withEffect">
                                  <p:stCondLst>
                                    <p:cond delay="0"/>
                                  </p:stCondLst>
                                  <p:childTnLst>
                                    <p:anim calcmode="lin" valueType="num">
                                      <p:cBhvr>
                                        <p:cTn id="111" dur="1000"/>
                                        <p:tgtEl>
                                          <p:spTgt spid="13"/>
                                        </p:tgtEl>
                                        <p:attrNameLst>
                                          <p:attrName>ppt_w</p:attrName>
                                        </p:attrNameLst>
                                      </p:cBhvr>
                                      <p:tavLst>
                                        <p:tav tm="0">
                                          <p:val>
                                            <p:strVal val="ppt_w"/>
                                          </p:val>
                                        </p:tav>
                                        <p:tav tm="100000">
                                          <p:val>
                                            <p:fltVal val="0"/>
                                          </p:val>
                                        </p:tav>
                                      </p:tavLst>
                                    </p:anim>
                                    <p:anim calcmode="lin" valueType="num">
                                      <p:cBhvr>
                                        <p:cTn id="112" dur="1000"/>
                                        <p:tgtEl>
                                          <p:spTgt spid="13"/>
                                        </p:tgtEl>
                                        <p:attrNameLst>
                                          <p:attrName>ppt_h</p:attrName>
                                        </p:attrNameLst>
                                      </p:cBhvr>
                                      <p:tavLst>
                                        <p:tav tm="0">
                                          <p:val>
                                            <p:strVal val="ppt_h"/>
                                          </p:val>
                                        </p:tav>
                                        <p:tav tm="100000">
                                          <p:val>
                                            <p:fltVal val="0"/>
                                          </p:val>
                                        </p:tav>
                                      </p:tavLst>
                                    </p:anim>
                                    <p:anim calcmode="lin" valueType="num">
                                      <p:cBhvr>
                                        <p:cTn id="113" dur="1000"/>
                                        <p:tgtEl>
                                          <p:spTgt spid="13"/>
                                        </p:tgtEl>
                                        <p:attrNameLst>
                                          <p:attrName>style.rotation</p:attrName>
                                        </p:attrNameLst>
                                      </p:cBhvr>
                                      <p:tavLst>
                                        <p:tav tm="0">
                                          <p:val>
                                            <p:fltVal val="0"/>
                                          </p:val>
                                        </p:tav>
                                        <p:tav tm="100000">
                                          <p:val>
                                            <p:fltVal val="90"/>
                                          </p:val>
                                        </p:tav>
                                      </p:tavLst>
                                    </p:anim>
                                    <p:animEffect transition="out" filter="fade">
                                      <p:cBhvr>
                                        <p:cTn id="114" dur="1000"/>
                                        <p:tgtEl>
                                          <p:spTgt spid="13"/>
                                        </p:tgtEl>
                                      </p:cBhvr>
                                    </p:animEffect>
                                    <p:set>
                                      <p:cBhvr>
                                        <p:cTn id="115" dur="1" fill="hold">
                                          <p:stCondLst>
                                            <p:cond delay="999"/>
                                          </p:stCondLst>
                                        </p:cTn>
                                        <p:tgtEl>
                                          <p:spTgt spid="13"/>
                                        </p:tgtEl>
                                        <p:attrNameLst>
                                          <p:attrName>style.visibility</p:attrName>
                                        </p:attrNameLst>
                                      </p:cBhvr>
                                      <p:to>
                                        <p:strVal val="hidden"/>
                                      </p:to>
                                    </p:set>
                                  </p:childTnLst>
                                </p:cTn>
                              </p:par>
                              <p:par>
                                <p:cTn id="116" presetID="31" presetClass="exit" presetSubtype="0" fill="hold" nodeType="withEffect">
                                  <p:stCondLst>
                                    <p:cond delay="0"/>
                                  </p:stCondLst>
                                  <p:childTnLst>
                                    <p:anim calcmode="lin" valueType="num">
                                      <p:cBhvr>
                                        <p:cTn id="117" dur="1000"/>
                                        <p:tgtEl>
                                          <p:spTgt spid="19"/>
                                        </p:tgtEl>
                                        <p:attrNameLst>
                                          <p:attrName>ppt_w</p:attrName>
                                        </p:attrNameLst>
                                      </p:cBhvr>
                                      <p:tavLst>
                                        <p:tav tm="0">
                                          <p:val>
                                            <p:strVal val="ppt_w"/>
                                          </p:val>
                                        </p:tav>
                                        <p:tav tm="100000">
                                          <p:val>
                                            <p:fltVal val="0"/>
                                          </p:val>
                                        </p:tav>
                                      </p:tavLst>
                                    </p:anim>
                                    <p:anim calcmode="lin" valueType="num">
                                      <p:cBhvr>
                                        <p:cTn id="118" dur="1000"/>
                                        <p:tgtEl>
                                          <p:spTgt spid="19"/>
                                        </p:tgtEl>
                                        <p:attrNameLst>
                                          <p:attrName>ppt_h</p:attrName>
                                        </p:attrNameLst>
                                      </p:cBhvr>
                                      <p:tavLst>
                                        <p:tav tm="0">
                                          <p:val>
                                            <p:strVal val="ppt_h"/>
                                          </p:val>
                                        </p:tav>
                                        <p:tav tm="100000">
                                          <p:val>
                                            <p:fltVal val="0"/>
                                          </p:val>
                                        </p:tav>
                                      </p:tavLst>
                                    </p:anim>
                                    <p:anim calcmode="lin" valueType="num">
                                      <p:cBhvr>
                                        <p:cTn id="119" dur="1000"/>
                                        <p:tgtEl>
                                          <p:spTgt spid="19"/>
                                        </p:tgtEl>
                                        <p:attrNameLst>
                                          <p:attrName>style.rotation</p:attrName>
                                        </p:attrNameLst>
                                      </p:cBhvr>
                                      <p:tavLst>
                                        <p:tav tm="0">
                                          <p:val>
                                            <p:fltVal val="0"/>
                                          </p:val>
                                        </p:tav>
                                        <p:tav tm="100000">
                                          <p:val>
                                            <p:fltVal val="90"/>
                                          </p:val>
                                        </p:tav>
                                      </p:tavLst>
                                    </p:anim>
                                    <p:animEffect transition="out" filter="fade">
                                      <p:cBhvr>
                                        <p:cTn id="120" dur="1000"/>
                                        <p:tgtEl>
                                          <p:spTgt spid="19"/>
                                        </p:tgtEl>
                                      </p:cBhvr>
                                    </p:animEffect>
                                    <p:set>
                                      <p:cBhvr>
                                        <p:cTn id="121" dur="1" fill="hold">
                                          <p:stCondLst>
                                            <p:cond delay="999"/>
                                          </p:stCondLst>
                                        </p:cTn>
                                        <p:tgtEl>
                                          <p:spTgt spid="19"/>
                                        </p:tgtEl>
                                        <p:attrNameLst>
                                          <p:attrName>style.visibility</p:attrName>
                                        </p:attrNameLst>
                                      </p:cBhvr>
                                      <p:to>
                                        <p:strVal val="hidden"/>
                                      </p:to>
                                    </p:set>
                                  </p:childTnLst>
                                </p:cTn>
                              </p:par>
                              <p:par>
                                <p:cTn id="122" presetID="31" presetClass="exit" presetSubtype="0" fill="hold" grpId="1" nodeType="withEffect">
                                  <p:stCondLst>
                                    <p:cond delay="0"/>
                                  </p:stCondLst>
                                  <p:childTnLst>
                                    <p:anim calcmode="lin" valueType="num">
                                      <p:cBhvr>
                                        <p:cTn id="123" dur="1000"/>
                                        <p:tgtEl>
                                          <p:spTgt spid="8"/>
                                        </p:tgtEl>
                                        <p:attrNameLst>
                                          <p:attrName>ppt_w</p:attrName>
                                        </p:attrNameLst>
                                      </p:cBhvr>
                                      <p:tavLst>
                                        <p:tav tm="0">
                                          <p:val>
                                            <p:strVal val="ppt_w"/>
                                          </p:val>
                                        </p:tav>
                                        <p:tav tm="100000">
                                          <p:val>
                                            <p:fltVal val="0"/>
                                          </p:val>
                                        </p:tav>
                                      </p:tavLst>
                                    </p:anim>
                                    <p:anim calcmode="lin" valueType="num">
                                      <p:cBhvr>
                                        <p:cTn id="124" dur="1000"/>
                                        <p:tgtEl>
                                          <p:spTgt spid="8"/>
                                        </p:tgtEl>
                                        <p:attrNameLst>
                                          <p:attrName>ppt_h</p:attrName>
                                        </p:attrNameLst>
                                      </p:cBhvr>
                                      <p:tavLst>
                                        <p:tav tm="0">
                                          <p:val>
                                            <p:strVal val="ppt_h"/>
                                          </p:val>
                                        </p:tav>
                                        <p:tav tm="100000">
                                          <p:val>
                                            <p:fltVal val="0"/>
                                          </p:val>
                                        </p:tav>
                                      </p:tavLst>
                                    </p:anim>
                                    <p:anim calcmode="lin" valueType="num">
                                      <p:cBhvr>
                                        <p:cTn id="125" dur="1000"/>
                                        <p:tgtEl>
                                          <p:spTgt spid="8"/>
                                        </p:tgtEl>
                                        <p:attrNameLst>
                                          <p:attrName>style.rotation</p:attrName>
                                        </p:attrNameLst>
                                      </p:cBhvr>
                                      <p:tavLst>
                                        <p:tav tm="0">
                                          <p:val>
                                            <p:fltVal val="0"/>
                                          </p:val>
                                        </p:tav>
                                        <p:tav tm="100000">
                                          <p:val>
                                            <p:fltVal val="90"/>
                                          </p:val>
                                        </p:tav>
                                      </p:tavLst>
                                    </p:anim>
                                    <p:animEffect transition="out" filter="fade">
                                      <p:cBhvr>
                                        <p:cTn id="126" dur="1000"/>
                                        <p:tgtEl>
                                          <p:spTgt spid="8"/>
                                        </p:tgtEl>
                                      </p:cBhvr>
                                    </p:animEffect>
                                    <p:set>
                                      <p:cBhvr>
                                        <p:cTn id="127" dur="1" fill="hold">
                                          <p:stCondLst>
                                            <p:cond delay="999"/>
                                          </p:stCondLst>
                                        </p:cTn>
                                        <p:tgtEl>
                                          <p:spTgt spid="8"/>
                                        </p:tgtEl>
                                        <p:attrNameLst>
                                          <p:attrName>style.visibility</p:attrName>
                                        </p:attrNameLst>
                                      </p:cBhvr>
                                      <p:to>
                                        <p:strVal val="hidden"/>
                                      </p:to>
                                    </p:set>
                                  </p:childTnLst>
                                </p:cTn>
                              </p:par>
                              <p:par>
                                <p:cTn id="128" presetID="31" presetClass="exit" presetSubtype="0" fill="hold" nodeType="withEffect">
                                  <p:stCondLst>
                                    <p:cond delay="0"/>
                                  </p:stCondLst>
                                  <p:childTnLst>
                                    <p:anim calcmode="lin" valueType="num">
                                      <p:cBhvr>
                                        <p:cTn id="129" dur="1000"/>
                                        <p:tgtEl>
                                          <p:spTgt spid="11"/>
                                        </p:tgtEl>
                                        <p:attrNameLst>
                                          <p:attrName>ppt_w</p:attrName>
                                        </p:attrNameLst>
                                      </p:cBhvr>
                                      <p:tavLst>
                                        <p:tav tm="0">
                                          <p:val>
                                            <p:strVal val="ppt_w"/>
                                          </p:val>
                                        </p:tav>
                                        <p:tav tm="100000">
                                          <p:val>
                                            <p:fltVal val="0"/>
                                          </p:val>
                                        </p:tav>
                                      </p:tavLst>
                                    </p:anim>
                                    <p:anim calcmode="lin" valueType="num">
                                      <p:cBhvr>
                                        <p:cTn id="130" dur="1000"/>
                                        <p:tgtEl>
                                          <p:spTgt spid="11"/>
                                        </p:tgtEl>
                                        <p:attrNameLst>
                                          <p:attrName>ppt_h</p:attrName>
                                        </p:attrNameLst>
                                      </p:cBhvr>
                                      <p:tavLst>
                                        <p:tav tm="0">
                                          <p:val>
                                            <p:strVal val="ppt_h"/>
                                          </p:val>
                                        </p:tav>
                                        <p:tav tm="100000">
                                          <p:val>
                                            <p:fltVal val="0"/>
                                          </p:val>
                                        </p:tav>
                                      </p:tavLst>
                                    </p:anim>
                                    <p:anim calcmode="lin" valueType="num">
                                      <p:cBhvr>
                                        <p:cTn id="131" dur="1000"/>
                                        <p:tgtEl>
                                          <p:spTgt spid="11"/>
                                        </p:tgtEl>
                                        <p:attrNameLst>
                                          <p:attrName>style.rotation</p:attrName>
                                        </p:attrNameLst>
                                      </p:cBhvr>
                                      <p:tavLst>
                                        <p:tav tm="0">
                                          <p:val>
                                            <p:fltVal val="0"/>
                                          </p:val>
                                        </p:tav>
                                        <p:tav tm="100000">
                                          <p:val>
                                            <p:fltVal val="90"/>
                                          </p:val>
                                        </p:tav>
                                      </p:tavLst>
                                    </p:anim>
                                    <p:animEffect transition="out" filter="fade">
                                      <p:cBhvr>
                                        <p:cTn id="132" dur="1000"/>
                                        <p:tgtEl>
                                          <p:spTgt spid="11"/>
                                        </p:tgtEl>
                                      </p:cBhvr>
                                    </p:animEffect>
                                    <p:set>
                                      <p:cBhvr>
                                        <p:cTn id="133" dur="1" fill="hold">
                                          <p:stCondLst>
                                            <p:cond delay="999"/>
                                          </p:stCondLst>
                                        </p:cTn>
                                        <p:tgtEl>
                                          <p:spTgt spid="11"/>
                                        </p:tgtEl>
                                        <p:attrNameLst>
                                          <p:attrName>style.visibility</p:attrName>
                                        </p:attrNameLst>
                                      </p:cBhvr>
                                      <p:to>
                                        <p:strVal val="hidden"/>
                                      </p:to>
                                    </p:set>
                                  </p:childTnLst>
                                </p:cTn>
                              </p:par>
                              <p:par>
                                <p:cTn id="134" presetID="31" presetClass="exit" presetSubtype="0" fill="hold" nodeType="withEffect">
                                  <p:stCondLst>
                                    <p:cond delay="0"/>
                                  </p:stCondLst>
                                  <p:childTnLst>
                                    <p:anim calcmode="lin" valueType="num">
                                      <p:cBhvr>
                                        <p:cTn id="135" dur="1000"/>
                                        <p:tgtEl>
                                          <p:spTgt spid="17"/>
                                        </p:tgtEl>
                                        <p:attrNameLst>
                                          <p:attrName>ppt_w</p:attrName>
                                        </p:attrNameLst>
                                      </p:cBhvr>
                                      <p:tavLst>
                                        <p:tav tm="0">
                                          <p:val>
                                            <p:strVal val="ppt_w"/>
                                          </p:val>
                                        </p:tav>
                                        <p:tav tm="100000">
                                          <p:val>
                                            <p:fltVal val="0"/>
                                          </p:val>
                                        </p:tav>
                                      </p:tavLst>
                                    </p:anim>
                                    <p:anim calcmode="lin" valueType="num">
                                      <p:cBhvr>
                                        <p:cTn id="136" dur="1000"/>
                                        <p:tgtEl>
                                          <p:spTgt spid="17"/>
                                        </p:tgtEl>
                                        <p:attrNameLst>
                                          <p:attrName>ppt_h</p:attrName>
                                        </p:attrNameLst>
                                      </p:cBhvr>
                                      <p:tavLst>
                                        <p:tav tm="0">
                                          <p:val>
                                            <p:strVal val="ppt_h"/>
                                          </p:val>
                                        </p:tav>
                                        <p:tav tm="100000">
                                          <p:val>
                                            <p:fltVal val="0"/>
                                          </p:val>
                                        </p:tav>
                                      </p:tavLst>
                                    </p:anim>
                                    <p:anim calcmode="lin" valueType="num">
                                      <p:cBhvr>
                                        <p:cTn id="137" dur="1000"/>
                                        <p:tgtEl>
                                          <p:spTgt spid="17"/>
                                        </p:tgtEl>
                                        <p:attrNameLst>
                                          <p:attrName>style.rotation</p:attrName>
                                        </p:attrNameLst>
                                      </p:cBhvr>
                                      <p:tavLst>
                                        <p:tav tm="0">
                                          <p:val>
                                            <p:fltVal val="0"/>
                                          </p:val>
                                        </p:tav>
                                        <p:tav tm="100000">
                                          <p:val>
                                            <p:fltVal val="90"/>
                                          </p:val>
                                        </p:tav>
                                      </p:tavLst>
                                    </p:anim>
                                    <p:animEffect transition="out" filter="fade">
                                      <p:cBhvr>
                                        <p:cTn id="138" dur="1000"/>
                                        <p:tgtEl>
                                          <p:spTgt spid="17"/>
                                        </p:tgtEl>
                                      </p:cBhvr>
                                    </p:animEffect>
                                    <p:set>
                                      <p:cBhvr>
                                        <p:cTn id="139" dur="1" fill="hold">
                                          <p:stCondLst>
                                            <p:cond delay="999"/>
                                          </p:stCondLst>
                                        </p:cTn>
                                        <p:tgtEl>
                                          <p:spTgt spid="17"/>
                                        </p:tgtEl>
                                        <p:attrNameLst>
                                          <p:attrName>style.visibility</p:attrName>
                                        </p:attrNameLst>
                                      </p:cBhvr>
                                      <p:to>
                                        <p:strVal val="hidden"/>
                                      </p:to>
                                    </p:set>
                                  </p:childTnLst>
                                </p:cTn>
                              </p:par>
                              <p:par>
                                <p:cTn id="140" presetID="31" presetClass="exit" presetSubtype="0" fill="hold" grpId="1" nodeType="withEffect">
                                  <p:stCondLst>
                                    <p:cond delay="0"/>
                                  </p:stCondLst>
                                  <p:childTnLst>
                                    <p:anim calcmode="lin" valueType="num">
                                      <p:cBhvr>
                                        <p:cTn id="141" dur="1000"/>
                                        <p:tgtEl>
                                          <p:spTgt spid="16"/>
                                        </p:tgtEl>
                                        <p:attrNameLst>
                                          <p:attrName>ppt_w</p:attrName>
                                        </p:attrNameLst>
                                      </p:cBhvr>
                                      <p:tavLst>
                                        <p:tav tm="0">
                                          <p:val>
                                            <p:strVal val="ppt_w"/>
                                          </p:val>
                                        </p:tav>
                                        <p:tav tm="100000">
                                          <p:val>
                                            <p:fltVal val="0"/>
                                          </p:val>
                                        </p:tav>
                                      </p:tavLst>
                                    </p:anim>
                                    <p:anim calcmode="lin" valueType="num">
                                      <p:cBhvr>
                                        <p:cTn id="142" dur="1000"/>
                                        <p:tgtEl>
                                          <p:spTgt spid="16"/>
                                        </p:tgtEl>
                                        <p:attrNameLst>
                                          <p:attrName>ppt_h</p:attrName>
                                        </p:attrNameLst>
                                      </p:cBhvr>
                                      <p:tavLst>
                                        <p:tav tm="0">
                                          <p:val>
                                            <p:strVal val="ppt_h"/>
                                          </p:val>
                                        </p:tav>
                                        <p:tav tm="100000">
                                          <p:val>
                                            <p:fltVal val="0"/>
                                          </p:val>
                                        </p:tav>
                                      </p:tavLst>
                                    </p:anim>
                                    <p:anim calcmode="lin" valueType="num">
                                      <p:cBhvr>
                                        <p:cTn id="143" dur="1000"/>
                                        <p:tgtEl>
                                          <p:spTgt spid="16"/>
                                        </p:tgtEl>
                                        <p:attrNameLst>
                                          <p:attrName>style.rotation</p:attrName>
                                        </p:attrNameLst>
                                      </p:cBhvr>
                                      <p:tavLst>
                                        <p:tav tm="0">
                                          <p:val>
                                            <p:fltVal val="0"/>
                                          </p:val>
                                        </p:tav>
                                        <p:tav tm="100000">
                                          <p:val>
                                            <p:fltVal val="90"/>
                                          </p:val>
                                        </p:tav>
                                      </p:tavLst>
                                    </p:anim>
                                    <p:animEffect transition="out" filter="fade">
                                      <p:cBhvr>
                                        <p:cTn id="144" dur="1000"/>
                                        <p:tgtEl>
                                          <p:spTgt spid="16"/>
                                        </p:tgtEl>
                                      </p:cBhvr>
                                    </p:animEffect>
                                    <p:set>
                                      <p:cBhvr>
                                        <p:cTn id="145" dur="1" fill="hold">
                                          <p:stCondLst>
                                            <p:cond delay="999"/>
                                          </p:stCondLst>
                                        </p:cTn>
                                        <p:tgtEl>
                                          <p:spTgt spid="16"/>
                                        </p:tgtEl>
                                        <p:attrNameLst>
                                          <p:attrName>style.visibility</p:attrName>
                                        </p:attrNameLst>
                                      </p:cBhvr>
                                      <p:to>
                                        <p:strVal val="hidden"/>
                                      </p:to>
                                    </p:set>
                                  </p:childTnLst>
                                </p:cTn>
                              </p:par>
                            </p:childTnLst>
                          </p:cTn>
                        </p:par>
                        <p:par>
                          <p:cTn id="146" fill="hold">
                            <p:stCondLst>
                              <p:cond delay="1000"/>
                            </p:stCondLst>
                            <p:childTnLst>
                              <p:par>
                                <p:cTn id="147" presetID="53" presetClass="entr" presetSubtype="16" fill="hold" nodeType="afterEffect">
                                  <p:stCondLst>
                                    <p:cond delay="0"/>
                                  </p:stCondLst>
                                  <p:childTnLst>
                                    <p:set>
                                      <p:cBhvr>
                                        <p:cTn id="148" dur="1" fill="hold">
                                          <p:stCondLst>
                                            <p:cond delay="0"/>
                                          </p:stCondLst>
                                        </p:cTn>
                                        <p:tgtEl>
                                          <p:spTgt spid="22"/>
                                        </p:tgtEl>
                                        <p:attrNameLst>
                                          <p:attrName>style.visibility</p:attrName>
                                        </p:attrNameLst>
                                      </p:cBhvr>
                                      <p:to>
                                        <p:strVal val="visible"/>
                                      </p:to>
                                    </p:set>
                                    <p:anim calcmode="lin" valueType="num">
                                      <p:cBhvr>
                                        <p:cTn id="149" dur="500" fill="hold"/>
                                        <p:tgtEl>
                                          <p:spTgt spid="22"/>
                                        </p:tgtEl>
                                        <p:attrNameLst>
                                          <p:attrName>ppt_w</p:attrName>
                                        </p:attrNameLst>
                                      </p:cBhvr>
                                      <p:tavLst>
                                        <p:tav tm="0">
                                          <p:val>
                                            <p:fltVal val="0"/>
                                          </p:val>
                                        </p:tav>
                                        <p:tav tm="100000">
                                          <p:val>
                                            <p:strVal val="#ppt_w"/>
                                          </p:val>
                                        </p:tav>
                                      </p:tavLst>
                                    </p:anim>
                                    <p:anim calcmode="lin" valueType="num">
                                      <p:cBhvr>
                                        <p:cTn id="150" dur="500" fill="hold"/>
                                        <p:tgtEl>
                                          <p:spTgt spid="22"/>
                                        </p:tgtEl>
                                        <p:attrNameLst>
                                          <p:attrName>ppt_h</p:attrName>
                                        </p:attrNameLst>
                                      </p:cBhvr>
                                      <p:tavLst>
                                        <p:tav tm="0">
                                          <p:val>
                                            <p:fltVal val="0"/>
                                          </p:val>
                                        </p:tav>
                                        <p:tav tm="100000">
                                          <p:val>
                                            <p:strVal val="#ppt_h"/>
                                          </p:val>
                                        </p:tav>
                                      </p:tavLst>
                                    </p:anim>
                                    <p:animEffect transition="in" filter="fade">
                                      <p:cBhvr>
                                        <p:cTn id="151" dur="500"/>
                                        <p:tgtEl>
                                          <p:spTgt spid="22"/>
                                        </p:tgtEl>
                                      </p:cBhvr>
                                    </p:animEffect>
                                  </p:childTnLst>
                                </p:cTn>
                              </p:par>
                              <p:par>
                                <p:cTn id="152" presetID="53" presetClass="entr" presetSubtype="16" fill="hold" nodeType="withEffect">
                                  <p:stCondLst>
                                    <p:cond delay="0"/>
                                  </p:stCondLst>
                                  <p:childTnLst>
                                    <p:set>
                                      <p:cBhvr>
                                        <p:cTn id="153" dur="1" fill="hold">
                                          <p:stCondLst>
                                            <p:cond delay="0"/>
                                          </p:stCondLst>
                                        </p:cTn>
                                        <p:tgtEl>
                                          <p:spTgt spid="21"/>
                                        </p:tgtEl>
                                        <p:attrNameLst>
                                          <p:attrName>style.visibility</p:attrName>
                                        </p:attrNameLst>
                                      </p:cBhvr>
                                      <p:to>
                                        <p:strVal val="visible"/>
                                      </p:to>
                                    </p:set>
                                    <p:anim calcmode="lin" valueType="num">
                                      <p:cBhvr>
                                        <p:cTn id="154" dur="500" fill="hold"/>
                                        <p:tgtEl>
                                          <p:spTgt spid="21"/>
                                        </p:tgtEl>
                                        <p:attrNameLst>
                                          <p:attrName>ppt_w</p:attrName>
                                        </p:attrNameLst>
                                      </p:cBhvr>
                                      <p:tavLst>
                                        <p:tav tm="0">
                                          <p:val>
                                            <p:fltVal val="0"/>
                                          </p:val>
                                        </p:tav>
                                        <p:tav tm="100000">
                                          <p:val>
                                            <p:strVal val="#ppt_w"/>
                                          </p:val>
                                        </p:tav>
                                      </p:tavLst>
                                    </p:anim>
                                    <p:anim calcmode="lin" valueType="num">
                                      <p:cBhvr>
                                        <p:cTn id="155" dur="500" fill="hold"/>
                                        <p:tgtEl>
                                          <p:spTgt spid="21"/>
                                        </p:tgtEl>
                                        <p:attrNameLst>
                                          <p:attrName>ppt_h</p:attrName>
                                        </p:attrNameLst>
                                      </p:cBhvr>
                                      <p:tavLst>
                                        <p:tav tm="0">
                                          <p:val>
                                            <p:fltVal val="0"/>
                                          </p:val>
                                        </p:tav>
                                        <p:tav tm="100000">
                                          <p:val>
                                            <p:strVal val="#ppt_h"/>
                                          </p:val>
                                        </p:tav>
                                      </p:tavLst>
                                    </p:anim>
                                    <p:animEffect transition="in" filter="fade">
                                      <p:cBhvr>
                                        <p:cTn id="156" dur="500"/>
                                        <p:tgtEl>
                                          <p:spTgt spid="21"/>
                                        </p:tgtEl>
                                      </p:cBhvr>
                                    </p:animEffect>
                                  </p:childTnLst>
                                </p:cTn>
                              </p:par>
                            </p:childTnLst>
                          </p:cTn>
                        </p:par>
                        <p:par>
                          <p:cTn id="157" fill="hold">
                            <p:stCondLst>
                              <p:cond delay="1500"/>
                            </p:stCondLst>
                            <p:childTnLst>
                              <p:par>
                                <p:cTn id="158" presetID="63" presetClass="path" presetSubtype="0" accel="50000" decel="50000" fill="hold" nodeType="afterEffect">
                                  <p:stCondLst>
                                    <p:cond delay="0"/>
                                  </p:stCondLst>
                                  <p:childTnLst>
                                    <p:animMotion origin="layout" path="M -4.72222E-6 -3.58025E-6 L 0.77622 -3.58025E-6 " pathEditMode="relative" rAng="0" ptsTypes="AA">
                                      <p:cBhvr>
                                        <p:cTn id="159" dur="4000" fill="hold"/>
                                        <p:tgtEl>
                                          <p:spTgt spid="22"/>
                                        </p:tgtEl>
                                        <p:attrNameLst>
                                          <p:attrName>ppt_x</p:attrName>
                                          <p:attrName>ppt_y</p:attrName>
                                        </p:attrNameLst>
                                      </p:cBhvr>
                                      <p:rCtr x="38802" y="0"/>
                                    </p:animMotion>
                                  </p:childTnLst>
                                </p:cTn>
                              </p:par>
                              <p:par>
                                <p:cTn id="160" presetID="63" presetClass="path" presetSubtype="0" accel="50000" decel="50000" fill="hold" nodeType="withEffect">
                                  <p:stCondLst>
                                    <p:cond delay="0"/>
                                  </p:stCondLst>
                                  <p:childTnLst>
                                    <p:animMotion origin="layout" path="M -4.16667E-6 2.22222E-6 L 0.76632 2.22222E-6 " pathEditMode="relative" rAng="0" ptsTypes="AA">
                                      <p:cBhvr>
                                        <p:cTn id="161" dur="4000" fill="hold"/>
                                        <p:tgtEl>
                                          <p:spTgt spid="21"/>
                                        </p:tgtEl>
                                        <p:attrNameLst>
                                          <p:attrName>ppt_x</p:attrName>
                                          <p:attrName>ppt_y</p:attrName>
                                        </p:attrNameLst>
                                      </p:cBhvr>
                                      <p:rCtr x="38316" y="0"/>
                                    </p:animMotion>
                                  </p:childTnLst>
                                </p:cTn>
                              </p:par>
                              <p:par>
                                <p:cTn id="162" presetID="32" presetClass="emph" presetSubtype="0" repeatCount="indefinite" fill="hold" nodeType="withEffect">
                                  <p:stCondLst>
                                    <p:cond delay="0"/>
                                  </p:stCondLst>
                                  <p:childTnLst>
                                    <p:animRot by="120000">
                                      <p:cBhvr>
                                        <p:cTn id="163" dur="100" fill="hold">
                                          <p:stCondLst>
                                            <p:cond delay="0"/>
                                          </p:stCondLst>
                                        </p:cTn>
                                        <p:tgtEl>
                                          <p:spTgt spid="22"/>
                                        </p:tgtEl>
                                        <p:attrNameLst>
                                          <p:attrName>r</p:attrName>
                                        </p:attrNameLst>
                                      </p:cBhvr>
                                    </p:animRot>
                                    <p:animRot by="-240000">
                                      <p:cBhvr>
                                        <p:cTn id="164" dur="200" fill="hold">
                                          <p:stCondLst>
                                            <p:cond delay="200"/>
                                          </p:stCondLst>
                                        </p:cTn>
                                        <p:tgtEl>
                                          <p:spTgt spid="22"/>
                                        </p:tgtEl>
                                        <p:attrNameLst>
                                          <p:attrName>r</p:attrName>
                                        </p:attrNameLst>
                                      </p:cBhvr>
                                    </p:animRot>
                                    <p:animRot by="240000">
                                      <p:cBhvr>
                                        <p:cTn id="165" dur="200" fill="hold">
                                          <p:stCondLst>
                                            <p:cond delay="400"/>
                                          </p:stCondLst>
                                        </p:cTn>
                                        <p:tgtEl>
                                          <p:spTgt spid="22"/>
                                        </p:tgtEl>
                                        <p:attrNameLst>
                                          <p:attrName>r</p:attrName>
                                        </p:attrNameLst>
                                      </p:cBhvr>
                                    </p:animRot>
                                    <p:animRot by="-240000">
                                      <p:cBhvr>
                                        <p:cTn id="166" dur="200" fill="hold">
                                          <p:stCondLst>
                                            <p:cond delay="600"/>
                                          </p:stCondLst>
                                        </p:cTn>
                                        <p:tgtEl>
                                          <p:spTgt spid="22"/>
                                        </p:tgtEl>
                                        <p:attrNameLst>
                                          <p:attrName>r</p:attrName>
                                        </p:attrNameLst>
                                      </p:cBhvr>
                                    </p:animRot>
                                    <p:animRot by="120000">
                                      <p:cBhvr>
                                        <p:cTn id="167" dur="200" fill="hold">
                                          <p:stCondLst>
                                            <p:cond delay="800"/>
                                          </p:stCondLst>
                                        </p:cTn>
                                        <p:tgtEl>
                                          <p:spTgt spid="22"/>
                                        </p:tgtEl>
                                        <p:attrNameLst>
                                          <p:attrName>r</p:attrName>
                                        </p:attrNameLst>
                                      </p:cBhvr>
                                    </p:animRot>
                                  </p:childTnLst>
                                </p:cTn>
                              </p:par>
                              <p:par>
                                <p:cTn id="168" presetID="32" presetClass="emph" presetSubtype="0" repeatCount="indefinite" fill="hold" nodeType="withEffect">
                                  <p:stCondLst>
                                    <p:cond delay="0"/>
                                  </p:stCondLst>
                                  <p:childTnLst>
                                    <p:animRot by="120000">
                                      <p:cBhvr>
                                        <p:cTn id="169" dur="100" fill="hold">
                                          <p:stCondLst>
                                            <p:cond delay="0"/>
                                          </p:stCondLst>
                                        </p:cTn>
                                        <p:tgtEl>
                                          <p:spTgt spid="21"/>
                                        </p:tgtEl>
                                        <p:attrNameLst>
                                          <p:attrName>r</p:attrName>
                                        </p:attrNameLst>
                                      </p:cBhvr>
                                    </p:animRot>
                                    <p:animRot by="-240000">
                                      <p:cBhvr>
                                        <p:cTn id="170" dur="200" fill="hold">
                                          <p:stCondLst>
                                            <p:cond delay="200"/>
                                          </p:stCondLst>
                                        </p:cTn>
                                        <p:tgtEl>
                                          <p:spTgt spid="21"/>
                                        </p:tgtEl>
                                        <p:attrNameLst>
                                          <p:attrName>r</p:attrName>
                                        </p:attrNameLst>
                                      </p:cBhvr>
                                    </p:animRot>
                                    <p:animRot by="240000">
                                      <p:cBhvr>
                                        <p:cTn id="171" dur="200" fill="hold">
                                          <p:stCondLst>
                                            <p:cond delay="400"/>
                                          </p:stCondLst>
                                        </p:cTn>
                                        <p:tgtEl>
                                          <p:spTgt spid="21"/>
                                        </p:tgtEl>
                                        <p:attrNameLst>
                                          <p:attrName>r</p:attrName>
                                        </p:attrNameLst>
                                      </p:cBhvr>
                                    </p:animRot>
                                    <p:animRot by="-240000">
                                      <p:cBhvr>
                                        <p:cTn id="172" dur="200" fill="hold">
                                          <p:stCondLst>
                                            <p:cond delay="600"/>
                                          </p:stCondLst>
                                        </p:cTn>
                                        <p:tgtEl>
                                          <p:spTgt spid="21"/>
                                        </p:tgtEl>
                                        <p:attrNameLst>
                                          <p:attrName>r</p:attrName>
                                        </p:attrNameLst>
                                      </p:cBhvr>
                                    </p:animRot>
                                    <p:animRot by="120000">
                                      <p:cBhvr>
                                        <p:cTn id="173" dur="200" fill="hold">
                                          <p:stCondLst>
                                            <p:cond delay="800"/>
                                          </p:stCondLst>
                                        </p:cTn>
                                        <p:tgtEl>
                                          <p:spTgt spid="21"/>
                                        </p:tgtEl>
                                        <p:attrNameLst>
                                          <p:attrName>r</p:attrName>
                                        </p:attrNameLst>
                                      </p:cBhvr>
                                    </p:animRot>
                                  </p:childTnLst>
                                </p:cTn>
                              </p:par>
                              <p:par>
                                <p:cTn id="174" presetID="1" presetClass="mediacall" presetSubtype="0" fill="hold" nodeType="withEffect">
                                  <p:stCondLst>
                                    <p:cond delay="0"/>
                                  </p:stCondLst>
                                  <p:childTnLst>
                                    <p:cmd type="call" cmd="playFrom(0.0)">
                                      <p:cBhvr>
                                        <p:cTn id="175" dur="4414"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6" fill="hold" display="0">
                  <p:stCondLst>
                    <p:cond delay="indefinite"/>
                  </p:stCondLst>
                  <p:endCondLst>
                    <p:cond evt="onStopAudio" delay="0">
                      <p:tgtEl>
                        <p:sldTgt/>
                      </p:tgtEl>
                    </p:cond>
                  </p:endCondLst>
                </p:cTn>
                <p:tgtEl>
                  <p:spTgt spid="23"/>
                </p:tgtEl>
              </p:cMediaNode>
            </p:audio>
          </p:childTnLst>
        </p:cTn>
      </p:par>
    </p:tnLst>
    <p:bldLst>
      <p:bldP spid="6" grpId="0" animBg="1"/>
      <p:bldP spid="6" grpId="1" animBg="1"/>
      <p:bldP spid="7" grpId="0" animBg="1"/>
      <p:bldP spid="7" grpId="1" animBg="1"/>
      <p:bldP spid="8" grpId="0" animBg="1"/>
      <p:bldP spid="8" grpId="1" animBg="1"/>
      <p:bldP spid="12" grpId="0" animBg="1"/>
      <p:bldP spid="12" grpId="1" animBg="1"/>
      <p:bldP spid="14" grpId="0" animBg="1"/>
      <p:bldP spid="14" grpId="1" animBg="1"/>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ình Bầu dục 5">
            <a:extLst>
              <a:ext uri="{FF2B5EF4-FFF2-40B4-BE49-F238E27FC236}">
                <a16:creationId xmlns="" xmlns:a16="http://schemas.microsoft.com/office/drawing/2014/main" id="{0BDC860A-FD0C-41AE-8644-5E8F3079C57C}"/>
              </a:ext>
            </a:extLst>
          </p:cNvPr>
          <p:cNvSpPr/>
          <p:nvPr/>
        </p:nvSpPr>
        <p:spPr>
          <a:xfrm>
            <a:off x="6876256" y="339502"/>
            <a:ext cx="2088232" cy="7920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latin typeface="+mj-lt"/>
                <a:cs typeface="Arial" panose="020B0604020202020204" pitchFamily="34" charset="0"/>
              </a:rPr>
              <a:t>Đọc toàn bài</a:t>
            </a:r>
          </a:p>
        </p:txBody>
      </p:sp>
      <p:pic>
        <p:nvPicPr>
          <p:cNvPr id="7" name="Hình ảnh 6">
            <a:extLst>
              <a:ext uri="{FF2B5EF4-FFF2-40B4-BE49-F238E27FC236}">
                <a16:creationId xmlns="" xmlns:a16="http://schemas.microsoft.com/office/drawing/2014/main" id="{1DD6F12A-E3EB-44B3-A746-398A30B65192}"/>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 t="45800" r="-754"/>
          <a:stretch/>
        </p:blipFill>
        <p:spPr>
          <a:xfrm>
            <a:off x="972162" y="707605"/>
            <a:ext cx="5924581" cy="4443958"/>
          </a:xfrm>
          <a:prstGeom prst="rect">
            <a:avLst/>
          </a:prstGeom>
        </p:spPr>
      </p:pic>
      <p:sp>
        <p:nvSpPr>
          <p:cNvPr id="8" name="Hộp Văn bản 7">
            <a:extLst>
              <a:ext uri="{FF2B5EF4-FFF2-40B4-BE49-F238E27FC236}">
                <a16:creationId xmlns="" xmlns:a16="http://schemas.microsoft.com/office/drawing/2014/main" id="{3626D884-0203-4ED6-BF4E-4523A4751552}"/>
              </a:ext>
            </a:extLst>
          </p:cNvPr>
          <p:cNvSpPr txBox="1"/>
          <p:nvPr/>
        </p:nvSpPr>
        <p:spPr>
          <a:xfrm>
            <a:off x="2530296" y="320428"/>
            <a:ext cx="2808312" cy="400110"/>
          </a:xfrm>
          <a:prstGeom prst="rect">
            <a:avLst/>
          </a:prstGeom>
          <a:noFill/>
        </p:spPr>
        <p:txBody>
          <a:bodyPr wrap="square" rtlCol="0">
            <a:spAutoFit/>
          </a:bodyPr>
          <a:lstStyle/>
          <a:p>
            <a:r>
              <a:rPr lang="en-US" sz="2000" b="1">
                <a:solidFill>
                  <a:srgbClr val="FF0000"/>
                </a:solidFill>
              </a:rPr>
              <a:t>Chuyện bốn mùa</a:t>
            </a:r>
          </a:p>
        </p:txBody>
      </p:sp>
    </p:spTree>
    <p:extLst>
      <p:ext uri="{BB962C8B-B14F-4D97-AF65-F5344CB8AC3E}">
        <p14:creationId xmlns:p14="http://schemas.microsoft.com/office/powerpoint/2010/main" val="364357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38824" y="411510"/>
            <a:ext cx="2334560" cy="4392488"/>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744369" y="339502"/>
            <a:ext cx="6015303" cy="4032448"/>
          </a:xfrm>
          <a:prstGeom prst="rect">
            <a:avLst/>
          </a:prstGeom>
        </p:spPr>
      </p:pic>
      <p:sp>
        <p:nvSpPr>
          <p:cNvPr id="4" name="Rectangle 3"/>
          <p:cNvSpPr/>
          <p:nvPr/>
        </p:nvSpPr>
        <p:spPr>
          <a:xfrm>
            <a:off x="2908532" y="2211710"/>
            <a:ext cx="4081567" cy="1015663"/>
          </a:xfrm>
          <a:prstGeom prst="rect">
            <a:avLst/>
          </a:prstGeom>
        </p:spPr>
        <p:txBody>
          <a:bodyPr wrap="none">
            <a:spAutoFit/>
          </a:bodyPr>
          <a:lstStyle/>
          <a:p>
            <a:pPr marL="0" marR="0" lvl="0" indent="0" algn="l" defTabSz="913905"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j-lt"/>
                <a:ea typeface="+mn-ea"/>
                <a:cs typeface="Times New Roman" panose="02020603050405020304" pitchFamily="18" charset="0"/>
              </a:rPr>
              <a:t>ĐỌC HIỂU</a:t>
            </a: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j-lt"/>
              <a:ea typeface="+mn-ea"/>
              <a:cs typeface="Times New Roman" panose="02020603050405020304" pitchFamily="18" charset="0"/>
            </a:endParaRPr>
          </a:p>
        </p:txBody>
      </p:sp>
      <p:pic>
        <p:nvPicPr>
          <p:cNvPr id="7" name="Picture 6">
            <a:extLst>
              <a:ext uri="{FF2B5EF4-FFF2-40B4-BE49-F238E27FC236}">
                <a16:creationId xmlns=""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6228184" y="3386789"/>
            <a:ext cx="2610189" cy="1790565"/>
          </a:xfrm>
          <a:prstGeom prst="rect">
            <a:avLst/>
          </a:prstGeom>
        </p:spPr>
      </p:pic>
    </p:spTree>
    <p:extLst>
      <p:ext uri="{BB962C8B-B14F-4D97-AF65-F5344CB8AC3E}">
        <p14:creationId xmlns:p14="http://schemas.microsoft.com/office/powerpoint/2010/main" val="2505371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8754" y="546012"/>
            <a:ext cx="8659750" cy="830952"/>
          </a:xfrm>
          <a:prstGeom prst="rect">
            <a:avLst/>
          </a:prstGeom>
        </p:spPr>
        <p:txBody>
          <a:bodyPr wrap="square" lIns="91396" tIns="45698" rIns="91396" bIns="45698">
            <a:spAutoFit/>
          </a:bodyPr>
          <a:lstStyle/>
          <a:p>
            <a:r>
              <a:rPr lang="en-US" sz="2400" dirty="0">
                <a:solidFill>
                  <a:srgbClr val="0000FF"/>
                </a:solidFill>
                <a:latin typeface="+mj-lt"/>
                <a:cs typeface="Arial" panose="020B0604020202020204" pitchFamily="34" charset="0"/>
              </a:rPr>
              <a:t>1</a:t>
            </a:r>
            <a:r>
              <a:rPr lang="en-US" sz="2400">
                <a:solidFill>
                  <a:srgbClr val="0000FF"/>
                </a:solidFill>
                <a:latin typeface="+mj-lt"/>
                <a:cs typeface="Arial" panose="020B0604020202020204" pitchFamily="34" charset="0"/>
              </a:rPr>
              <a:t>. Câu chuyện có mấy nàng tiên</a:t>
            </a:r>
            <a:r>
              <a:rPr lang="vi-VN" sz="2400">
                <a:solidFill>
                  <a:srgbClr val="0000FF"/>
                </a:solidFill>
                <a:latin typeface="+mj-lt"/>
                <a:cs typeface="Arial" panose="020B0604020202020204" pitchFamily="34" charset="0"/>
              </a:rPr>
              <a:t>?</a:t>
            </a:r>
            <a:r>
              <a:rPr lang="en-US" sz="2400">
                <a:solidFill>
                  <a:srgbClr val="0000FF"/>
                </a:solidFill>
                <a:latin typeface="+mj-lt"/>
                <a:cs typeface="Arial" panose="020B0604020202020204" pitchFamily="34" charset="0"/>
              </a:rPr>
              <a:t> Mỗi nàng tượng trưng cho mùa nào?</a:t>
            </a:r>
            <a:endParaRPr lang="vi-VN" sz="2400" dirty="0">
              <a:solidFill>
                <a:srgbClr val="0000FF"/>
              </a:solidFill>
              <a:latin typeface="+mj-lt"/>
              <a:cs typeface="Arial" panose="020B0604020202020204" pitchFamily="34" charset="0"/>
            </a:endParaRPr>
          </a:p>
        </p:txBody>
      </p:sp>
      <p:sp>
        <p:nvSpPr>
          <p:cNvPr id="5" name="Rectangle 4"/>
          <p:cNvSpPr/>
          <p:nvPr/>
        </p:nvSpPr>
        <p:spPr>
          <a:xfrm>
            <a:off x="448754" y="1563638"/>
            <a:ext cx="8230547" cy="1938948"/>
          </a:xfrm>
          <a:prstGeom prst="rect">
            <a:avLst/>
          </a:prstGeom>
        </p:spPr>
        <p:txBody>
          <a:bodyPr wrap="square" lIns="91396" tIns="45698" rIns="91396" bIns="45698">
            <a:spAutoFit/>
          </a:bodyPr>
          <a:lstStyle/>
          <a:p>
            <a:pPr algn="just"/>
            <a:r>
              <a:rPr lang="en-US" sz="2400">
                <a:latin typeface="+mj-lt"/>
                <a:cs typeface="Times New Roman" pitchFamily="18" charset="0"/>
              </a:rPr>
              <a:t>    Truyện có 4 nàng tiên: Xuân, Hạ, Thu, Đông. Mỗi nàng tiên tượng trưng cho 1 mùa trong năm. Nàng Xuân tượng trưng cho mùa xuân. Nàng Hạ tượng trưng cho mùa hạ (mùa hè). Nàng Thu tượng trưng cho mùa thu. Nàng Đông tượng trưng cho mùa Đông.</a:t>
            </a:r>
            <a:endParaRPr lang="vi-VN" sz="2400" dirty="0">
              <a:latin typeface="+mj-lt"/>
              <a:cs typeface="Times New Roman" pitchFamily="18" charset="0"/>
            </a:endParaRPr>
          </a:p>
        </p:txBody>
      </p:sp>
    </p:spTree>
    <p:extLst>
      <p:ext uri="{BB962C8B-B14F-4D97-AF65-F5344CB8AC3E}">
        <p14:creationId xmlns:p14="http://schemas.microsoft.com/office/powerpoint/2010/main" val="43137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 xmlns:a16="http://schemas.microsoft.com/office/drawing/2014/main" id="{499EC313-70F5-4E95-A7ED-C70E1F508A9E}"/>
              </a:ext>
            </a:extLst>
          </p:cNvPr>
          <p:cNvSpPr/>
          <p:nvPr/>
        </p:nvSpPr>
        <p:spPr>
          <a:xfrm>
            <a:off x="323528" y="627534"/>
            <a:ext cx="8676456" cy="461665"/>
          </a:xfrm>
          <a:prstGeom prst="rect">
            <a:avLst/>
          </a:prstGeom>
        </p:spPr>
        <p:txBody>
          <a:bodyPr wrap="square">
            <a:spAutoFit/>
          </a:bodyPr>
          <a:lstStyle/>
          <a:p>
            <a:r>
              <a:rPr lang="en-US" sz="2400" dirty="0">
                <a:solidFill>
                  <a:srgbClr val="0000FF"/>
                </a:solidFill>
                <a:latin typeface="+mj-lt"/>
                <a:cs typeface="Arial" panose="020B0604020202020204" pitchFamily="34" charset="0"/>
              </a:rPr>
              <a:t>2</a:t>
            </a:r>
            <a:r>
              <a:rPr lang="en-US" sz="2400">
                <a:solidFill>
                  <a:srgbClr val="0000FF"/>
                </a:solidFill>
                <a:latin typeface="+mj-lt"/>
                <a:cs typeface="Arial" panose="020B0604020202020204" pitchFamily="34" charset="0"/>
              </a:rPr>
              <a:t>. </a:t>
            </a:r>
            <a:r>
              <a:rPr lang="vi-VN" sz="2400">
                <a:solidFill>
                  <a:srgbClr val="0000FF"/>
                </a:solidFill>
                <a:latin typeface="+mj-lt"/>
                <a:cs typeface="Arial" panose="020B0604020202020204" pitchFamily="34" charset="0"/>
              </a:rPr>
              <a:t> </a:t>
            </a:r>
            <a:r>
              <a:rPr lang="en-US" sz="2400">
                <a:solidFill>
                  <a:srgbClr val="0000FF"/>
                </a:solidFill>
                <a:latin typeface="+mj-lt"/>
                <a:cs typeface="Arial" panose="020B0604020202020204" pitchFamily="34" charset="0"/>
              </a:rPr>
              <a:t>Theo lời các nàng tiên, mỗi mùa có gì hay?</a:t>
            </a:r>
            <a:endParaRPr lang="vi-VN" sz="2400">
              <a:solidFill>
                <a:srgbClr val="0000FF"/>
              </a:solidFill>
              <a:latin typeface="+mj-lt"/>
              <a:cs typeface="Arial" panose="020B0604020202020204" pitchFamily="34" charset="0"/>
            </a:endParaRPr>
          </a:p>
        </p:txBody>
      </p:sp>
      <p:pic>
        <p:nvPicPr>
          <p:cNvPr id="41" name="Tieng-tinh-tinh-www_nhacchuongvui_com">
            <a:hlinkClick r:id="" action="ppaction://media"/>
            <a:extLst>
              <a:ext uri="{FF2B5EF4-FFF2-40B4-BE49-F238E27FC236}">
                <a16:creationId xmlns="" xmlns:a16="http://schemas.microsoft.com/office/drawing/2014/main" id="{F7CF6EFD-7634-4430-AA59-6184B7901B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57386" y="-876953"/>
            <a:ext cx="609600" cy="609600"/>
          </a:xfrm>
          <a:prstGeom prst="rect">
            <a:avLst/>
          </a:prstGeom>
        </p:spPr>
      </p:pic>
      <p:pic>
        <p:nvPicPr>
          <p:cNvPr id="20" name="Picture 6">
            <a:extLst>
              <a:ext uri="{FF2B5EF4-FFF2-40B4-BE49-F238E27FC236}">
                <a16:creationId xmlns="" xmlns:a16="http://schemas.microsoft.com/office/drawing/2014/main" id="{AA783AAC-29D8-4DE3-A94E-8DDF59A444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6228184" y="3386789"/>
            <a:ext cx="2610189" cy="1790565"/>
          </a:xfrm>
          <a:prstGeom prst="rect">
            <a:avLst/>
          </a:prstGeom>
        </p:spPr>
      </p:pic>
      <p:sp>
        <p:nvSpPr>
          <p:cNvPr id="2" name="Lưu đồ: Chuẩn bị 1">
            <a:extLst>
              <a:ext uri="{FF2B5EF4-FFF2-40B4-BE49-F238E27FC236}">
                <a16:creationId xmlns="" xmlns:a16="http://schemas.microsoft.com/office/drawing/2014/main" id="{CA9788D4-1E82-417E-879B-B9CB347E6E89}"/>
              </a:ext>
            </a:extLst>
          </p:cNvPr>
          <p:cNvSpPr/>
          <p:nvPr/>
        </p:nvSpPr>
        <p:spPr>
          <a:xfrm>
            <a:off x="2123728" y="1635646"/>
            <a:ext cx="4392488" cy="1584176"/>
          </a:xfrm>
          <a:prstGeom prst="flowChartPrepara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THẢO LUẬN NHÓM</a:t>
            </a:r>
          </a:p>
        </p:txBody>
      </p:sp>
    </p:spTree>
    <p:extLst>
      <p:ext uri="{BB962C8B-B14F-4D97-AF65-F5344CB8AC3E}">
        <p14:creationId xmlns:p14="http://schemas.microsoft.com/office/powerpoint/2010/main" val="264702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1"/>
                </p:tgtEl>
              </p:cMediaNode>
            </p:audio>
          </p:childTnLst>
        </p:cTn>
      </p:par>
    </p:tnLst>
    <p:bldLst>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 xmlns:a16="http://schemas.microsoft.com/office/drawing/2014/main" id="{D04DE181-5B9A-4761-A66B-68592039D88C}"/>
              </a:ext>
            </a:extLst>
          </p:cNvPr>
          <p:cNvSpPr/>
          <p:nvPr/>
        </p:nvSpPr>
        <p:spPr>
          <a:xfrm>
            <a:off x="323528" y="627534"/>
            <a:ext cx="8676456" cy="400110"/>
          </a:xfrm>
          <a:prstGeom prst="rect">
            <a:avLst/>
          </a:prstGeom>
        </p:spPr>
        <p:txBody>
          <a:bodyPr wrap="square">
            <a:spAutoFit/>
          </a:bodyPr>
          <a:lstStyle/>
          <a:p>
            <a:r>
              <a:rPr lang="en-US" sz="2000" dirty="0">
                <a:solidFill>
                  <a:srgbClr val="0000FF"/>
                </a:solidFill>
                <a:latin typeface="+mj-lt"/>
                <a:cs typeface="Arial" panose="020B0604020202020204" pitchFamily="34" charset="0"/>
              </a:rPr>
              <a:t>2</a:t>
            </a:r>
            <a:r>
              <a:rPr lang="en-US" sz="2000">
                <a:solidFill>
                  <a:srgbClr val="0000FF"/>
                </a:solidFill>
                <a:latin typeface="+mj-lt"/>
                <a:cs typeface="Arial" panose="020B0604020202020204" pitchFamily="34" charset="0"/>
              </a:rPr>
              <a:t>. </a:t>
            </a:r>
            <a:r>
              <a:rPr lang="vi-VN" sz="2000">
                <a:solidFill>
                  <a:srgbClr val="0000FF"/>
                </a:solidFill>
                <a:latin typeface="+mj-lt"/>
                <a:cs typeface="Arial" panose="020B0604020202020204" pitchFamily="34" charset="0"/>
              </a:rPr>
              <a:t> </a:t>
            </a:r>
            <a:r>
              <a:rPr lang="en-US" sz="2000">
                <a:solidFill>
                  <a:srgbClr val="0000FF"/>
                </a:solidFill>
                <a:latin typeface="+mj-lt"/>
                <a:cs typeface="Arial" panose="020B0604020202020204" pitchFamily="34" charset="0"/>
              </a:rPr>
              <a:t>Theo lời các nàng tiên, mỗi mùa có gì hay?</a:t>
            </a:r>
            <a:endParaRPr lang="vi-VN" sz="2000">
              <a:solidFill>
                <a:srgbClr val="0000FF"/>
              </a:solidFill>
              <a:latin typeface="+mj-lt"/>
              <a:cs typeface="Arial" panose="020B0604020202020204" pitchFamily="34" charset="0"/>
            </a:endParaRPr>
          </a:p>
        </p:txBody>
      </p:sp>
      <p:sp>
        <p:nvSpPr>
          <p:cNvPr id="3" name="Rectangle 4">
            <a:extLst>
              <a:ext uri="{FF2B5EF4-FFF2-40B4-BE49-F238E27FC236}">
                <a16:creationId xmlns="" xmlns:a16="http://schemas.microsoft.com/office/drawing/2014/main" id="{3904A017-23BB-4723-9467-589B59727128}"/>
              </a:ext>
            </a:extLst>
          </p:cNvPr>
          <p:cNvSpPr/>
          <p:nvPr/>
        </p:nvSpPr>
        <p:spPr>
          <a:xfrm>
            <a:off x="456726" y="1203598"/>
            <a:ext cx="8230547" cy="707842"/>
          </a:xfrm>
          <a:prstGeom prst="rect">
            <a:avLst/>
          </a:prstGeom>
        </p:spPr>
        <p:txBody>
          <a:bodyPr wrap="square" lIns="91396" tIns="45698" rIns="91396" bIns="45698">
            <a:spAutoFit/>
          </a:bodyPr>
          <a:lstStyle/>
          <a:p>
            <a:pPr algn="just"/>
            <a:r>
              <a:rPr lang="en-US" sz="2000">
                <a:latin typeface="+mj-lt"/>
                <a:cs typeface="Times New Roman" pitchFamily="18" charset="0"/>
              </a:rPr>
              <a:t>    - Theo nàng Đông: Mùa xuân về, vườn cây nào cũng đâm chồi nảy lộc. Ai cũng yêu quý nàng Xuân.</a:t>
            </a:r>
            <a:endParaRPr lang="vi-VN" sz="2000" dirty="0">
              <a:latin typeface="+mj-lt"/>
              <a:cs typeface="Times New Roman" pitchFamily="18" charset="0"/>
            </a:endParaRPr>
          </a:p>
        </p:txBody>
      </p:sp>
      <p:sp>
        <p:nvSpPr>
          <p:cNvPr id="4" name="Rectangle 4">
            <a:extLst>
              <a:ext uri="{FF2B5EF4-FFF2-40B4-BE49-F238E27FC236}">
                <a16:creationId xmlns="" xmlns:a16="http://schemas.microsoft.com/office/drawing/2014/main" id="{5D0FCBCB-FC4D-4808-9070-C467912DB33D}"/>
              </a:ext>
            </a:extLst>
          </p:cNvPr>
          <p:cNvSpPr/>
          <p:nvPr/>
        </p:nvSpPr>
        <p:spPr>
          <a:xfrm>
            <a:off x="456726" y="2034550"/>
            <a:ext cx="8230547" cy="1015618"/>
          </a:xfrm>
          <a:prstGeom prst="rect">
            <a:avLst/>
          </a:prstGeom>
        </p:spPr>
        <p:txBody>
          <a:bodyPr wrap="square" lIns="91396" tIns="45698" rIns="91396" bIns="45698">
            <a:spAutoFit/>
          </a:bodyPr>
          <a:lstStyle/>
          <a:p>
            <a:pPr algn="just"/>
            <a:r>
              <a:rPr lang="en-US" sz="2000">
                <a:latin typeface="+mj-lt"/>
                <a:cs typeface="Times New Roman" pitchFamily="18" charset="0"/>
              </a:rPr>
              <a:t>    - Theo nàng Xuân: Phải có nắng của nàng Hạ thì cây trong vườn mới đơm trái ngọt. Có nàng Hạ, các cô cậu học trò mới được nghỉ hè.</a:t>
            </a:r>
            <a:endParaRPr lang="vi-VN" sz="2000" dirty="0">
              <a:latin typeface="+mj-lt"/>
              <a:cs typeface="Times New Roman" pitchFamily="18" charset="0"/>
            </a:endParaRPr>
          </a:p>
        </p:txBody>
      </p:sp>
      <p:sp>
        <p:nvSpPr>
          <p:cNvPr id="5" name="Rectangle 4">
            <a:extLst>
              <a:ext uri="{FF2B5EF4-FFF2-40B4-BE49-F238E27FC236}">
                <a16:creationId xmlns="" xmlns:a16="http://schemas.microsoft.com/office/drawing/2014/main" id="{937ECA97-5F72-48C9-8B06-417046F8219B}"/>
              </a:ext>
            </a:extLst>
          </p:cNvPr>
          <p:cNvSpPr/>
          <p:nvPr/>
        </p:nvSpPr>
        <p:spPr>
          <a:xfrm>
            <a:off x="546482" y="3234834"/>
            <a:ext cx="8230547" cy="707842"/>
          </a:xfrm>
          <a:prstGeom prst="rect">
            <a:avLst/>
          </a:prstGeom>
        </p:spPr>
        <p:txBody>
          <a:bodyPr wrap="square" lIns="91396" tIns="45698" rIns="91396" bIns="45698">
            <a:spAutoFit/>
          </a:bodyPr>
          <a:lstStyle/>
          <a:p>
            <a:pPr algn="just"/>
            <a:r>
              <a:rPr lang="en-US" sz="2000">
                <a:latin typeface="+mj-lt"/>
                <a:cs typeface="Times New Roman" pitchFamily="18" charset="0"/>
              </a:rPr>
              <a:t>    - Theo nàng Hạ: Thiếu nhi thích nàng Thu nhất. Không có nàng Thu, làm sao có đêm trăng rằm rước đèn, phá cỗ.</a:t>
            </a:r>
            <a:endParaRPr lang="vi-VN" sz="2000" dirty="0">
              <a:latin typeface="+mj-lt"/>
              <a:cs typeface="Times New Roman" pitchFamily="18" charset="0"/>
            </a:endParaRPr>
          </a:p>
        </p:txBody>
      </p:sp>
      <p:sp>
        <p:nvSpPr>
          <p:cNvPr id="6" name="Rectangle 4">
            <a:extLst>
              <a:ext uri="{FF2B5EF4-FFF2-40B4-BE49-F238E27FC236}">
                <a16:creationId xmlns="" xmlns:a16="http://schemas.microsoft.com/office/drawing/2014/main" id="{43713DD1-E77A-41BC-A1A6-20D455EF7078}"/>
              </a:ext>
            </a:extLst>
          </p:cNvPr>
          <p:cNvSpPr/>
          <p:nvPr/>
        </p:nvSpPr>
        <p:spPr>
          <a:xfrm>
            <a:off x="546482" y="4100490"/>
            <a:ext cx="8230547" cy="707842"/>
          </a:xfrm>
          <a:prstGeom prst="rect">
            <a:avLst/>
          </a:prstGeom>
        </p:spPr>
        <p:txBody>
          <a:bodyPr wrap="square" lIns="91396" tIns="45698" rIns="91396" bIns="45698">
            <a:spAutoFit/>
          </a:bodyPr>
          <a:lstStyle/>
          <a:p>
            <a:pPr algn="just"/>
            <a:r>
              <a:rPr lang="en-US" sz="2000">
                <a:latin typeface="+mj-lt"/>
                <a:cs typeface="Times New Roman" pitchFamily="18" charset="0"/>
              </a:rPr>
              <a:t>    - Theo nàng Thu: Có nàng Đông mới có giấc ngủ ấm trong chăn. Mọi người không thể không yêu nàng Đông.</a:t>
            </a:r>
            <a:endParaRPr lang="vi-VN" sz="2000" dirty="0">
              <a:latin typeface="+mj-lt"/>
              <a:cs typeface="Times New Roman" pitchFamily="18" charset="0"/>
            </a:endParaRPr>
          </a:p>
        </p:txBody>
      </p:sp>
    </p:spTree>
    <p:extLst>
      <p:ext uri="{BB962C8B-B14F-4D97-AF65-F5344CB8AC3E}">
        <p14:creationId xmlns:p14="http://schemas.microsoft.com/office/powerpoint/2010/main" val="160515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 xmlns:a16="http://schemas.microsoft.com/office/drawing/2014/main" id="{499EC313-70F5-4E95-A7ED-C70E1F508A9E}"/>
              </a:ext>
            </a:extLst>
          </p:cNvPr>
          <p:cNvSpPr/>
          <p:nvPr/>
        </p:nvSpPr>
        <p:spPr>
          <a:xfrm>
            <a:off x="323528" y="627534"/>
            <a:ext cx="8676456" cy="461665"/>
          </a:xfrm>
          <a:prstGeom prst="rect">
            <a:avLst/>
          </a:prstGeom>
        </p:spPr>
        <p:txBody>
          <a:bodyPr wrap="square">
            <a:spAutoFit/>
          </a:bodyPr>
          <a:lstStyle/>
          <a:p>
            <a:r>
              <a:rPr lang="en-US" sz="2400" dirty="0">
                <a:solidFill>
                  <a:srgbClr val="0000FF"/>
                </a:solidFill>
                <a:latin typeface="+mj-lt"/>
                <a:cs typeface="Arial" panose="020B0604020202020204" pitchFamily="34" charset="0"/>
              </a:rPr>
              <a:t>3</a:t>
            </a:r>
            <a:r>
              <a:rPr lang="en-US" sz="2400">
                <a:solidFill>
                  <a:srgbClr val="0000FF"/>
                </a:solidFill>
                <a:latin typeface="+mj-lt"/>
                <a:cs typeface="Arial" panose="020B0604020202020204" pitchFamily="34" charset="0"/>
              </a:rPr>
              <a:t>. </a:t>
            </a:r>
            <a:r>
              <a:rPr lang="vi-VN" sz="2400">
                <a:solidFill>
                  <a:srgbClr val="0000FF"/>
                </a:solidFill>
                <a:latin typeface="+mj-lt"/>
                <a:cs typeface="Arial" panose="020B0604020202020204" pitchFamily="34" charset="0"/>
              </a:rPr>
              <a:t> </a:t>
            </a:r>
            <a:r>
              <a:rPr lang="en-US" sz="2400">
                <a:solidFill>
                  <a:srgbClr val="0000FF"/>
                </a:solidFill>
                <a:latin typeface="+mj-lt"/>
                <a:cs typeface="Arial" panose="020B0604020202020204" pitchFamily="34" charset="0"/>
              </a:rPr>
              <a:t>Theo lời bà Đất, mỗi mùa có gì hay?</a:t>
            </a:r>
            <a:endParaRPr lang="vi-VN" sz="2400">
              <a:solidFill>
                <a:srgbClr val="0000FF"/>
              </a:solidFill>
              <a:latin typeface="+mj-lt"/>
              <a:cs typeface="Arial" panose="020B0604020202020204" pitchFamily="34" charset="0"/>
            </a:endParaRPr>
          </a:p>
        </p:txBody>
      </p:sp>
      <p:pic>
        <p:nvPicPr>
          <p:cNvPr id="41" name="Tieng-tinh-tinh-www_nhacchuongvui_com">
            <a:hlinkClick r:id="" action="ppaction://media"/>
            <a:extLst>
              <a:ext uri="{FF2B5EF4-FFF2-40B4-BE49-F238E27FC236}">
                <a16:creationId xmlns="" xmlns:a16="http://schemas.microsoft.com/office/drawing/2014/main" id="{F7CF6EFD-7634-4430-AA59-6184B7901B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57386" y="-876953"/>
            <a:ext cx="609600" cy="609600"/>
          </a:xfrm>
          <a:prstGeom prst="rect">
            <a:avLst/>
          </a:prstGeom>
        </p:spPr>
      </p:pic>
      <p:pic>
        <p:nvPicPr>
          <p:cNvPr id="20" name="Picture 6">
            <a:extLst>
              <a:ext uri="{FF2B5EF4-FFF2-40B4-BE49-F238E27FC236}">
                <a16:creationId xmlns="" xmlns:a16="http://schemas.microsoft.com/office/drawing/2014/main" id="{AA783AAC-29D8-4DE3-A94E-8DDF59A444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6228184" y="3386789"/>
            <a:ext cx="2610189" cy="1790565"/>
          </a:xfrm>
          <a:prstGeom prst="rect">
            <a:avLst/>
          </a:prstGeom>
        </p:spPr>
      </p:pic>
      <p:sp>
        <p:nvSpPr>
          <p:cNvPr id="6" name="Rectangle 4">
            <a:extLst>
              <a:ext uri="{FF2B5EF4-FFF2-40B4-BE49-F238E27FC236}">
                <a16:creationId xmlns="" xmlns:a16="http://schemas.microsoft.com/office/drawing/2014/main" id="{1E651367-88D3-4833-915D-B9C0C2F60C97}"/>
              </a:ext>
            </a:extLst>
          </p:cNvPr>
          <p:cNvSpPr/>
          <p:nvPr/>
        </p:nvSpPr>
        <p:spPr>
          <a:xfrm>
            <a:off x="456726" y="1203598"/>
            <a:ext cx="8230547" cy="1938948"/>
          </a:xfrm>
          <a:prstGeom prst="rect">
            <a:avLst/>
          </a:prstGeom>
        </p:spPr>
        <p:txBody>
          <a:bodyPr wrap="square" lIns="91396" tIns="45698" rIns="91396" bIns="45698">
            <a:spAutoFit/>
          </a:bodyPr>
          <a:lstStyle/>
          <a:p>
            <a:pPr algn="just"/>
            <a:r>
              <a:rPr lang="en-US" sz="2400">
                <a:latin typeface="+mj-lt"/>
                <a:cs typeface="Times New Roman" pitchFamily="18" charset="0"/>
              </a:rPr>
              <a:t>    - Theo lời bà Đất, mỗi mùa đều có ích, đều đáng yêu. Mùa xuân làm cho cây lá tươi tốt. Mùa hạ cho trái ngọt, hoa thơm. Mùa thu làm cho trời xanh cao, cho HS nhớ ngày tựu trường. Mùa đông ấp ủ mầm sống để xuân về cây cối đâm chồi nảy lộc.</a:t>
            </a:r>
            <a:endParaRPr lang="vi-VN" sz="2400" dirty="0">
              <a:latin typeface="+mj-lt"/>
              <a:cs typeface="Times New Roman" pitchFamily="18" charset="0"/>
            </a:endParaRPr>
          </a:p>
        </p:txBody>
      </p:sp>
    </p:spTree>
    <p:extLst>
      <p:ext uri="{BB962C8B-B14F-4D97-AF65-F5344CB8AC3E}">
        <p14:creationId xmlns:p14="http://schemas.microsoft.com/office/powerpoint/2010/main" val="356973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1"/>
                </p:tgtEl>
              </p:cMediaNode>
            </p:audio>
          </p:childTnLst>
        </p:cTn>
      </p:par>
    </p:tnLst>
    <p:bldLst>
      <p:bldP spid="37"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627534"/>
            <a:ext cx="5930864" cy="461620"/>
          </a:xfrm>
          <a:prstGeom prst="rect">
            <a:avLst/>
          </a:prstGeom>
        </p:spPr>
        <p:txBody>
          <a:bodyPr wrap="square" lIns="91396" tIns="45698" rIns="91396" bIns="45698">
            <a:spAutoFit/>
          </a:bodyPr>
          <a:lstStyle/>
          <a:p>
            <a:r>
              <a:rPr lang="en-US" sz="2400">
                <a:solidFill>
                  <a:srgbClr val="0000FF"/>
                </a:solidFill>
                <a:latin typeface="+mj-lt"/>
                <a:cs typeface="Arial" panose="020B0604020202020204" pitchFamily="34" charset="0"/>
              </a:rPr>
              <a:t>- Qua bài đọc, em hiểu điều gì</a:t>
            </a:r>
            <a:r>
              <a:rPr lang="vi-VN" sz="2400">
                <a:solidFill>
                  <a:srgbClr val="0000FF"/>
                </a:solidFill>
                <a:latin typeface="+mj-lt"/>
                <a:cs typeface="Arial" panose="020B0604020202020204" pitchFamily="34" charset="0"/>
              </a:rPr>
              <a:t>?</a:t>
            </a:r>
            <a:endParaRPr lang="vi-VN" sz="2400" dirty="0">
              <a:solidFill>
                <a:srgbClr val="0000FF"/>
              </a:solidFill>
              <a:latin typeface="+mj-lt"/>
              <a:cs typeface="Arial" panose="020B0604020202020204" pitchFamily="34" charset="0"/>
            </a:endParaRPr>
          </a:p>
        </p:txBody>
      </p:sp>
      <p:sp>
        <p:nvSpPr>
          <p:cNvPr id="6" name="Đám mây 5">
            <a:extLst>
              <a:ext uri="{FF2B5EF4-FFF2-40B4-BE49-F238E27FC236}">
                <a16:creationId xmlns="" xmlns:a16="http://schemas.microsoft.com/office/drawing/2014/main" id="{3935D0B9-1238-400F-ABEF-86745EC7F55A}"/>
              </a:ext>
            </a:extLst>
          </p:cNvPr>
          <p:cNvSpPr/>
          <p:nvPr/>
        </p:nvSpPr>
        <p:spPr>
          <a:xfrm>
            <a:off x="971600" y="1347614"/>
            <a:ext cx="6912768" cy="2268252"/>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mj-lt"/>
                <a:cs typeface="Arial" panose="020B0604020202020204" pitchFamily="34" charset="0"/>
              </a:rPr>
              <a:t>     Bài đọc ca ngợi bốn mùa xuân, hạ, thu, đông. Mỗi mùa đều có vẻ đẹp riêng, đều có ích cho cuộc sống.</a:t>
            </a:r>
            <a:endParaRPr lang="vi-VN" sz="2400">
              <a:solidFill>
                <a:schemeClr val="tx1"/>
              </a:solidFill>
              <a:latin typeface="+mj-lt"/>
              <a:cs typeface="Arial" panose="020B0604020202020204" pitchFamily="34" charset="0"/>
            </a:endParaRPr>
          </a:p>
        </p:txBody>
      </p:sp>
    </p:spTree>
    <p:extLst>
      <p:ext uri="{BB962C8B-B14F-4D97-AF65-F5344CB8AC3E}">
        <p14:creationId xmlns:p14="http://schemas.microsoft.com/office/powerpoint/2010/main" val="160814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042" y="661146"/>
            <a:ext cx="7281915" cy="39734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71800" y="2787774"/>
            <a:ext cx="4263515" cy="1015618"/>
          </a:xfrm>
          <a:prstGeom prst="rect">
            <a:avLst/>
          </a:prstGeom>
          <a:noFill/>
        </p:spPr>
        <p:txBody>
          <a:bodyPr wrap="none" lIns="91396" tIns="45698" rIns="91396" bIns="45698">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000" b="1" cap="all" dirty="0" err="1">
                <a:ln w="0"/>
                <a:solidFill>
                  <a:prstClr val="black"/>
                </a:solidFill>
                <a:effectLst>
                  <a:reflection blurRad="12700" stA="50000" endPos="50000" dist="5000" dir="5400000" sy="-100000" rotWithShape="0"/>
                </a:effectLst>
                <a:latin typeface="+mj-lt"/>
                <a:cs typeface="Times New Roman" pitchFamily="18" charset="0"/>
              </a:rPr>
              <a:t>Luyện</a:t>
            </a:r>
            <a:r>
              <a:rPr lang="en-US" sz="6000" b="1" cap="all" dirty="0">
                <a:ln w="0"/>
                <a:solidFill>
                  <a:prstClr val="black"/>
                </a:solidFill>
                <a:effectLst>
                  <a:reflection blurRad="12700" stA="50000" endPos="50000" dist="5000" dir="5400000" sy="-100000" rotWithShape="0"/>
                </a:effectLst>
                <a:latin typeface="+mj-lt"/>
                <a:cs typeface="Times New Roman" pitchFamily="18" charset="0"/>
              </a:rPr>
              <a:t> </a:t>
            </a:r>
            <a:r>
              <a:rPr lang="en-US" sz="6000" b="1" cap="all" dirty="0" err="1">
                <a:ln w="0"/>
                <a:solidFill>
                  <a:prstClr val="black"/>
                </a:solidFill>
                <a:effectLst>
                  <a:reflection blurRad="12700" stA="50000" endPos="50000" dist="5000" dir="5400000" sy="-100000" rotWithShape="0"/>
                </a:effectLst>
                <a:latin typeface="+mj-lt"/>
                <a:cs typeface="Times New Roman" pitchFamily="18" charset="0"/>
              </a:rPr>
              <a:t>Tập</a:t>
            </a:r>
            <a:endParaRPr lang="en-US" sz="6000" b="1" cap="all" dirty="0">
              <a:ln w="0"/>
              <a:solidFill>
                <a:prstClr val="black"/>
              </a:solidFill>
              <a:effectLst>
                <a:reflection blurRad="12700" stA="50000" endPos="50000" dist="5000" dir="5400000" sy="-100000" rotWithShape="0"/>
              </a:effectLst>
              <a:latin typeface="+mj-lt"/>
              <a:cs typeface="Times New Roman" pitchFamily="18" charset="0"/>
            </a:endParaRPr>
          </a:p>
        </p:txBody>
      </p:sp>
    </p:spTree>
    <p:extLst>
      <p:ext uri="{BB962C8B-B14F-4D97-AF65-F5344CB8AC3E}">
        <p14:creationId xmlns:p14="http://schemas.microsoft.com/office/powerpoint/2010/main" val="72123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 xmlns:a16="http://schemas.microsoft.com/office/drawing/2014/main" id="{3D988EB6-350B-4BE3-A04B-4DC9CDFC2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9502"/>
            <a:ext cx="9144000" cy="4778598"/>
          </a:xfrm>
          <a:prstGeom prst="rect">
            <a:avLst/>
          </a:prstGeom>
        </p:spPr>
      </p:pic>
      <p:sp>
        <p:nvSpPr>
          <p:cNvPr id="4" name="Rounded Rectangle 3">
            <a:extLst>
              <a:ext uri="{FF2B5EF4-FFF2-40B4-BE49-F238E27FC236}">
                <a16:creationId xmlns="" xmlns:a16="http://schemas.microsoft.com/office/drawing/2014/main" id="{85AF3492-1ECA-401D-BB18-967A97ABF092}"/>
              </a:ext>
            </a:extLst>
          </p:cNvPr>
          <p:cNvSpPr/>
          <p:nvPr/>
        </p:nvSpPr>
        <p:spPr>
          <a:xfrm>
            <a:off x="1485900" y="1143000"/>
            <a:ext cx="6422232" cy="2686050"/>
          </a:xfrm>
          <a:prstGeom prst="roundRect">
            <a:avLst/>
          </a:prstGeom>
          <a:solidFill>
            <a:schemeClr val="accent2">
              <a:lumMod val="60000"/>
              <a:lumOff val="4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Hoa gì ngủ hết đông tàn</a:t>
            </a:r>
            <a:br>
              <a:rPr lang="en-US" sz="2400">
                <a:solidFill>
                  <a:schemeClr val="tx1"/>
                </a:solidFill>
              </a:rPr>
            </a:br>
            <a:r>
              <a:rPr lang="en-US" sz="2400">
                <a:solidFill>
                  <a:schemeClr val="tx1"/>
                </a:solidFill>
              </a:rPr>
              <a:t>Xuân về hớn hở nhuộm vàng trời Nam?</a:t>
            </a:r>
            <a:endParaRPr lang="en-US" altLang="en-US" sz="2400">
              <a:solidFill>
                <a:schemeClr val="tx1"/>
              </a:solidFill>
              <a:cs typeface="Times New Roman" panose="02020603050405020304" pitchFamily="18" charset="0"/>
            </a:endParaRPr>
          </a:p>
          <a:p>
            <a:pPr algn="ctr"/>
            <a:r>
              <a:rPr lang="en-US" altLang="en-US" sz="2400" b="1">
                <a:solidFill>
                  <a:srgbClr val="002060"/>
                </a:solidFill>
                <a:latin typeface="Times New Roman" panose="02020603050405020304" pitchFamily="18" charset="0"/>
                <a:cs typeface="Times New Roman" panose="02020603050405020304" pitchFamily="18" charset="0"/>
              </a:rPr>
              <a:t>  </a:t>
            </a:r>
          </a:p>
          <a:p>
            <a:pPr algn="ctr"/>
            <a:r>
              <a:rPr lang="en-US" altLang="en-US" sz="2800" b="1">
                <a:solidFill>
                  <a:srgbClr val="002060"/>
                </a:solidFill>
                <a:latin typeface="+mj-lt"/>
                <a:cs typeface="Times New Roman" panose="02020603050405020304" pitchFamily="18" charset="0"/>
              </a:rPr>
              <a:t>Hoa mai</a:t>
            </a:r>
            <a:endParaRPr lang="en-US" altLang="en-US" sz="2800">
              <a:solidFill>
                <a:srgbClr val="002060"/>
              </a:solidFill>
              <a:latin typeface="+mj-lt"/>
              <a:cs typeface="Times New Roman" panose="02020603050405020304" pitchFamily="18" charset="0"/>
            </a:endParaRPr>
          </a:p>
        </p:txBody>
      </p:sp>
      <p:pic>
        <p:nvPicPr>
          <p:cNvPr id="5" name="Picture 5">
            <a:hlinkClick r:id="rId3" action="ppaction://hlinksldjump"/>
            <a:extLst>
              <a:ext uri="{FF2B5EF4-FFF2-40B4-BE49-F238E27FC236}">
                <a16:creationId xmlns="" xmlns:a16="http://schemas.microsoft.com/office/drawing/2014/main" id="{89104F67-1E9C-4941-AE5D-B0C2E1C8C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2351" y="4343400"/>
            <a:ext cx="535781" cy="778669"/>
          </a:xfrm>
          <a:prstGeom prst="rect">
            <a:avLst/>
          </a:prstGeom>
        </p:spPr>
      </p:pic>
    </p:spTree>
    <p:extLst>
      <p:ext uri="{BB962C8B-B14F-4D97-AF65-F5344CB8AC3E}">
        <p14:creationId xmlns:p14="http://schemas.microsoft.com/office/powerpoint/2010/main" val="303392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C">
            <a:extLst>
              <a:ext uri="{FF2B5EF4-FFF2-40B4-BE49-F238E27FC236}">
                <a16:creationId xmlns="" xmlns:a16="http://schemas.microsoft.com/office/drawing/2014/main" id="{44A47BF2-CA4B-4E70-A5FE-C38B67FD474B}"/>
              </a:ext>
            </a:extLst>
          </p:cNvPr>
          <p:cNvGrpSpPr/>
          <p:nvPr/>
        </p:nvGrpSpPr>
        <p:grpSpPr>
          <a:xfrm>
            <a:off x="736492" y="2776875"/>
            <a:ext cx="5665526" cy="1022838"/>
            <a:chOff x="866077" y="483519"/>
            <a:chExt cx="5665526" cy="1022838"/>
          </a:xfrm>
        </p:grpSpPr>
        <p:pic>
          <p:nvPicPr>
            <p:cNvPr id="31" name="Picture 2" descr="F:\1-原创素材\1_mm1102\PPT\PPT_014\materaials\pageimg_g20h.png">
              <a:extLst>
                <a:ext uri="{FF2B5EF4-FFF2-40B4-BE49-F238E27FC236}">
                  <a16:creationId xmlns="" xmlns:a16="http://schemas.microsoft.com/office/drawing/2014/main" id="{45ED485B-B7B8-439B-A031-0B93706A6F90}"/>
                </a:ext>
              </a:extLst>
            </p:cNvPr>
            <p:cNvPicPr>
              <a:picLocks noChangeAspect="1"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66077" y="483519"/>
              <a:ext cx="1044315" cy="1022838"/>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 xmlns:a16="http://schemas.microsoft.com/office/drawing/2014/main" id="{EB3E13BD-A0D2-4188-BCAC-58007F80E6BC}"/>
                </a:ext>
              </a:extLst>
            </p:cNvPr>
            <p:cNvSpPr txBox="1"/>
            <p:nvPr/>
          </p:nvSpPr>
          <p:spPr>
            <a:xfrm>
              <a:off x="1009923" y="505270"/>
              <a:ext cx="866785" cy="742511"/>
            </a:xfrm>
            <a:prstGeom prst="rect">
              <a:avLst/>
            </a:prstGeom>
            <a:noFill/>
          </p:spPr>
          <p:txBody>
            <a:bodyPr wrap="square" rtlCol="0">
              <a:spAutoFit/>
            </a:bodyPr>
            <a:lstStyle/>
            <a:p>
              <a:pPr algn="ctr">
                <a:lnSpc>
                  <a:spcPct val="150000"/>
                </a:lnSpc>
              </a:pPr>
              <a:r>
                <a:rPr lang="en-US" altLang="zh-CN" sz="3200" dirty="0">
                  <a:solidFill>
                    <a:schemeClr val="bg1"/>
                  </a:solidFill>
                  <a:latin typeface="UTM Avo" panose="02040603050506020204" pitchFamily="18" charset="0"/>
                  <a:ea typeface="华康海报体W12(P)" pitchFamily="82" charset="-122"/>
                  <a:cs typeface="Times New Roman" pitchFamily="18" charset="0"/>
                </a:rPr>
                <a:t>C.</a:t>
              </a:r>
            </a:p>
          </p:txBody>
        </p:sp>
        <p:sp>
          <p:nvSpPr>
            <p:cNvPr id="33" name="textbox1">
              <a:extLst>
                <a:ext uri="{FF2B5EF4-FFF2-40B4-BE49-F238E27FC236}">
                  <a16:creationId xmlns="" xmlns:a16="http://schemas.microsoft.com/office/drawing/2014/main" id="{26769DE2-D410-4EC8-B6E4-9AC10F590844}"/>
                </a:ext>
              </a:extLst>
            </p:cNvPr>
            <p:cNvSpPr/>
            <p:nvPr/>
          </p:nvSpPr>
          <p:spPr>
            <a:xfrm>
              <a:off x="2079659" y="832017"/>
              <a:ext cx="4451944" cy="461665"/>
            </a:xfrm>
            <a:prstGeom prst="rect">
              <a:avLst/>
            </a:prstGeom>
            <a:ln>
              <a:solidFill>
                <a:srgbClr val="FFFF00"/>
              </a:solidFill>
            </a:ln>
          </p:spPr>
          <p:txBody>
            <a:bodyPr wrap="square">
              <a:spAutoFit/>
            </a:bodyPr>
            <a:lstStyle/>
            <a:p>
              <a:r>
                <a:rPr lang="en-US" altLang="zh-CN" sz="2400">
                  <a:latin typeface="UTM Avo" panose="02040603050506020204" pitchFamily="18" charset="0"/>
                  <a:ea typeface="方正卡通简体" pitchFamily="65" charset="-122"/>
                  <a:cs typeface="Times New Roman" pitchFamily="18" charset="0"/>
                </a:rPr>
                <a:t>Vì sao mùa thu đáng yêu?</a:t>
              </a:r>
              <a:endParaRPr lang="zh-CN" altLang="en-US" sz="2400" dirty="0">
                <a:latin typeface="UTM Avo" panose="02040603050506020204" pitchFamily="18" charset="0"/>
                <a:ea typeface="方正卡通简体" pitchFamily="65" charset="-122"/>
                <a:cs typeface="Times New Roman" pitchFamily="18" charset="0"/>
              </a:endParaRPr>
            </a:p>
          </p:txBody>
        </p:sp>
      </p:grpSp>
      <p:grpSp>
        <p:nvGrpSpPr>
          <p:cNvPr id="34" name="A">
            <a:extLst>
              <a:ext uri="{FF2B5EF4-FFF2-40B4-BE49-F238E27FC236}">
                <a16:creationId xmlns="" xmlns:a16="http://schemas.microsoft.com/office/drawing/2014/main" id="{3EFA96BD-412A-40DF-940F-C938BBEC2973}"/>
              </a:ext>
            </a:extLst>
          </p:cNvPr>
          <p:cNvGrpSpPr/>
          <p:nvPr/>
        </p:nvGrpSpPr>
        <p:grpSpPr>
          <a:xfrm>
            <a:off x="1474853" y="1041630"/>
            <a:ext cx="5860708" cy="1022838"/>
            <a:chOff x="866077" y="483519"/>
            <a:chExt cx="5220738" cy="1022838"/>
          </a:xfrm>
        </p:grpSpPr>
        <p:pic>
          <p:nvPicPr>
            <p:cNvPr id="35" name="Picture 2" descr="F:\1-原创素材\1_mm1102\PPT\PPT_014\materaials\pageimg_g20h.png">
              <a:extLst>
                <a:ext uri="{FF2B5EF4-FFF2-40B4-BE49-F238E27FC236}">
                  <a16:creationId xmlns="" xmlns:a16="http://schemas.microsoft.com/office/drawing/2014/main" id="{1E0EE2EE-D18C-4971-B78C-DBBA0A978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077" y="483519"/>
              <a:ext cx="1044315" cy="1022838"/>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 xmlns:a16="http://schemas.microsoft.com/office/drawing/2014/main" id="{CEF3C00E-CD3E-4EE2-999E-B84C895CB82E}"/>
                </a:ext>
              </a:extLst>
            </p:cNvPr>
            <p:cNvSpPr txBox="1"/>
            <p:nvPr/>
          </p:nvSpPr>
          <p:spPr>
            <a:xfrm>
              <a:off x="998477" y="526736"/>
              <a:ext cx="866785" cy="742511"/>
            </a:xfrm>
            <a:prstGeom prst="rect">
              <a:avLst/>
            </a:prstGeom>
            <a:noFill/>
          </p:spPr>
          <p:txBody>
            <a:bodyPr wrap="square" rtlCol="0">
              <a:spAutoFit/>
            </a:bodyPr>
            <a:lstStyle/>
            <a:p>
              <a:pPr algn="ctr">
                <a:lnSpc>
                  <a:spcPct val="150000"/>
                </a:lnSpc>
              </a:pPr>
              <a:r>
                <a:rPr lang="en-US" altLang="zh-CN" sz="3200" dirty="0">
                  <a:solidFill>
                    <a:schemeClr val="bg1"/>
                  </a:solidFill>
                  <a:latin typeface="UTM Avo" panose="02040603050506020204" pitchFamily="18" charset="0"/>
                  <a:ea typeface="华康海报体W12(P)" pitchFamily="82" charset="-122"/>
                  <a:cs typeface="Times New Roman" pitchFamily="18" charset="0"/>
                </a:rPr>
                <a:t>A.</a:t>
              </a:r>
            </a:p>
          </p:txBody>
        </p:sp>
        <p:sp>
          <p:nvSpPr>
            <p:cNvPr id="37" name="textbox1">
              <a:extLst>
                <a:ext uri="{FF2B5EF4-FFF2-40B4-BE49-F238E27FC236}">
                  <a16:creationId xmlns="" xmlns:a16="http://schemas.microsoft.com/office/drawing/2014/main" id="{BD39EB16-9D7F-46EF-9534-1B3AAF519F54}"/>
                </a:ext>
              </a:extLst>
            </p:cNvPr>
            <p:cNvSpPr/>
            <p:nvPr/>
          </p:nvSpPr>
          <p:spPr>
            <a:xfrm>
              <a:off x="2042792" y="560236"/>
              <a:ext cx="4044023" cy="461665"/>
            </a:xfrm>
            <a:prstGeom prst="rect">
              <a:avLst/>
            </a:prstGeom>
            <a:ln>
              <a:solidFill>
                <a:srgbClr val="FF0000"/>
              </a:solidFill>
            </a:ln>
          </p:spPr>
          <p:txBody>
            <a:bodyPr wrap="square">
              <a:spAutoFit/>
            </a:bodyPr>
            <a:lstStyle/>
            <a:p>
              <a:r>
                <a:rPr lang="en-US" altLang="zh-CN" sz="2400">
                  <a:latin typeface="UTM Avo" panose="02040603050506020204" pitchFamily="18" charset="0"/>
                  <a:ea typeface="方正卡通简体" pitchFamily="65" charset="-122"/>
                  <a:cs typeface="Times New Roman" pitchFamily="18" charset="0"/>
                </a:rPr>
                <a:t>Vì sao mùa xuân đáng yêu?</a:t>
              </a:r>
              <a:endParaRPr lang="zh-CN" altLang="en-US" sz="2400" dirty="0">
                <a:latin typeface="UTM Avo" panose="02040603050506020204" pitchFamily="18" charset="0"/>
                <a:ea typeface="方正卡通简体" pitchFamily="65" charset="-122"/>
                <a:cs typeface="Times New Roman" pitchFamily="18" charset="0"/>
              </a:endParaRPr>
            </a:p>
          </p:txBody>
        </p:sp>
      </p:grpSp>
      <p:grpSp>
        <p:nvGrpSpPr>
          <p:cNvPr id="38" name="B">
            <a:extLst>
              <a:ext uri="{FF2B5EF4-FFF2-40B4-BE49-F238E27FC236}">
                <a16:creationId xmlns="" xmlns:a16="http://schemas.microsoft.com/office/drawing/2014/main" id="{E7D4A85E-BF32-4AAA-8F24-26148FB45311}"/>
              </a:ext>
            </a:extLst>
          </p:cNvPr>
          <p:cNvGrpSpPr/>
          <p:nvPr/>
        </p:nvGrpSpPr>
        <p:grpSpPr>
          <a:xfrm>
            <a:off x="1623484" y="1785973"/>
            <a:ext cx="6948218" cy="1022838"/>
            <a:chOff x="-89267" y="461768"/>
            <a:chExt cx="6214800" cy="1022838"/>
          </a:xfrm>
        </p:grpSpPr>
        <p:pic>
          <p:nvPicPr>
            <p:cNvPr id="39" name="Picture 2" descr="F:\1-原创素材\1_mm1102\PPT\PPT_014\materaials\pageimg_g20h.png">
              <a:extLst>
                <a:ext uri="{FF2B5EF4-FFF2-40B4-BE49-F238E27FC236}">
                  <a16:creationId xmlns="" xmlns:a16="http://schemas.microsoft.com/office/drawing/2014/main" id="{8D9E3AA2-EC4D-4F45-A36B-8690763DF7DB}"/>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081218" y="461768"/>
              <a:ext cx="1044315" cy="1022838"/>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 xmlns:a16="http://schemas.microsoft.com/office/drawing/2014/main" id="{D649585B-F74B-4E89-89CF-EE609747BD11}"/>
                </a:ext>
              </a:extLst>
            </p:cNvPr>
            <p:cNvSpPr txBox="1"/>
            <p:nvPr/>
          </p:nvSpPr>
          <p:spPr>
            <a:xfrm>
              <a:off x="5225064" y="483519"/>
              <a:ext cx="866785" cy="742511"/>
            </a:xfrm>
            <a:prstGeom prst="rect">
              <a:avLst/>
            </a:prstGeom>
            <a:noFill/>
          </p:spPr>
          <p:txBody>
            <a:bodyPr wrap="square" rtlCol="0">
              <a:spAutoFit/>
            </a:bodyPr>
            <a:lstStyle/>
            <a:p>
              <a:pPr algn="ctr">
                <a:lnSpc>
                  <a:spcPct val="150000"/>
                </a:lnSpc>
              </a:pPr>
              <a:r>
                <a:rPr lang="en-US" altLang="zh-CN" sz="3200" dirty="0">
                  <a:solidFill>
                    <a:schemeClr val="bg1"/>
                  </a:solidFill>
                  <a:latin typeface="UTM Avo" panose="02040603050506020204" pitchFamily="18" charset="0"/>
                  <a:ea typeface="华康海报体W12(P)" pitchFamily="82" charset="-122"/>
                  <a:cs typeface="Times New Roman" pitchFamily="18" charset="0"/>
                </a:rPr>
                <a:t>B.</a:t>
              </a:r>
            </a:p>
          </p:txBody>
        </p:sp>
        <p:sp>
          <p:nvSpPr>
            <p:cNvPr id="41" name="textbox1">
              <a:extLst>
                <a:ext uri="{FF2B5EF4-FFF2-40B4-BE49-F238E27FC236}">
                  <a16:creationId xmlns="" xmlns:a16="http://schemas.microsoft.com/office/drawing/2014/main" id="{E0386452-7B53-446F-AC63-34A63975795C}"/>
                </a:ext>
              </a:extLst>
            </p:cNvPr>
            <p:cNvSpPr/>
            <p:nvPr/>
          </p:nvSpPr>
          <p:spPr>
            <a:xfrm>
              <a:off x="-89267" y="854774"/>
              <a:ext cx="5109139" cy="461665"/>
            </a:xfrm>
            <a:prstGeom prst="rect">
              <a:avLst/>
            </a:prstGeom>
            <a:ln>
              <a:solidFill>
                <a:srgbClr val="00B050"/>
              </a:solidFill>
            </a:ln>
          </p:spPr>
          <p:txBody>
            <a:bodyPr wrap="square">
              <a:spAutoFit/>
            </a:bodyPr>
            <a:lstStyle/>
            <a:p>
              <a:pPr algn="r"/>
              <a:r>
                <a:rPr lang="en-US" altLang="zh-CN" sz="2400">
                  <a:latin typeface="UTM Avo" panose="02040603050506020204" pitchFamily="18" charset="0"/>
                  <a:ea typeface="方正卡通简体" pitchFamily="65" charset="-122"/>
                  <a:cs typeface="Times New Roman" pitchFamily="18" charset="0"/>
                </a:rPr>
                <a:t>Vì sao mùa hạ (mùa hè) đáng yêu?</a:t>
              </a:r>
              <a:endParaRPr lang="zh-CN" altLang="en-US" sz="2400" dirty="0">
                <a:latin typeface="UTM Avo" panose="02040603050506020204" pitchFamily="18" charset="0"/>
                <a:ea typeface="方正卡通简体" pitchFamily="65" charset="-122"/>
                <a:cs typeface="Times New Roman" pitchFamily="18" charset="0"/>
              </a:endParaRPr>
            </a:p>
          </p:txBody>
        </p:sp>
      </p:grpSp>
      <p:sp>
        <p:nvSpPr>
          <p:cNvPr id="42" name="Rectangle 41">
            <a:extLst>
              <a:ext uri="{FF2B5EF4-FFF2-40B4-BE49-F238E27FC236}">
                <a16:creationId xmlns="" xmlns:a16="http://schemas.microsoft.com/office/drawing/2014/main" id="{4690F06F-1A39-42D7-97C5-345B7F5679E2}"/>
              </a:ext>
            </a:extLst>
          </p:cNvPr>
          <p:cNvSpPr/>
          <p:nvPr/>
        </p:nvSpPr>
        <p:spPr>
          <a:xfrm>
            <a:off x="479134" y="394484"/>
            <a:ext cx="8402796" cy="523220"/>
          </a:xfrm>
          <a:prstGeom prst="rect">
            <a:avLst/>
          </a:prstGeom>
        </p:spPr>
        <p:txBody>
          <a:bodyPr wrap="square">
            <a:spAutoFit/>
          </a:bodyPr>
          <a:lstStyle/>
          <a:p>
            <a:r>
              <a:rPr lang="en-US" sz="2800" dirty="0" smtClean="0">
                <a:solidFill>
                  <a:srgbClr val="0000FF"/>
                </a:solidFill>
                <a:cs typeface="Times New Roman" pitchFamily="18" charset="0"/>
              </a:rPr>
              <a:t>1</a:t>
            </a:r>
            <a:r>
              <a:rPr lang="vi-VN" sz="2800" dirty="0" smtClean="0">
                <a:solidFill>
                  <a:srgbClr val="0000FF"/>
                </a:solidFill>
                <a:cs typeface="Times New Roman" pitchFamily="18" charset="0"/>
              </a:rPr>
              <a:t>. </a:t>
            </a:r>
            <a:r>
              <a:rPr lang="en-US" sz="2800" dirty="0" err="1">
                <a:solidFill>
                  <a:srgbClr val="0000FF"/>
                </a:solidFill>
                <a:cs typeface="Times New Roman" pitchFamily="18" charset="0"/>
              </a:rPr>
              <a:t>Sử</a:t>
            </a:r>
            <a:r>
              <a:rPr lang="en-US" sz="2800" dirty="0">
                <a:solidFill>
                  <a:srgbClr val="0000FF"/>
                </a:solidFill>
                <a:cs typeface="Times New Roman" pitchFamily="18" charset="0"/>
              </a:rPr>
              <a:t> </a:t>
            </a:r>
            <a:r>
              <a:rPr lang="en-US" sz="2800" dirty="0" err="1">
                <a:solidFill>
                  <a:srgbClr val="0000FF"/>
                </a:solidFill>
                <a:cs typeface="Times New Roman" pitchFamily="18" charset="0"/>
              </a:rPr>
              <a:t>dụng</a:t>
            </a:r>
            <a:r>
              <a:rPr lang="en-US" sz="2800" dirty="0">
                <a:solidFill>
                  <a:srgbClr val="0000FF"/>
                </a:solidFill>
                <a:cs typeface="Times New Roman" pitchFamily="18" charset="0"/>
              </a:rPr>
              <a:t> </a:t>
            </a:r>
            <a:r>
              <a:rPr lang="en-US" sz="2800" dirty="0" err="1">
                <a:solidFill>
                  <a:srgbClr val="0000FF"/>
                </a:solidFill>
                <a:cs typeface="Times New Roman" pitchFamily="18" charset="0"/>
              </a:rPr>
              <a:t>câu</a:t>
            </a:r>
            <a:r>
              <a:rPr lang="en-US" sz="2800" dirty="0">
                <a:solidFill>
                  <a:srgbClr val="0000FF"/>
                </a:solidFill>
                <a:cs typeface="Times New Roman" pitchFamily="18" charset="0"/>
              </a:rPr>
              <a:t> </a:t>
            </a:r>
            <a:r>
              <a:rPr lang="en-US" sz="2800" dirty="0" err="1">
                <a:solidFill>
                  <a:srgbClr val="0000FF"/>
                </a:solidFill>
                <a:cs typeface="Times New Roman" pitchFamily="18" charset="0"/>
              </a:rPr>
              <a:t>hỏi</a:t>
            </a:r>
            <a:r>
              <a:rPr lang="en-US" sz="2800" dirty="0">
                <a:solidFill>
                  <a:srgbClr val="0000FF"/>
                </a:solidFill>
                <a:cs typeface="Times New Roman" pitchFamily="18" charset="0"/>
              </a:rPr>
              <a:t> </a:t>
            </a:r>
            <a:r>
              <a:rPr lang="en-US" sz="2800" dirty="0" err="1">
                <a:solidFill>
                  <a:srgbClr val="0000FF"/>
                </a:solidFill>
                <a:cs typeface="Times New Roman" pitchFamily="18" charset="0"/>
              </a:rPr>
              <a:t>Vì</a:t>
            </a:r>
            <a:r>
              <a:rPr lang="en-US" sz="2800" dirty="0">
                <a:solidFill>
                  <a:srgbClr val="0000FF"/>
                </a:solidFill>
                <a:cs typeface="Times New Roman" pitchFamily="18" charset="0"/>
              </a:rPr>
              <a:t> </a:t>
            </a:r>
            <a:r>
              <a:rPr lang="en-US" sz="2800" dirty="0" err="1">
                <a:solidFill>
                  <a:srgbClr val="0000FF"/>
                </a:solidFill>
                <a:cs typeface="Times New Roman" pitchFamily="18" charset="0"/>
              </a:rPr>
              <a:t>sao</a:t>
            </a:r>
            <a:r>
              <a:rPr lang="en-US" sz="2800" dirty="0">
                <a:solidFill>
                  <a:srgbClr val="0000FF"/>
                </a:solidFill>
                <a:cs typeface="Times New Roman" pitchFamily="18" charset="0"/>
              </a:rPr>
              <a:t>?, </a:t>
            </a:r>
            <a:r>
              <a:rPr lang="en-US" sz="2800" dirty="0" err="1">
                <a:solidFill>
                  <a:srgbClr val="0000FF"/>
                </a:solidFill>
                <a:cs typeface="Times New Roman" pitchFamily="18" charset="0"/>
              </a:rPr>
              <a:t>hỏi</a:t>
            </a:r>
            <a:r>
              <a:rPr lang="en-US" sz="2800" dirty="0">
                <a:solidFill>
                  <a:srgbClr val="0000FF"/>
                </a:solidFill>
                <a:cs typeface="Times New Roman" pitchFamily="18" charset="0"/>
              </a:rPr>
              <a:t> </a:t>
            </a:r>
            <a:r>
              <a:rPr lang="en-US" sz="2800" dirty="0" err="1">
                <a:solidFill>
                  <a:srgbClr val="0000FF"/>
                </a:solidFill>
                <a:cs typeface="Times New Roman" pitchFamily="18" charset="0"/>
              </a:rPr>
              <a:t>đáp</a:t>
            </a:r>
            <a:r>
              <a:rPr lang="en-US" sz="2800" dirty="0">
                <a:solidFill>
                  <a:srgbClr val="0000FF"/>
                </a:solidFill>
                <a:cs typeface="Times New Roman" pitchFamily="18" charset="0"/>
              </a:rPr>
              <a:t> </a:t>
            </a:r>
            <a:r>
              <a:rPr lang="en-US" sz="2800" dirty="0" err="1">
                <a:solidFill>
                  <a:srgbClr val="0000FF"/>
                </a:solidFill>
                <a:cs typeface="Times New Roman" pitchFamily="18" charset="0"/>
              </a:rPr>
              <a:t>với</a:t>
            </a:r>
            <a:r>
              <a:rPr lang="en-US" sz="2800" dirty="0">
                <a:solidFill>
                  <a:srgbClr val="0000FF"/>
                </a:solidFill>
                <a:cs typeface="Times New Roman" pitchFamily="18" charset="0"/>
              </a:rPr>
              <a:t> </a:t>
            </a:r>
            <a:r>
              <a:rPr lang="en-US" sz="2800" dirty="0" err="1">
                <a:solidFill>
                  <a:srgbClr val="0000FF"/>
                </a:solidFill>
                <a:cs typeface="Times New Roman" pitchFamily="18" charset="0"/>
              </a:rPr>
              <a:t>bạn</a:t>
            </a:r>
            <a:r>
              <a:rPr lang="en-US" sz="2800" dirty="0">
                <a:solidFill>
                  <a:srgbClr val="0000FF"/>
                </a:solidFill>
                <a:cs typeface="Times New Roman" pitchFamily="18" charset="0"/>
              </a:rPr>
              <a:t>:</a:t>
            </a:r>
            <a:endParaRPr lang="vi-VN" sz="2800" dirty="0">
              <a:solidFill>
                <a:srgbClr val="0000FF"/>
              </a:solidFill>
              <a:cs typeface="Times New Roman" pitchFamily="18" charset="0"/>
            </a:endParaRPr>
          </a:p>
        </p:txBody>
      </p:sp>
      <p:pic>
        <p:nvPicPr>
          <p:cNvPr id="43" name="Tieng-tinh-tinh-www_nhacchuongvui_com">
            <a:hlinkClick r:id="" action="ppaction://media"/>
            <a:extLst>
              <a:ext uri="{FF2B5EF4-FFF2-40B4-BE49-F238E27FC236}">
                <a16:creationId xmlns="" xmlns:a16="http://schemas.microsoft.com/office/drawing/2014/main" id="{334ADBB5-F9F0-4B95-8E74-F45F54EF2E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7386" y="-876953"/>
            <a:ext cx="609600" cy="609600"/>
          </a:xfrm>
          <a:prstGeom prst="rect">
            <a:avLst/>
          </a:prstGeom>
        </p:spPr>
      </p:pic>
      <p:grpSp>
        <p:nvGrpSpPr>
          <p:cNvPr id="17" name="A">
            <a:extLst>
              <a:ext uri="{FF2B5EF4-FFF2-40B4-BE49-F238E27FC236}">
                <a16:creationId xmlns="" xmlns:a16="http://schemas.microsoft.com/office/drawing/2014/main" id="{B682D013-D580-44BC-A0D6-8B3646516A4C}"/>
              </a:ext>
            </a:extLst>
          </p:cNvPr>
          <p:cNvGrpSpPr/>
          <p:nvPr/>
        </p:nvGrpSpPr>
        <p:grpSpPr>
          <a:xfrm>
            <a:off x="3480343" y="3840414"/>
            <a:ext cx="5628161" cy="1022838"/>
            <a:chOff x="866077" y="483519"/>
            <a:chExt cx="5013585" cy="1022838"/>
          </a:xfrm>
        </p:grpSpPr>
        <p:pic>
          <p:nvPicPr>
            <p:cNvPr id="18" name="Picture 2" descr="F:\1-原创素材\1_mm1102\PPT\PPT_014\materaials\pageimg_g20h.png">
              <a:extLst>
                <a:ext uri="{FF2B5EF4-FFF2-40B4-BE49-F238E27FC236}">
                  <a16:creationId xmlns="" xmlns:a16="http://schemas.microsoft.com/office/drawing/2014/main" id="{8F6C1F09-9036-4C90-AD4C-E14C9D2198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077" y="483519"/>
              <a:ext cx="1044315" cy="1022838"/>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9" name="TextBox 35">
              <a:extLst>
                <a:ext uri="{FF2B5EF4-FFF2-40B4-BE49-F238E27FC236}">
                  <a16:creationId xmlns="" xmlns:a16="http://schemas.microsoft.com/office/drawing/2014/main" id="{C56802D4-C46F-4238-B953-208101B76C0D}"/>
                </a:ext>
              </a:extLst>
            </p:cNvPr>
            <p:cNvSpPr txBox="1"/>
            <p:nvPr/>
          </p:nvSpPr>
          <p:spPr>
            <a:xfrm>
              <a:off x="998477" y="526736"/>
              <a:ext cx="866785" cy="754694"/>
            </a:xfrm>
            <a:prstGeom prst="rect">
              <a:avLst/>
            </a:prstGeom>
            <a:noFill/>
          </p:spPr>
          <p:txBody>
            <a:bodyPr wrap="square" rtlCol="0">
              <a:spAutoFit/>
            </a:bodyPr>
            <a:lstStyle/>
            <a:p>
              <a:pPr algn="ctr">
                <a:lnSpc>
                  <a:spcPct val="150000"/>
                </a:lnSpc>
              </a:pPr>
              <a:r>
                <a:rPr lang="en-US" altLang="zh-CN" sz="3200" dirty="0">
                  <a:solidFill>
                    <a:schemeClr val="bg1"/>
                  </a:solidFill>
                  <a:latin typeface="UTM Avo" panose="02040603050506020204" pitchFamily="18" charset="0"/>
                  <a:ea typeface="华康海报体W12(P)" pitchFamily="82" charset="-122"/>
                  <a:cs typeface="Times New Roman" pitchFamily="18" charset="0"/>
                </a:rPr>
                <a:t>D</a:t>
              </a:r>
              <a:r>
                <a:rPr lang="en-US" altLang="zh-CN" sz="3200">
                  <a:solidFill>
                    <a:schemeClr val="bg1"/>
                  </a:solidFill>
                  <a:latin typeface="UTM Avo" panose="02040603050506020204" pitchFamily="18" charset="0"/>
                  <a:ea typeface="华康海报体W12(P)" pitchFamily="82" charset="-122"/>
                  <a:cs typeface="Times New Roman" pitchFamily="18" charset="0"/>
                </a:rPr>
                <a:t>.</a:t>
              </a:r>
              <a:endParaRPr lang="en-US" altLang="zh-CN" sz="3200" dirty="0">
                <a:solidFill>
                  <a:schemeClr val="bg1"/>
                </a:solidFill>
                <a:latin typeface="UTM Avo" panose="02040603050506020204" pitchFamily="18" charset="0"/>
                <a:ea typeface="华康海报体W12(P)" pitchFamily="82" charset="-122"/>
                <a:cs typeface="Times New Roman" pitchFamily="18" charset="0"/>
              </a:endParaRPr>
            </a:p>
          </p:txBody>
        </p:sp>
        <p:sp>
          <p:nvSpPr>
            <p:cNvPr id="20" name="textbox1">
              <a:extLst>
                <a:ext uri="{FF2B5EF4-FFF2-40B4-BE49-F238E27FC236}">
                  <a16:creationId xmlns="" xmlns:a16="http://schemas.microsoft.com/office/drawing/2014/main" id="{F723814A-E341-4E1C-BB22-79F04934C524}"/>
                </a:ext>
              </a:extLst>
            </p:cNvPr>
            <p:cNvSpPr/>
            <p:nvPr/>
          </p:nvSpPr>
          <p:spPr>
            <a:xfrm>
              <a:off x="2042792" y="728258"/>
              <a:ext cx="3836870" cy="461665"/>
            </a:xfrm>
            <a:prstGeom prst="rect">
              <a:avLst/>
            </a:prstGeom>
            <a:ln>
              <a:solidFill>
                <a:srgbClr val="0070C0"/>
              </a:solidFill>
            </a:ln>
          </p:spPr>
          <p:txBody>
            <a:bodyPr wrap="square">
              <a:spAutoFit/>
            </a:bodyPr>
            <a:lstStyle/>
            <a:p>
              <a:r>
                <a:rPr lang="en-US" altLang="zh-CN" sz="2400">
                  <a:latin typeface="UTM Avo" panose="02040603050506020204" pitchFamily="18" charset="0"/>
                  <a:ea typeface="方正卡通简体" pitchFamily="65" charset="-122"/>
                  <a:cs typeface="Times New Roman" pitchFamily="18" charset="0"/>
                </a:rPr>
                <a:t>Vì sao mùa đông đáng yêu?</a:t>
              </a:r>
              <a:endParaRPr lang="zh-CN" altLang="en-US" sz="2400" dirty="0">
                <a:latin typeface="UTM Avo" panose="02040603050506020204" pitchFamily="18" charset="0"/>
                <a:ea typeface="方正卡通简体" pitchFamily="65" charset="-122"/>
                <a:cs typeface="Times New Roman" pitchFamily="18" charset="0"/>
              </a:endParaRPr>
            </a:p>
          </p:txBody>
        </p:sp>
      </p:grpSp>
    </p:spTree>
    <p:extLst>
      <p:ext uri="{BB962C8B-B14F-4D97-AF65-F5344CB8AC3E}">
        <p14:creationId xmlns:p14="http://schemas.microsoft.com/office/powerpoint/2010/main" val="1471341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1000" fill="hold"/>
                                        <p:tgtEl>
                                          <p:spTgt spid="34"/>
                                        </p:tgtEl>
                                        <p:attrNameLst>
                                          <p:attrName>ppt_w</p:attrName>
                                        </p:attrNameLst>
                                      </p:cBhvr>
                                      <p:tavLst>
                                        <p:tav tm="0">
                                          <p:val>
                                            <p:fltVal val="0"/>
                                          </p:val>
                                        </p:tav>
                                        <p:tav tm="100000">
                                          <p:val>
                                            <p:strVal val="#ppt_w"/>
                                          </p:val>
                                        </p:tav>
                                      </p:tavLst>
                                    </p:anim>
                                    <p:anim calcmode="lin" valueType="num">
                                      <p:cBhvr>
                                        <p:cTn id="15" dur="1000" fill="hold"/>
                                        <p:tgtEl>
                                          <p:spTgt spid="34"/>
                                        </p:tgtEl>
                                        <p:attrNameLst>
                                          <p:attrName>ppt_h</p:attrName>
                                        </p:attrNameLst>
                                      </p:cBhvr>
                                      <p:tavLst>
                                        <p:tav tm="0">
                                          <p:val>
                                            <p:fltVal val="0"/>
                                          </p:val>
                                        </p:tav>
                                        <p:tav tm="100000">
                                          <p:val>
                                            <p:strVal val="#ppt_h"/>
                                          </p:val>
                                        </p:tav>
                                      </p:tavLst>
                                    </p:anim>
                                    <p:animEffect transition="in" filter="fade">
                                      <p:cBhvr>
                                        <p:cTn id="16" dur="1000"/>
                                        <p:tgtEl>
                                          <p:spTgt spid="34"/>
                                        </p:tgtEl>
                                      </p:cBhvr>
                                    </p:animEffect>
                                  </p:childTnLst>
                                </p:cTn>
                              </p:par>
                              <p:par>
                                <p:cTn id="17" presetID="53" presetClass="entr" presetSubtype="16"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Effect transition="in" filter="fade">
                                      <p:cBhvr>
                                        <p:cTn id="21" dur="1000"/>
                                        <p:tgtEl>
                                          <p:spTgt spid="38"/>
                                        </p:tgtEl>
                                      </p:cBhvr>
                                    </p:animEffect>
                                  </p:childTnLst>
                                </p:cTn>
                              </p:par>
                              <p:par>
                                <p:cTn id="22" presetID="53" presetClass="entr" presetSubtype="16"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Effect transition="in" filter="fade">
                                      <p:cBhvr>
                                        <p:cTn id="26" dur="1000"/>
                                        <p:tgtEl>
                                          <p:spTgt spid="30"/>
                                        </p:tgtEl>
                                      </p:cBhvr>
                                    </p:animEffect>
                                  </p:childTnLst>
                                </p:cTn>
                              </p:par>
                              <p:par>
                                <p:cTn id="27" presetID="53"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Effect transition="in" filter="fade">
                                      <p:cBhvr>
                                        <p:cTn id="31" dur="1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35" presetClass="path" presetSubtype="0" accel="50000" decel="50000" fill="hold" nodeType="clickEffect">
                                  <p:stCondLst>
                                    <p:cond delay="0"/>
                                  </p:stCondLst>
                                  <p:childTnLst>
                                    <p:animMotion origin="layout" path="M 8.33333E-7 -1.85185E-6 L -0.93594 -1.85185E-6 " pathEditMode="relative" rAng="0" ptsTypes="AA">
                                      <p:cBhvr>
                                        <p:cTn id="35" dur="4000" fill="hold"/>
                                        <p:tgtEl>
                                          <p:spTgt spid="34"/>
                                        </p:tgtEl>
                                        <p:attrNameLst>
                                          <p:attrName>ppt_x</p:attrName>
                                          <p:attrName>ppt_y</p:attrName>
                                        </p:attrNameLst>
                                      </p:cBhvr>
                                      <p:rCtr x="-46788" y="0"/>
                                    </p:animMotion>
                                  </p:childTnLst>
                                </p:cTn>
                              </p:par>
                              <p:par>
                                <p:cTn id="36" presetID="63" presetClass="path" presetSubtype="0" accel="50000" decel="50000" fill="hold" nodeType="withEffect">
                                  <p:stCondLst>
                                    <p:cond delay="0"/>
                                  </p:stCondLst>
                                  <p:childTnLst>
                                    <p:animMotion origin="layout" path="M 2.22222E-6 2.09877E-6 L 0.88316 2.09877E-6 " pathEditMode="relative" rAng="0" ptsTypes="AA">
                                      <p:cBhvr>
                                        <p:cTn id="37" dur="4000" fill="hold"/>
                                        <p:tgtEl>
                                          <p:spTgt spid="30"/>
                                        </p:tgtEl>
                                        <p:attrNameLst>
                                          <p:attrName>ppt_x</p:attrName>
                                          <p:attrName>ppt_y</p:attrName>
                                        </p:attrNameLst>
                                      </p:cBhvr>
                                      <p:rCtr x="44149" y="0"/>
                                    </p:animMotion>
                                  </p:childTnLst>
                                </p:cTn>
                              </p:par>
                              <p:par>
                                <p:cTn id="38" presetID="1" presetClass="mediacall" presetSubtype="0" fill="hold" nodeType="withEffect">
                                  <p:stCondLst>
                                    <p:cond delay="0"/>
                                  </p:stCondLst>
                                  <p:childTnLst>
                                    <p:cmd type="call" cmd="playFrom(0.0)">
                                      <p:cBhvr>
                                        <p:cTn id="39" dur="3448"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43"/>
                </p:tgtEl>
              </p:cMediaNode>
            </p:audio>
          </p:childTnLst>
        </p:cTn>
      </p:par>
    </p:tnLst>
    <p:bldLst>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0A88043-2A8F-4DB3-9BBF-8B3A3AF2F2D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6973" t="60683" r="50307"/>
          <a:stretch/>
        </p:blipFill>
        <p:spPr>
          <a:xfrm>
            <a:off x="2384383" y="3003072"/>
            <a:ext cx="1685908" cy="2022280"/>
          </a:xfrm>
          <a:prstGeom prst="rect">
            <a:avLst/>
          </a:prstGeom>
        </p:spPr>
      </p:pic>
      <p:pic>
        <p:nvPicPr>
          <p:cNvPr id="11" name="Picture 10">
            <a:extLst>
              <a:ext uri="{FF2B5EF4-FFF2-40B4-BE49-F238E27FC236}">
                <a16:creationId xmlns="" xmlns:a16="http://schemas.microsoft.com/office/drawing/2014/main" id="{F10BD94D-BB0F-489D-8E8D-3F028FA12E6D}"/>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1434" t="15585" r="11353" b="36659"/>
          <a:stretch/>
        </p:blipFill>
        <p:spPr>
          <a:xfrm>
            <a:off x="5928610" y="2969702"/>
            <a:ext cx="1864422" cy="2022280"/>
          </a:xfrm>
          <a:prstGeom prst="rect">
            <a:avLst/>
          </a:prstGeom>
        </p:spPr>
      </p:pic>
      <p:sp>
        <p:nvSpPr>
          <p:cNvPr id="14" name="Speech Bubble: Oval 13">
            <a:extLst>
              <a:ext uri="{FF2B5EF4-FFF2-40B4-BE49-F238E27FC236}">
                <a16:creationId xmlns="" xmlns:a16="http://schemas.microsoft.com/office/drawing/2014/main" id="{E9B86E40-227B-45BE-87FF-C1A42BC53129}"/>
              </a:ext>
            </a:extLst>
          </p:cNvPr>
          <p:cNvSpPr/>
          <p:nvPr/>
        </p:nvSpPr>
        <p:spPr>
          <a:xfrm>
            <a:off x="764056" y="1923678"/>
            <a:ext cx="3178432" cy="1224707"/>
          </a:xfrm>
          <a:prstGeom prst="wedgeEllipseCallout">
            <a:avLst>
              <a:gd name="adj1" fmla="val 18151"/>
              <a:gd name="adj2" fmla="val 711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n-US">
                <a:solidFill>
                  <a:prstClr val="white"/>
                </a:solidFill>
                <a:latin typeface="+mj-lt"/>
                <a:cs typeface="Times New Roman" panose="02020603050405020304" pitchFamily="18" charset="0"/>
              </a:rPr>
              <a:t>   Bạn có biết, vì sao mùa xuân đáng yêu không?</a:t>
            </a:r>
          </a:p>
        </p:txBody>
      </p:sp>
      <p:sp>
        <p:nvSpPr>
          <p:cNvPr id="16" name="Speech Bubble: Oval 15">
            <a:extLst>
              <a:ext uri="{FF2B5EF4-FFF2-40B4-BE49-F238E27FC236}">
                <a16:creationId xmlns="" xmlns:a16="http://schemas.microsoft.com/office/drawing/2014/main" id="{422CA8D1-D720-41CB-BA69-3727278A8CC4}"/>
              </a:ext>
            </a:extLst>
          </p:cNvPr>
          <p:cNvSpPr/>
          <p:nvPr/>
        </p:nvSpPr>
        <p:spPr>
          <a:xfrm>
            <a:off x="5126593" y="1501245"/>
            <a:ext cx="3253350" cy="1383619"/>
          </a:xfrm>
          <a:prstGeom prst="wedgeEllipseCallout">
            <a:avLst>
              <a:gd name="adj1" fmla="val -7422"/>
              <a:gd name="adj2" fmla="val 73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950"/>
              <a:t>   </a:t>
            </a:r>
            <a:r>
              <a:rPr lang="en-US"/>
              <a:t>Vì mùa xuân tiết trời ấm áp, hoa lá tốt tươi, cây cối đâm chồi nảy lộc.</a:t>
            </a:r>
            <a:endParaRPr lang="en-US" sz="1950"/>
          </a:p>
        </p:txBody>
      </p:sp>
      <p:pic>
        <p:nvPicPr>
          <p:cNvPr id="19" name="Picture 18">
            <a:extLst>
              <a:ext uri="{FF2B5EF4-FFF2-40B4-BE49-F238E27FC236}">
                <a16:creationId xmlns="" xmlns:a16="http://schemas.microsoft.com/office/drawing/2014/main" id="{A40DBEFA-DDD5-451B-A8F7-0BF55AB5D6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3518" y="3707400"/>
            <a:ext cx="1383619" cy="1383619"/>
          </a:xfrm>
          <a:prstGeom prst="rect">
            <a:avLst/>
          </a:prstGeom>
        </p:spPr>
      </p:pic>
      <p:pic>
        <p:nvPicPr>
          <p:cNvPr id="22" name="Picture 21">
            <a:extLst>
              <a:ext uri="{FF2B5EF4-FFF2-40B4-BE49-F238E27FC236}">
                <a16:creationId xmlns="" xmlns:a16="http://schemas.microsoft.com/office/drawing/2014/main" id="{6CD04AFF-736C-4ED5-B64B-99F151CC381E}"/>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98" y="3707400"/>
            <a:ext cx="1383619" cy="1383619"/>
          </a:xfrm>
          <a:prstGeom prst="rect">
            <a:avLst/>
          </a:prstGeom>
        </p:spPr>
      </p:pic>
      <p:pic>
        <p:nvPicPr>
          <p:cNvPr id="23" name="Hush Little Baby - The Green Orbs">
            <a:hlinkClick r:id="" action="ppaction://media"/>
            <a:extLst>
              <a:ext uri="{FF2B5EF4-FFF2-40B4-BE49-F238E27FC236}">
                <a16:creationId xmlns="" xmlns:a16="http://schemas.microsoft.com/office/drawing/2014/main" id="{2C246E1D-A4F9-400E-9EB5-2FE4400493ED}"/>
              </a:ext>
            </a:extLst>
          </p:cNvPr>
          <p:cNvPicPr>
            <a:picLocks noChangeAspect="1"/>
          </p:cNvPicPr>
          <p:nvPr>
            <a:audioFile r:link="rId1"/>
            <p:extLst>
              <p:ext uri="{DAA4B4D4-6D71-4841-9C94-3DE7FCFB9230}">
                <p14:media xmlns:p14="http://schemas.microsoft.com/office/powerpoint/2010/main" r:embed="rId2">
                  <p14:trim st="1456" end="149569.9"/>
                </p14:media>
              </p:ext>
            </p:extLst>
          </p:nvPr>
        </p:nvPicPr>
        <p:blipFill>
          <a:blip r:embed="rId7"/>
          <a:stretch>
            <a:fillRect/>
          </a:stretch>
        </p:blipFill>
        <p:spPr>
          <a:xfrm>
            <a:off x="8748536" y="4642126"/>
            <a:ext cx="457200" cy="457200"/>
          </a:xfrm>
          <a:prstGeom prst="rect">
            <a:avLst/>
          </a:prstGeom>
        </p:spPr>
      </p:pic>
      <p:pic>
        <p:nvPicPr>
          <p:cNvPr id="28" name="Picture 27">
            <a:extLst>
              <a:ext uri="{FF2B5EF4-FFF2-40B4-BE49-F238E27FC236}">
                <a16:creationId xmlns="" xmlns:a16="http://schemas.microsoft.com/office/drawing/2014/main" id="{8C390FD1-05E4-478C-A44F-470D702FBB84}"/>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31016" y="3749526"/>
            <a:ext cx="1383619" cy="1383619"/>
          </a:xfrm>
          <a:prstGeom prst="rect">
            <a:avLst/>
          </a:prstGeom>
        </p:spPr>
      </p:pic>
      <p:pic>
        <p:nvPicPr>
          <p:cNvPr id="29" name="Picture 28">
            <a:extLst>
              <a:ext uri="{FF2B5EF4-FFF2-40B4-BE49-F238E27FC236}">
                <a16:creationId xmlns="" xmlns:a16="http://schemas.microsoft.com/office/drawing/2014/main" id="{88E95125-316B-4599-8762-A2927115031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365" y="3759881"/>
            <a:ext cx="1383619" cy="1383619"/>
          </a:xfrm>
          <a:prstGeom prst="rect">
            <a:avLst/>
          </a:prstGeom>
        </p:spPr>
      </p:pic>
      <p:pic>
        <p:nvPicPr>
          <p:cNvPr id="30" name="Hush Little Baby - The Green Orbs">
            <a:hlinkClick r:id="" action="ppaction://media"/>
            <a:extLst>
              <a:ext uri="{FF2B5EF4-FFF2-40B4-BE49-F238E27FC236}">
                <a16:creationId xmlns="" xmlns:a16="http://schemas.microsoft.com/office/drawing/2014/main" id="{53058AEF-DE9B-4420-942C-1FAF08269318}"/>
              </a:ext>
            </a:extLst>
          </p:cNvPr>
          <p:cNvPicPr>
            <a:picLocks noChangeAspect="1"/>
          </p:cNvPicPr>
          <p:nvPr>
            <a:audioFile r:link="rId1"/>
            <p:extLst>
              <p:ext uri="{DAA4B4D4-6D71-4841-9C94-3DE7FCFB9230}">
                <p14:media xmlns:p14="http://schemas.microsoft.com/office/powerpoint/2010/main" r:embed="rId2">
                  <p14:trim st="1456" end="149569.9"/>
                </p14:media>
              </p:ext>
            </p:extLst>
          </p:nvPr>
        </p:nvPicPr>
        <p:blipFill>
          <a:blip r:embed="rId7"/>
          <a:stretch>
            <a:fillRect/>
          </a:stretch>
        </p:blipFill>
        <p:spPr>
          <a:xfrm>
            <a:off x="8786034" y="4684252"/>
            <a:ext cx="457200" cy="457200"/>
          </a:xfrm>
          <a:prstGeom prst="rect">
            <a:avLst/>
          </a:prstGeom>
        </p:spPr>
      </p:pic>
      <p:grpSp>
        <p:nvGrpSpPr>
          <p:cNvPr id="15" name="A">
            <a:extLst>
              <a:ext uri="{FF2B5EF4-FFF2-40B4-BE49-F238E27FC236}">
                <a16:creationId xmlns="" xmlns:a16="http://schemas.microsoft.com/office/drawing/2014/main" id="{1356A538-7F04-45C7-BAD0-93DD2680D1C2}"/>
              </a:ext>
            </a:extLst>
          </p:cNvPr>
          <p:cNvGrpSpPr/>
          <p:nvPr/>
        </p:nvGrpSpPr>
        <p:grpSpPr>
          <a:xfrm>
            <a:off x="1547664" y="413671"/>
            <a:ext cx="6045853" cy="1022838"/>
            <a:chOff x="866077" y="483519"/>
            <a:chExt cx="5385666" cy="1022838"/>
          </a:xfrm>
        </p:grpSpPr>
        <p:pic>
          <p:nvPicPr>
            <p:cNvPr id="17" name="Picture 2" descr="F:\1-原创素材\1_mm1102\PPT\PPT_014\materaials\pageimg_g20h.png">
              <a:extLst>
                <a:ext uri="{FF2B5EF4-FFF2-40B4-BE49-F238E27FC236}">
                  <a16:creationId xmlns="" xmlns:a16="http://schemas.microsoft.com/office/drawing/2014/main" id="{6A3AF62E-C340-4DE2-BC90-6E8167F808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6077" y="483519"/>
              <a:ext cx="1044315" cy="1022838"/>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8" name="TextBox 35">
              <a:extLst>
                <a:ext uri="{FF2B5EF4-FFF2-40B4-BE49-F238E27FC236}">
                  <a16:creationId xmlns="" xmlns:a16="http://schemas.microsoft.com/office/drawing/2014/main" id="{FD50BE14-07CE-4391-8B07-4AB1C9C066FA}"/>
                </a:ext>
              </a:extLst>
            </p:cNvPr>
            <p:cNvSpPr txBox="1"/>
            <p:nvPr/>
          </p:nvSpPr>
          <p:spPr>
            <a:xfrm>
              <a:off x="998477" y="526736"/>
              <a:ext cx="866785" cy="742511"/>
            </a:xfrm>
            <a:prstGeom prst="rect">
              <a:avLst/>
            </a:prstGeom>
            <a:noFill/>
          </p:spPr>
          <p:txBody>
            <a:bodyPr wrap="square" rtlCol="0">
              <a:spAutoFit/>
            </a:bodyPr>
            <a:lstStyle/>
            <a:p>
              <a:pPr algn="ctr">
                <a:lnSpc>
                  <a:spcPct val="150000"/>
                </a:lnSpc>
              </a:pPr>
              <a:r>
                <a:rPr lang="en-US" altLang="zh-CN" sz="3200" dirty="0">
                  <a:solidFill>
                    <a:schemeClr val="bg1"/>
                  </a:solidFill>
                  <a:latin typeface="UTM Avo" panose="02040603050506020204" pitchFamily="18" charset="0"/>
                  <a:ea typeface="华康海报体W12(P)" pitchFamily="82" charset="-122"/>
                  <a:cs typeface="Times New Roman" pitchFamily="18" charset="0"/>
                </a:rPr>
                <a:t>A.</a:t>
              </a:r>
            </a:p>
          </p:txBody>
        </p:sp>
        <p:sp>
          <p:nvSpPr>
            <p:cNvPr id="21" name="textbox1">
              <a:extLst>
                <a:ext uri="{FF2B5EF4-FFF2-40B4-BE49-F238E27FC236}">
                  <a16:creationId xmlns="" xmlns:a16="http://schemas.microsoft.com/office/drawing/2014/main" id="{80E50B25-3A15-4FF1-A519-3BC5FB0C3FD1}"/>
                </a:ext>
              </a:extLst>
            </p:cNvPr>
            <p:cNvSpPr/>
            <p:nvPr/>
          </p:nvSpPr>
          <p:spPr>
            <a:xfrm>
              <a:off x="2042791" y="560236"/>
              <a:ext cx="4208952" cy="461665"/>
            </a:xfrm>
            <a:prstGeom prst="rect">
              <a:avLst/>
            </a:prstGeom>
            <a:ln>
              <a:solidFill>
                <a:srgbClr val="FF0000"/>
              </a:solidFill>
            </a:ln>
          </p:spPr>
          <p:txBody>
            <a:bodyPr wrap="square">
              <a:spAutoFit/>
            </a:bodyPr>
            <a:lstStyle/>
            <a:p>
              <a:r>
                <a:rPr lang="en-US" altLang="zh-CN" sz="2400">
                  <a:latin typeface="UTM Avo" panose="02040603050506020204" pitchFamily="18" charset="0"/>
                  <a:ea typeface="方正卡通简体" pitchFamily="65" charset="-122"/>
                  <a:cs typeface="Times New Roman" pitchFamily="18" charset="0"/>
                </a:rPr>
                <a:t>Vì sao mùa xuân đáng yêu?</a:t>
              </a:r>
              <a:endParaRPr lang="zh-CN" altLang="en-US" sz="2400" dirty="0">
                <a:latin typeface="UTM Avo" panose="02040603050506020204" pitchFamily="18" charset="0"/>
                <a:ea typeface="方正卡通简体" pitchFamily="65" charset="-122"/>
                <a:cs typeface="Times New Roman" pitchFamily="18" charset="0"/>
              </a:endParaRPr>
            </a:p>
          </p:txBody>
        </p:sp>
      </p:grpSp>
    </p:spTree>
    <p:extLst>
      <p:ext uri="{BB962C8B-B14F-4D97-AF65-F5344CB8AC3E}">
        <p14:creationId xmlns:p14="http://schemas.microsoft.com/office/powerpoint/2010/main" val="332988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1" presetClass="mediacall" presetSubtype="0" fill="hold" nodeType="withEffect">
                                  <p:stCondLst>
                                    <p:cond delay="0"/>
                                  </p:stCondLst>
                                  <p:childTnLst>
                                    <p:cmd type="call" cmd="playFrom(0.0)">
                                      <p:cBhvr>
                                        <p:cTn id="29" dur="1921" fill="hold"/>
                                        <p:tgtEl>
                                          <p:spTgt spid="30"/>
                                        </p:tgtEl>
                                      </p:cBhvr>
                                    </p:cmd>
                                  </p:childTnLst>
                                </p:cTn>
                              </p:par>
                              <p:par>
                                <p:cTn id="30" presetID="1" presetClass="mediacall" presetSubtype="0" fill="hold" nodeType="withEffect">
                                  <p:stCondLst>
                                    <p:cond delay="0"/>
                                  </p:stCondLst>
                                  <p:childTnLst>
                                    <p:cmd type="call" cmd="playFrom(0.0)">
                                      <p:cBhvr>
                                        <p:cTn id="31" dur="192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3"/>
                </p:tgtEl>
              </p:cMediaNode>
            </p:audio>
            <p:audio>
              <p:cMediaNode vol="80000">
                <p:cTn id="33" fill="hold" display="0">
                  <p:stCondLst>
                    <p:cond delay="indefinite"/>
                  </p:stCondLst>
                  <p:endCondLst>
                    <p:cond evt="onStopAudio" delay="0">
                      <p:tgtEl>
                        <p:sldTgt/>
                      </p:tgtEl>
                    </p:cond>
                  </p:endCondLst>
                </p:cTn>
                <p:tgtEl>
                  <p:spTgt spid="30"/>
                </p:tgtEl>
              </p:cMediaNode>
            </p:audio>
          </p:childTnLst>
        </p:cTn>
      </p:par>
    </p:tnLst>
    <p:bldLst>
      <p:bldP spid="14"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 xmlns:a16="http://schemas.microsoft.com/office/drawing/2014/main" id="{E362B10D-7C0C-4CCD-9FBD-1029DC2802D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6973" t="60683" r="50307"/>
          <a:stretch/>
        </p:blipFill>
        <p:spPr>
          <a:xfrm>
            <a:off x="2384383" y="3003072"/>
            <a:ext cx="1685908" cy="2022280"/>
          </a:xfrm>
          <a:prstGeom prst="rect">
            <a:avLst/>
          </a:prstGeom>
        </p:spPr>
      </p:pic>
      <p:pic>
        <p:nvPicPr>
          <p:cNvPr id="5" name="Picture 10">
            <a:extLst>
              <a:ext uri="{FF2B5EF4-FFF2-40B4-BE49-F238E27FC236}">
                <a16:creationId xmlns="" xmlns:a16="http://schemas.microsoft.com/office/drawing/2014/main" id="{7A2C3225-7C7E-46E8-A821-B0539254D302}"/>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1434" t="15585" r="11353" b="36659"/>
          <a:stretch/>
        </p:blipFill>
        <p:spPr>
          <a:xfrm>
            <a:off x="5928610" y="2969702"/>
            <a:ext cx="1864422" cy="2022280"/>
          </a:xfrm>
          <a:prstGeom prst="rect">
            <a:avLst/>
          </a:prstGeom>
        </p:spPr>
      </p:pic>
      <p:sp>
        <p:nvSpPr>
          <p:cNvPr id="6" name="Speech Bubble: Oval 13">
            <a:extLst>
              <a:ext uri="{FF2B5EF4-FFF2-40B4-BE49-F238E27FC236}">
                <a16:creationId xmlns="" xmlns:a16="http://schemas.microsoft.com/office/drawing/2014/main" id="{74DC6397-D1C4-40F3-AE11-A27359D623E0}"/>
              </a:ext>
            </a:extLst>
          </p:cNvPr>
          <p:cNvSpPr/>
          <p:nvPr/>
        </p:nvSpPr>
        <p:spPr>
          <a:xfrm>
            <a:off x="764056" y="1923678"/>
            <a:ext cx="2867947" cy="1224707"/>
          </a:xfrm>
          <a:prstGeom prst="wedgeEllipseCallout">
            <a:avLst>
              <a:gd name="adj1" fmla="val 18151"/>
              <a:gd name="adj2" fmla="val 711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n-US" sz="1950">
                <a:solidFill>
                  <a:prstClr val="white"/>
                </a:solidFill>
                <a:latin typeface="+mj-lt"/>
                <a:cs typeface="Times New Roman" panose="02020603050405020304" pitchFamily="18" charset="0"/>
              </a:rPr>
              <a:t>   Vì mùa hạ có nắng giúp hoa thơm, trái ngọt.</a:t>
            </a:r>
          </a:p>
        </p:txBody>
      </p:sp>
      <p:sp>
        <p:nvSpPr>
          <p:cNvPr id="7" name="Speech Bubble: Oval 15">
            <a:extLst>
              <a:ext uri="{FF2B5EF4-FFF2-40B4-BE49-F238E27FC236}">
                <a16:creationId xmlns="" xmlns:a16="http://schemas.microsoft.com/office/drawing/2014/main" id="{599CF6B2-C437-484E-9BE1-7CFA178E141B}"/>
              </a:ext>
            </a:extLst>
          </p:cNvPr>
          <p:cNvSpPr/>
          <p:nvPr/>
        </p:nvSpPr>
        <p:spPr>
          <a:xfrm>
            <a:off x="5126593" y="1501245"/>
            <a:ext cx="3253350" cy="1383619"/>
          </a:xfrm>
          <a:prstGeom prst="wedgeEllipseCallout">
            <a:avLst>
              <a:gd name="adj1" fmla="val -7422"/>
              <a:gd name="adj2" fmla="val 73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t>   Bạn ơi, </a:t>
            </a:r>
            <a:r>
              <a:rPr lang="en-US" sz="2000">
                <a:latin typeface="UTM Avo" panose="02040603050506020204" pitchFamily="18" charset="0"/>
                <a:ea typeface="方正卡通简体" pitchFamily="65" charset="-122"/>
                <a:cs typeface="Times New Roman" pitchFamily="18" charset="0"/>
              </a:rPr>
              <a:t>v</a:t>
            </a:r>
            <a:r>
              <a:rPr lang="en-US" altLang="zh-CN" sz="2000">
                <a:latin typeface="UTM Avo" panose="02040603050506020204" pitchFamily="18" charset="0"/>
                <a:ea typeface="方正卡通简体" pitchFamily="65" charset="-122"/>
                <a:cs typeface="Times New Roman" pitchFamily="18" charset="0"/>
              </a:rPr>
              <a:t>ì sao mùa hạ đáng yêu, bạn biết không?</a:t>
            </a:r>
            <a:endParaRPr lang="zh-CN" altLang="en-US" sz="2000">
              <a:latin typeface="UTM Avo" panose="02040603050506020204" pitchFamily="18" charset="0"/>
              <a:ea typeface="方正卡通简体" pitchFamily="65" charset="-122"/>
              <a:cs typeface="Times New Roman" pitchFamily="18" charset="0"/>
            </a:endParaRPr>
          </a:p>
        </p:txBody>
      </p:sp>
      <p:pic>
        <p:nvPicPr>
          <p:cNvPr id="8" name="Picture 18">
            <a:extLst>
              <a:ext uri="{FF2B5EF4-FFF2-40B4-BE49-F238E27FC236}">
                <a16:creationId xmlns="" xmlns:a16="http://schemas.microsoft.com/office/drawing/2014/main" id="{142AD693-5D9A-49F9-9DC0-49170D6BA7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3518" y="3707400"/>
            <a:ext cx="1383619" cy="1383619"/>
          </a:xfrm>
          <a:prstGeom prst="rect">
            <a:avLst/>
          </a:prstGeom>
        </p:spPr>
      </p:pic>
      <p:pic>
        <p:nvPicPr>
          <p:cNvPr id="9" name="Picture 21">
            <a:extLst>
              <a:ext uri="{FF2B5EF4-FFF2-40B4-BE49-F238E27FC236}">
                <a16:creationId xmlns="" xmlns:a16="http://schemas.microsoft.com/office/drawing/2014/main" id="{81C50188-C164-4AE2-AADE-AAAF6443C0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704" y="3757833"/>
            <a:ext cx="1383619" cy="1383619"/>
          </a:xfrm>
          <a:prstGeom prst="rect">
            <a:avLst/>
          </a:prstGeom>
        </p:spPr>
      </p:pic>
      <p:pic>
        <p:nvPicPr>
          <p:cNvPr id="10" name="Hush Little Baby - The Green Orbs">
            <a:hlinkClick r:id="" action="ppaction://media"/>
            <a:extLst>
              <a:ext uri="{FF2B5EF4-FFF2-40B4-BE49-F238E27FC236}">
                <a16:creationId xmlns="" xmlns:a16="http://schemas.microsoft.com/office/drawing/2014/main" id="{FC48F9B5-1510-45BB-B5FA-72A866B90B44}"/>
              </a:ext>
            </a:extLst>
          </p:cNvPr>
          <p:cNvPicPr>
            <a:picLocks noChangeAspect="1"/>
          </p:cNvPicPr>
          <p:nvPr>
            <a:audioFile r:link="rId1"/>
            <p:extLst>
              <p:ext uri="{DAA4B4D4-6D71-4841-9C94-3DE7FCFB9230}">
                <p14:media xmlns:p14="http://schemas.microsoft.com/office/powerpoint/2010/main" r:embed="rId2">
                  <p14:trim st="1456" end="149569.9"/>
                </p14:media>
              </p:ext>
            </p:extLst>
          </p:nvPr>
        </p:nvPicPr>
        <p:blipFill>
          <a:blip r:embed="rId7"/>
          <a:stretch>
            <a:fillRect/>
          </a:stretch>
        </p:blipFill>
        <p:spPr>
          <a:xfrm>
            <a:off x="8748536" y="4642126"/>
            <a:ext cx="457200" cy="457200"/>
          </a:xfrm>
          <a:prstGeom prst="rect">
            <a:avLst/>
          </a:prstGeom>
        </p:spPr>
      </p:pic>
      <p:pic>
        <p:nvPicPr>
          <p:cNvPr id="11" name="Picture 27">
            <a:extLst>
              <a:ext uri="{FF2B5EF4-FFF2-40B4-BE49-F238E27FC236}">
                <a16:creationId xmlns="" xmlns:a16="http://schemas.microsoft.com/office/drawing/2014/main" id="{9420E864-7FB0-47FD-8177-08748FA445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1016" y="3749526"/>
            <a:ext cx="1383619" cy="1383619"/>
          </a:xfrm>
          <a:prstGeom prst="rect">
            <a:avLst/>
          </a:prstGeom>
        </p:spPr>
      </p:pic>
      <p:pic>
        <p:nvPicPr>
          <p:cNvPr id="12" name="Picture 28">
            <a:extLst>
              <a:ext uri="{FF2B5EF4-FFF2-40B4-BE49-F238E27FC236}">
                <a16:creationId xmlns="" xmlns:a16="http://schemas.microsoft.com/office/drawing/2014/main" id="{8507EBCF-63CE-4F1C-A87F-A90ED00A53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206" y="3749526"/>
            <a:ext cx="1383619" cy="1383619"/>
          </a:xfrm>
          <a:prstGeom prst="rect">
            <a:avLst/>
          </a:prstGeom>
        </p:spPr>
      </p:pic>
      <p:pic>
        <p:nvPicPr>
          <p:cNvPr id="13" name="Hush Little Baby - The Green Orbs">
            <a:hlinkClick r:id="" action="ppaction://media"/>
            <a:extLst>
              <a:ext uri="{FF2B5EF4-FFF2-40B4-BE49-F238E27FC236}">
                <a16:creationId xmlns="" xmlns:a16="http://schemas.microsoft.com/office/drawing/2014/main" id="{03F58B3F-7BB8-43C0-B75B-AE2EDD79A679}"/>
              </a:ext>
            </a:extLst>
          </p:cNvPr>
          <p:cNvPicPr>
            <a:picLocks noChangeAspect="1"/>
          </p:cNvPicPr>
          <p:nvPr>
            <a:audioFile r:link="rId1"/>
            <p:extLst>
              <p:ext uri="{DAA4B4D4-6D71-4841-9C94-3DE7FCFB9230}">
                <p14:media xmlns:p14="http://schemas.microsoft.com/office/powerpoint/2010/main" r:embed="rId2">
                  <p14:trim st="1456" end="149569.9"/>
                </p14:media>
              </p:ext>
            </p:extLst>
          </p:nvPr>
        </p:nvPicPr>
        <p:blipFill>
          <a:blip r:embed="rId7"/>
          <a:stretch>
            <a:fillRect/>
          </a:stretch>
        </p:blipFill>
        <p:spPr>
          <a:xfrm>
            <a:off x="8786034" y="4684252"/>
            <a:ext cx="457200" cy="457200"/>
          </a:xfrm>
          <a:prstGeom prst="rect">
            <a:avLst/>
          </a:prstGeom>
        </p:spPr>
      </p:pic>
      <p:grpSp>
        <p:nvGrpSpPr>
          <p:cNvPr id="14" name="A">
            <a:extLst>
              <a:ext uri="{FF2B5EF4-FFF2-40B4-BE49-F238E27FC236}">
                <a16:creationId xmlns="" xmlns:a16="http://schemas.microsoft.com/office/drawing/2014/main" id="{6510538F-54B1-45E9-BA55-C49C0FA0DCEC}"/>
              </a:ext>
            </a:extLst>
          </p:cNvPr>
          <p:cNvGrpSpPr/>
          <p:nvPr/>
        </p:nvGrpSpPr>
        <p:grpSpPr>
          <a:xfrm>
            <a:off x="1547664" y="413671"/>
            <a:ext cx="6832278" cy="1022838"/>
            <a:chOff x="866077" y="483519"/>
            <a:chExt cx="6086216" cy="1022838"/>
          </a:xfrm>
        </p:grpSpPr>
        <p:pic>
          <p:nvPicPr>
            <p:cNvPr id="15" name="Picture 2" descr="F:\1-原创素材\1_mm1102\PPT\PPT_014\materaials\pageimg_g20h.png">
              <a:extLst>
                <a:ext uri="{FF2B5EF4-FFF2-40B4-BE49-F238E27FC236}">
                  <a16:creationId xmlns="" xmlns:a16="http://schemas.microsoft.com/office/drawing/2014/main" id="{23EA80C2-BA52-4A68-8D6F-A4F954A6F6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6077" y="483519"/>
              <a:ext cx="1044315" cy="1022838"/>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6" name="TextBox 35">
              <a:extLst>
                <a:ext uri="{FF2B5EF4-FFF2-40B4-BE49-F238E27FC236}">
                  <a16:creationId xmlns="" xmlns:a16="http://schemas.microsoft.com/office/drawing/2014/main" id="{DAF07F60-588D-44AD-A6B6-19F81E522CE8}"/>
                </a:ext>
              </a:extLst>
            </p:cNvPr>
            <p:cNvSpPr txBox="1"/>
            <p:nvPr/>
          </p:nvSpPr>
          <p:spPr>
            <a:xfrm>
              <a:off x="998477" y="526736"/>
              <a:ext cx="866785" cy="742511"/>
            </a:xfrm>
            <a:prstGeom prst="rect">
              <a:avLst/>
            </a:prstGeom>
            <a:noFill/>
          </p:spPr>
          <p:txBody>
            <a:bodyPr wrap="square" rtlCol="0">
              <a:spAutoFit/>
            </a:bodyPr>
            <a:lstStyle/>
            <a:p>
              <a:pPr algn="ctr">
                <a:lnSpc>
                  <a:spcPct val="150000"/>
                </a:lnSpc>
              </a:pPr>
              <a:r>
                <a:rPr lang="en-US" altLang="zh-CN" sz="3200" dirty="0">
                  <a:solidFill>
                    <a:schemeClr val="bg1"/>
                  </a:solidFill>
                  <a:latin typeface="UTM Avo" panose="02040603050506020204" pitchFamily="18" charset="0"/>
                  <a:ea typeface="华康海报体W12(P)" pitchFamily="82" charset="-122"/>
                  <a:cs typeface="Times New Roman" pitchFamily="18" charset="0"/>
                </a:rPr>
                <a:t>A.</a:t>
              </a:r>
            </a:p>
          </p:txBody>
        </p:sp>
        <p:sp>
          <p:nvSpPr>
            <p:cNvPr id="17" name="textbox1">
              <a:extLst>
                <a:ext uri="{FF2B5EF4-FFF2-40B4-BE49-F238E27FC236}">
                  <a16:creationId xmlns="" xmlns:a16="http://schemas.microsoft.com/office/drawing/2014/main" id="{9BB04549-A2E2-4DB3-9CBB-4F944CEAF758}"/>
                </a:ext>
              </a:extLst>
            </p:cNvPr>
            <p:cNvSpPr/>
            <p:nvPr/>
          </p:nvSpPr>
          <p:spPr>
            <a:xfrm>
              <a:off x="2042790" y="560236"/>
              <a:ext cx="4909503" cy="461665"/>
            </a:xfrm>
            <a:prstGeom prst="rect">
              <a:avLst/>
            </a:prstGeom>
            <a:ln>
              <a:solidFill>
                <a:srgbClr val="FF0000"/>
              </a:solidFill>
            </a:ln>
          </p:spPr>
          <p:txBody>
            <a:bodyPr wrap="square">
              <a:spAutoFit/>
            </a:bodyPr>
            <a:lstStyle/>
            <a:p>
              <a:r>
                <a:rPr lang="en-US" altLang="zh-CN" sz="2400">
                  <a:latin typeface="UTM Avo" panose="02040603050506020204" pitchFamily="18" charset="0"/>
                  <a:ea typeface="方正卡通简体" pitchFamily="65" charset="-122"/>
                  <a:cs typeface="Times New Roman" pitchFamily="18" charset="0"/>
                </a:rPr>
                <a:t>Vì sao mùa hạ (mùa hè) đáng yêu?</a:t>
              </a:r>
              <a:endParaRPr lang="zh-CN" altLang="en-US" sz="2400" dirty="0">
                <a:latin typeface="UTM Avo" panose="02040603050506020204" pitchFamily="18" charset="0"/>
                <a:ea typeface="方正卡通简体" pitchFamily="65" charset="-122"/>
                <a:cs typeface="Times New Roman" pitchFamily="18" charset="0"/>
              </a:endParaRPr>
            </a:p>
          </p:txBody>
        </p:sp>
      </p:grpSp>
      <p:sp>
        <p:nvSpPr>
          <p:cNvPr id="18" name="Speech Bubble: Oval 15">
            <a:extLst>
              <a:ext uri="{FF2B5EF4-FFF2-40B4-BE49-F238E27FC236}">
                <a16:creationId xmlns="" xmlns:a16="http://schemas.microsoft.com/office/drawing/2014/main" id="{7A429196-B3E9-4810-888B-823B2C2A38CD}"/>
              </a:ext>
            </a:extLst>
          </p:cNvPr>
          <p:cNvSpPr/>
          <p:nvPr/>
        </p:nvSpPr>
        <p:spPr>
          <a:xfrm>
            <a:off x="5130682" y="1501245"/>
            <a:ext cx="3253350" cy="1383619"/>
          </a:xfrm>
          <a:prstGeom prst="wedgeEllipseCallout">
            <a:avLst>
              <a:gd name="adj1" fmla="val -7422"/>
              <a:gd name="adj2" fmla="val 73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latin typeface="+mj-lt"/>
              </a:rPr>
              <a:t>   Mùa hạ, học sinh được nghỉ hè nữa.</a:t>
            </a:r>
            <a:endParaRPr lang="zh-CN" altLang="en-US" sz="2000">
              <a:latin typeface="+mj-lt"/>
              <a:ea typeface="方正卡通简体" pitchFamily="65" charset="-122"/>
              <a:cs typeface="Times New Roman" pitchFamily="18" charset="0"/>
            </a:endParaRPr>
          </a:p>
        </p:txBody>
      </p:sp>
    </p:spTree>
    <p:extLst>
      <p:ext uri="{BB962C8B-B14F-4D97-AF65-F5344CB8AC3E}">
        <p14:creationId xmlns:p14="http://schemas.microsoft.com/office/powerpoint/2010/main" val="253775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1" presetClass="mediacall" presetSubtype="0" fill="hold" nodeType="withEffect">
                                  <p:stCondLst>
                                    <p:cond delay="0"/>
                                  </p:stCondLst>
                                  <p:childTnLst>
                                    <p:cmd type="call" cmd="playFrom(0.0)">
                                      <p:cBhvr>
                                        <p:cTn id="34" dur="1921" fill="hold"/>
                                        <p:tgtEl>
                                          <p:spTgt spid="13"/>
                                        </p:tgtEl>
                                      </p:cBhvr>
                                    </p:cmd>
                                  </p:childTnLst>
                                </p:cTn>
                              </p:par>
                              <p:par>
                                <p:cTn id="35" presetID="1" presetClass="mediacall" presetSubtype="0" fill="hold" nodeType="withEffect">
                                  <p:stCondLst>
                                    <p:cond delay="0"/>
                                  </p:stCondLst>
                                  <p:childTnLst>
                                    <p:cmd type="call" cmd="playFrom(0.0)">
                                      <p:cBhvr>
                                        <p:cTn id="36" dur="192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0"/>
                </p:tgtEl>
              </p:cMediaNode>
            </p:audio>
            <p:audio>
              <p:cMediaNode vol="80000">
                <p:cTn id="38" fill="hold" display="0">
                  <p:stCondLst>
                    <p:cond delay="indefinite"/>
                  </p:stCondLst>
                  <p:endCondLst>
                    <p:cond evt="onStopAudio" delay="0">
                      <p:tgtEl>
                        <p:sldTgt/>
                      </p:tgtEl>
                    </p:cond>
                  </p:endCondLst>
                </p:cTn>
                <p:tgtEl>
                  <p:spTgt spid="13"/>
                </p:tgtEl>
              </p:cMediaNode>
            </p:audio>
          </p:childTnLst>
        </p:cTn>
      </p:par>
    </p:tnLst>
    <p:bldLst>
      <p:bldP spid="6" grpId="0" animBg="1"/>
      <p:bldP spid="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0A88043-2A8F-4DB3-9BBF-8B3A3AF2F2DE}"/>
              </a:ext>
            </a:extLst>
          </p:cNvPr>
          <p:cNvPicPr>
            <a:picLocks noChangeAspect="1"/>
          </p:cNvPicPr>
          <p:nvPr/>
        </p:nvPicPr>
        <p:blipFill rotWithShape="1">
          <a:blip r:embed="rId4">
            <a:clrChange>
              <a:clrFrom>
                <a:srgbClr val="FDFFFE"/>
              </a:clrFrom>
              <a:clrTo>
                <a:srgbClr val="FDFFFE">
                  <a:alpha val="0"/>
                </a:srgbClr>
              </a:clrTo>
            </a:clrChange>
            <a:extLst>
              <a:ext uri="{28A0092B-C50C-407E-A947-70E740481C1C}">
                <a14:useLocalDpi xmlns:a14="http://schemas.microsoft.com/office/drawing/2010/main" val="0"/>
              </a:ext>
            </a:extLst>
          </a:blip>
          <a:srcRect l="36973" t="60683" r="50307"/>
          <a:stretch/>
        </p:blipFill>
        <p:spPr>
          <a:xfrm>
            <a:off x="2384383" y="3003072"/>
            <a:ext cx="1685908" cy="2022280"/>
          </a:xfrm>
          <a:prstGeom prst="rect">
            <a:avLst/>
          </a:prstGeom>
        </p:spPr>
      </p:pic>
      <p:pic>
        <p:nvPicPr>
          <p:cNvPr id="11" name="Picture 10">
            <a:extLst>
              <a:ext uri="{FF2B5EF4-FFF2-40B4-BE49-F238E27FC236}">
                <a16:creationId xmlns="" xmlns:a16="http://schemas.microsoft.com/office/drawing/2014/main" id="{F10BD94D-BB0F-489D-8E8D-3F028FA12E6D}"/>
              </a:ext>
            </a:extLst>
          </p:cNvPr>
          <p:cNvPicPr>
            <a:picLocks noChangeAspect="1"/>
          </p:cNvPicPr>
          <p:nvPr/>
        </p:nvPicPr>
        <p:blipFill rotWithShape="1">
          <a:blip r:embed="rId5">
            <a:clrChange>
              <a:clrFrom>
                <a:srgbClr val="FDFFFE"/>
              </a:clrFrom>
              <a:clrTo>
                <a:srgbClr val="FDFFFE">
                  <a:alpha val="0"/>
                </a:srgbClr>
              </a:clrTo>
            </a:clrChange>
            <a:extLst>
              <a:ext uri="{28A0092B-C50C-407E-A947-70E740481C1C}">
                <a14:useLocalDpi xmlns:a14="http://schemas.microsoft.com/office/drawing/2010/main" val="0"/>
              </a:ext>
            </a:extLst>
          </a:blip>
          <a:srcRect l="71434" t="15585" r="11353" b="36659"/>
          <a:stretch/>
        </p:blipFill>
        <p:spPr>
          <a:xfrm>
            <a:off x="5928610" y="2969702"/>
            <a:ext cx="1864422" cy="2022280"/>
          </a:xfrm>
          <a:prstGeom prst="rect">
            <a:avLst/>
          </a:prstGeom>
        </p:spPr>
      </p:pic>
      <p:sp>
        <p:nvSpPr>
          <p:cNvPr id="14" name="Speech Bubble: Oval 13">
            <a:extLst>
              <a:ext uri="{FF2B5EF4-FFF2-40B4-BE49-F238E27FC236}">
                <a16:creationId xmlns="" xmlns:a16="http://schemas.microsoft.com/office/drawing/2014/main" id="{E9B86E40-227B-45BE-87FF-C1A42BC53129}"/>
              </a:ext>
            </a:extLst>
          </p:cNvPr>
          <p:cNvSpPr/>
          <p:nvPr/>
        </p:nvSpPr>
        <p:spPr>
          <a:xfrm>
            <a:off x="764056" y="1923678"/>
            <a:ext cx="2867947" cy="1224707"/>
          </a:xfrm>
          <a:prstGeom prst="wedgeEllipseCallout">
            <a:avLst>
              <a:gd name="adj1" fmla="val 18151"/>
              <a:gd name="adj2" fmla="val 711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n-US" sz="1950">
                <a:solidFill>
                  <a:prstClr val="white"/>
                </a:solidFill>
                <a:latin typeface="+mj-lt"/>
                <a:cs typeface="Times New Roman" panose="02020603050405020304" pitchFamily="18" charset="0"/>
              </a:rPr>
              <a:t>   Bạn ơi, vì sao mùa thu đáng yêu?</a:t>
            </a:r>
          </a:p>
        </p:txBody>
      </p:sp>
      <p:sp>
        <p:nvSpPr>
          <p:cNvPr id="16" name="Speech Bubble: Oval 15">
            <a:extLst>
              <a:ext uri="{FF2B5EF4-FFF2-40B4-BE49-F238E27FC236}">
                <a16:creationId xmlns="" xmlns:a16="http://schemas.microsoft.com/office/drawing/2014/main" id="{422CA8D1-D720-41CB-BA69-3727278A8CC4}"/>
              </a:ext>
            </a:extLst>
          </p:cNvPr>
          <p:cNvSpPr/>
          <p:nvPr/>
        </p:nvSpPr>
        <p:spPr>
          <a:xfrm>
            <a:off x="5126593" y="1501245"/>
            <a:ext cx="3253350" cy="1383619"/>
          </a:xfrm>
          <a:prstGeom prst="wedgeEllipseCallout">
            <a:avLst>
              <a:gd name="adj1" fmla="val -7422"/>
              <a:gd name="adj2" fmla="val 73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950"/>
              <a:t>   Vì mùa thu có đêm trăng rước đèn, phá cỗ.</a:t>
            </a:r>
          </a:p>
        </p:txBody>
      </p:sp>
      <p:pic>
        <p:nvPicPr>
          <p:cNvPr id="19" name="Picture 18">
            <a:extLst>
              <a:ext uri="{FF2B5EF4-FFF2-40B4-BE49-F238E27FC236}">
                <a16:creationId xmlns="" xmlns:a16="http://schemas.microsoft.com/office/drawing/2014/main" id="{A40DBEFA-DDD5-451B-A8F7-0BF55AB5D6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3518" y="3707400"/>
            <a:ext cx="1383619" cy="1383619"/>
          </a:xfrm>
          <a:prstGeom prst="rect">
            <a:avLst/>
          </a:prstGeom>
        </p:spPr>
      </p:pic>
      <p:pic>
        <p:nvPicPr>
          <p:cNvPr id="22" name="Picture 21">
            <a:extLst>
              <a:ext uri="{FF2B5EF4-FFF2-40B4-BE49-F238E27FC236}">
                <a16:creationId xmlns="" xmlns:a16="http://schemas.microsoft.com/office/drawing/2014/main" id="{6CD04AFF-736C-4ED5-B64B-99F151CC38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045" y="3669514"/>
            <a:ext cx="1383619" cy="1383619"/>
          </a:xfrm>
          <a:prstGeom prst="rect">
            <a:avLst/>
          </a:prstGeom>
        </p:spPr>
      </p:pic>
      <p:pic>
        <p:nvPicPr>
          <p:cNvPr id="23" name="Hush Little Baby - The Green Orbs">
            <a:hlinkClick r:id="" action="ppaction://media"/>
            <a:extLst>
              <a:ext uri="{FF2B5EF4-FFF2-40B4-BE49-F238E27FC236}">
                <a16:creationId xmlns="" xmlns:a16="http://schemas.microsoft.com/office/drawing/2014/main" id="{2C246E1D-A4F9-400E-9EB5-2FE4400493ED}"/>
              </a:ext>
            </a:extLst>
          </p:cNvPr>
          <p:cNvPicPr>
            <a:picLocks noChangeAspect="1"/>
          </p:cNvPicPr>
          <p:nvPr>
            <a:audioFile r:link="rId1"/>
            <p:extLst>
              <p:ext uri="{DAA4B4D4-6D71-4841-9C94-3DE7FCFB9230}">
                <p14:media xmlns:p14="http://schemas.microsoft.com/office/powerpoint/2010/main" r:embed="rId2">
                  <p14:trim st="1456" end="149569.9"/>
                </p14:media>
              </p:ext>
            </p:extLst>
          </p:nvPr>
        </p:nvPicPr>
        <p:blipFill>
          <a:blip r:embed="rId7"/>
          <a:stretch>
            <a:fillRect/>
          </a:stretch>
        </p:blipFill>
        <p:spPr>
          <a:xfrm>
            <a:off x="8748536" y="4642126"/>
            <a:ext cx="457200" cy="457200"/>
          </a:xfrm>
          <a:prstGeom prst="rect">
            <a:avLst/>
          </a:prstGeom>
        </p:spPr>
      </p:pic>
      <p:pic>
        <p:nvPicPr>
          <p:cNvPr id="28" name="Picture 27">
            <a:extLst>
              <a:ext uri="{FF2B5EF4-FFF2-40B4-BE49-F238E27FC236}">
                <a16:creationId xmlns="" xmlns:a16="http://schemas.microsoft.com/office/drawing/2014/main" id="{8C390FD1-05E4-478C-A44F-470D702FBB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1016" y="3749526"/>
            <a:ext cx="1383619" cy="1383619"/>
          </a:xfrm>
          <a:prstGeom prst="rect">
            <a:avLst/>
          </a:prstGeom>
        </p:spPr>
      </p:pic>
      <p:pic>
        <p:nvPicPr>
          <p:cNvPr id="29" name="Picture 28">
            <a:extLst>
              <a:ext uri="{FF2B5EF4-FFF2-40B4-BE49-F238E27FC236}">
                <a16:creationId xmlns="" xmlns:a16="http://schemas.microsoft.com/office/drawing/2014/main" id="{88E95125-316B-4599-8762-A292711503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547" y="3759881"/>
            <a:ext cx="1383619" cy="1383619"/>
          </a:xfrm>
          <a:prstGeom prst="rect">
            <a:avLst/>
          </a:prstGeom>
        </p:spPr>
      </p:pic>
      <p:pic>
        <p:nvPicPr>
          <p:cNvPr id="30" name="Hush Little Baby - The Green Orbs">
            <a:hlinkClick r:id="" action="ppaction://media"/>
            <a:extLst>
              <a:ext uri="{FF2B5EF4-FFF2-40B4-BE49-F238E27FC236}">
                <a16:creationId xmlns="" xmlns:a16="http://schemas.microsoft.com/office/drawing/2014/main" id="{53058AEF-DE9B-4420-942C-1FAF08269318}"/>
              </a:ext>
            </a:extLst>
          </p:cNvPr>
          <p:cNvPicPr>
            <a:picLocks noChangeAspect="1"/>
          </p:cNvPicPr>
          <p:nvPr>
            <a:audioFile r:link="rId1"/>
            <p:extLst>
              <p:ext uri="{DAA4B4D4-6D71-4841-9C94-3DE7FCFB9230}">
                <p14:media xmlns:p14="http://schemas.microsoft.com/office/powerpoint/2010/main" r:embed="rId2">
                  <p14:trim st="1456" end="149569.9"/>
                </p14:media>
              </p:ext>
            </p:extLst>
          </p:nvPr>
        </p:nvPicPr>
        <p:blipFill>
          <a:blip r:embed="rId7"/>
          <a:stretch>
            <a:fillRect/>
          </a:stretch>
        </p:blipFill>
        <p:spPr>
          <a:xfrm>
            <a:off x="8786034" y="4684252"/>
            <a:ext cx="457200" cy="457200"/>
          </a:xfrm>
          <a:prstGeom prst="rect">
            <a:avLst/>
          </a:prstGeom>
        </p:spPr>
      </p:pic>
      <p:grpSp>
        <p:nvGrpSpPr>
          <p:cNvPr id="15" name="A">
            <a:extLst>
              <a:ext uri="{FF2B5EF4-FFF2-40B4-BE49-F238E27FC236}">
                <a16:creationId xmlns="" xmlns:a16="http://schemas.microsoft.com/office/drawing/2014/main" id="{1356A538-7F04-45C7-BAD0-93DD2680D1C2}"/>
              </a:ext>
            </a:extLst>
          </p:cNvPr>
          <p:cNvGrpSpPr/>
          <p:nvPr/>
        </p:nvGrpSpPr>
        <p:grpSpPr>
          <a:xfrm>
            <a:off x="1547664" y="413671"/>
            <a:ext cx="5616624" cy="1022838"/>
            <a:chOff x="866077" y="483519"/>
            <a:chExt cx="4389135" cy="1022838"/>
          </a:xfrm>
        </p:grpSpPr>
        <p:pic>
          <p:nvPicPr>
            <p:cNvPr id="17" name="Picture 2" descr="F:\1-原创素材\1_mm1102\PPT\PPT_014\materaials\pageimg_g20h.png">
              <a:extLst>
                <a:ext uri="{FF2B5EF4-FFF2-40B4-BE49-F238E27FC236}">
                  <a16:creationId xmlns="" xmlns:a16="http://schemas.microsoft.com/office/drawing/2014/main" id="{6A3AF62E-C340-4DE2-BC90-6E8167F808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6077" y="483519"/>
              <a:ext cx="1044315" cy="1022838"/>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8" name="TextBox 35">
              <a:extLst>
                <a:ext uri="{FF2B5EF4-FFF2-40B4-BE49-F238E27FC236}">
                  <a16:creationId xmlns="" xmlns:a16="http://schemas.microsoft.com/office/drawing/2014/main" id="{FD50BE14-07CE-4391-8B07-4AB1C9C066FA}"/>
                </a:ext>
              </a:extLst>
            </p:cNvPr>
            <p:cNvSpPr txBox="1"/>
            <p:nvPr/>
          </p:nvSpPr>
          <p:spPr>
            <a:xfrm>
              <a:off x="998477" y="526736"/>
              <a:ext cx="866785" cy="742511"/>
            </a:xfrm>
            <a:prstGeom prst="rect">
              <a:avLst/>
            </a:prstGeom>
            <a:noFill/>
          </p:spPr>
          <p:txBody>
            <a:bodyPr wrap="square" rtlCol="0">
              <a:spAutoFit/>
            </a:bodyPr>
            <a:lstStyle/>
            <a:p>
              <a:pPr algn="ctr">
                <a:lnSpc>
                  <a:spcPct val="150000"/>
                </a:lnSpc>
              </a:pPr>
              <a:r>
                <a:rPr lang="en-US" altLang="zh-CN" sz="3200" dirty="0">
                  <a:solidFill>
                    <a:schemeClr val="bg1"/>
                  </a:solidFill>
                  <a:latin typeface="UTM Avo" panose="02040603050506020204" pitchFamily="18" charset="0"/>
                  <a:ea typeface="华康海报体W12(P)" pitchFamily="82" charset="-122"/>
                  <a:cs typeface="Times New Roman" pitchFamily="18" charset="0"/>
                </a:rPr>
                <a:t>A.</a:t>
              </a:r>
            </a:p>
          </p:txBody>
        </p:sp>
        <p:sp>
          <p:nvSpPr>
            <p:cNvPr id="21" name="textbox1">
              <a:extLst>
                <a:ext uri="{FF2B5EF4-FFF2-40B4-BE49-F238E27FC236}">
                  <a16:creationId xmlns="" xmlns:a16="http://schemas.microsoft.com/office/drawing/2014/main" id="{80E50B25-3A15-4FF1-A519-3BC5FB0C3FD1}"/>
                </a:ext>
              </a:extLst>
            </p:cNvPr>
            <p:cNvSpPr/>
            <p:nvPr/>
          </p:nvSpPr>
          <p:spPr>
            <a:xfrm>
              <a:off x="2042792" y="560236"/>
              <a:ext cx="3212420" cy="461665"/>
            </a:xfrm>
            <a:prstGeom prst="rect">
              <a:avLst/>
            </a:prstGeom>
            <a:ln>
              <a:solidFill>
                <a:srgbClr val="FF0000"/>
              </a:solidFill>
            </a:ln>
          </p:spPr>
          <p:txBody>
            <a:bodyPr wrap="square">
              <a:spAutoFit/>
            </a:bodyPr>
            <a:lstStyle/>
            <a:p>
              <a:r>
                <a:rPr lang="en-US" altLang="zh-CN" sz="2400">
                  <a:latin typeface="UTM Avo" panose="02040603050506020204" pitchFamily="18" charset="0"/>
                  <a:ea typeface="方正卡通简体" pitchFamily="65" charset="-122"/>
                  <a:cs typeface="Times New Roman" pitchFamily="18" charset="0"/>
                </a:rPr>
                <a:t>Vì sao mùa thu đáng yêu?</a:t>
              </a:r>
              <a:endParaRPr lang="zh-CN" altLang="en-US" sz="2400" dirty="0">
                <a:latin typeface="UTM Avo" panose="02040603050506020204" pitchFamily="18" charset="0"/>
                <a:ea typeface="方正卡通简体" pitchFamily="65" charset="-122"/>
                <a:cs typeface="Times New Roman" pitchFamily="18" charset="0"/>
              </a:endParaRPr>
            </a:p>
          </p:txBody>
        </p:sp>
      </p:grpSp>
      <p:sp>
        <p:nvSpPr>
          <p:cNvPr id="20" name="Speech Bubble: Oval 13">
            <a:extLst>
              <a:ext uri="{FF2B5EF4-FFF2-40B4-BE49-F238E27FC236}">
                <a16:creationId xmlns="" xmlns:a16="http://schemas.microsoft.com/office/drawing/2014/main" id="{B2EDC393-C3D6-4469-86DD-26F3836F4983}"/>
              </a:ext>
            </a:extLst>
          </p:cNvPr>
          <p:cNvSpPr/>
          <p:nvPr/>
        </p:nvSpPr>
        <p:spPr>
          <a:xfrm>
            <a:off x="467544" y="1627165"/>
            <a:ext cx="3333840" cy="1548513"/>
          </a:xfrm>
          <a:prstGeom prst="wedgeEllipseCallout">
            <a:avLst>
              <a:gd name="adj1" fmla="val 18151"/>
              <a:gd name="adj2" fmla="val 711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n-US">
                <a:solidFill>
                  <a:prstClr val="white"/>
                </a:solidFill>
                <a:latin typeface="+mj-lt"/>
                <a:cs typeface="Times New Roman" panose="02020603050405020304" pitchFamily="18" charset="0"/>
              </a:rPr>
              <a:t>   Vì mùa thu làm cho trời xanh cao, cho học sinh nhớ ngày tựu trường.</a:t>
            </a:r>
          </a:p>
        </p:txBody>
      </p:sp>
    </p:spTree>
    <p:extLst>
      <p:ext uri="{BB962C8B-B14F-4D97-AF65-F5344CB8AC3E}">
        <p14:creationId xmlns:p14="http://schemas.microsoft.com/office/powerpoint/2010/main" val="60506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par>
                                <p:cTn id="33" presetID="1" presetClass="mediacall" presetSubtype="0" fill="hold" nodeType="withEffect">
                                  <p:stCondLst>
                                    <p:cond delay="0"/>
                                  </p:stCondLst>
                                  <p:childTnLst>
                                    <p:cmd type="call" cmd="playFrom(0.0)">
                                      <p:cBhvr>
                                        <p:cTn id="34" dur="1921" fill="hold"/>
                                        <p:tgtEl>
                                          <p:spTgt spid="30"/>
                                        </p:tgtEl>
                                      </p:cBhvr>
                                    </p:cmd>
                                  </p:childTnLst>
                                </p:cTn>
                              </p:par>
                              <p:par>
                                <p:cTn id="35" presetID="1" presetClass="mediacall" presetSubtype="0" fill="hold" nodeType="withEffect">
                                  <p:stCondLst>
                                    <p:cond delay="0"/>
                                  </p:stCondLst>
                                  <p:childTnLst>
                                    <p:cmd type="call" cmd="playFrom(0.0)">
                                      <p:cBhvr>
                                        <p:cTn id="36" dur="192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3"/>
                </p:tgtEl>
              </p:cMediaNode>
            </p:audio>
            <p:audio>
              <p:cMediaNode vol="80000">
                <p:cTn id="38" fill="hold" display="0">
                  <p:stCondLst>
                    <p:cond delay="indefinite"/>
                  </p:stCondLst>
                  <p:endCondLst>
                    <p:cond evt="onStopAudio" delay="0">
                      <p:tgtEl>
                        <p:sldTgt/>
                      </p:tgtEl>
                    </p:cond>
                  </p:endCondLst>
                </p:cTn>
                <p:tgtEl>
                  <p:spTgt spid="30"/>
                </p:tgtEl>
              </p:cMediaNode>
            </p:audio>
          </p:childTnLst>
        </p:cTn>
      </p:par>
    </p:tnLst>
    <p:bldLst>
      <p:bldP spid="14" grpId="0" animBg="1"/>
      <p:bldP spid="16"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 xmlns:a16="http://schemas.microsoft.com/office/drawing/2014/main" id="{E362B10D-7C0C-4CCD-9FBD-1029DC2802D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6973" t="60683" r="50307"/>
          <a:stretch/>
        </p:blipFill>
        <p:spPr>
          <a:xfrm>
            <a:off x="2384383" y="3003072"/>
            <a:ext cx="1685908" cy="2022280"/>
          </a:xfrm>
          <a:prstGeom prst="rect">
            <a:avLst/>
          </a:prstGeom>
        </p:spPr>
      </p:pic>
      <p:pic>
        <p:nvPicPr>
          <p:cNvPr id="5" name="Picture 10">
            <a:extLst>
              <a:ext uri="{FF2B5EF4-FFF2-40B4-BE49-F238E27FC236}">
                <a16:creationId xmlns="" xmlns:a16="http://schemas.microsoft.com/office/drawing/2014/main" id="{7A2C3225-7C7E-46E8-A821-B0539254D302}"/>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1434" t="15585" r="11353" b="36659"/>
          <a:stretch/>
        </p:blipFill>
        <p:spPr>
          <a:xfrm>
            <a:off x="5928610" y="2969702"/>
            <a:ext cx="1864422" cy="2022280"/>
          </a:xfrm>
          <a:prstGeom prst="rect">
            <a:avLst/>
          </a:prstGeom>
        </p:spPr>
      </p:pic>
      <p:sp>
        <p:nvSpPr>
          <p:cNvPr id="6" name="Speech Bubble: Oval 13">
            <a:extLst>
              <a:ext uri="{FF2B5EF4-FFF2-40B4-BE49-F238E27FC236}">
                <a16:creationId xmlns="" xmlns:a16="http://schemas.microsoft.com/office/drawing/2014/main" id="{74DC6397-D1C4-40F3-AE11-A27359D623E0}"/>
              </a:ext>
            </a:extLst>
          </p:cNvPr>
          <p:cNvSpPr/>
          <p:nvPr/>
        </p:nvSpPr>
        <p:spPr>
          <a:xfrm>
            <a:off x="526064" y="1436100"/>
            <a:ext cx="3397864" cy="1712285"/>
          </a:xfrm>
          <a:prstGeom prst="wedgeEllipseCallout">
            <a:avLst>
              <a:gd name="adj1" fmla="val 18151"/>
              <a:gd name="adj2" fmla="val 711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n-US" sz="1950">
                <a:solidFill>
                  <a:prstClr val="white"/>
                </a:solidFill>
                <a:latin typeface="+mj-lt"/>
                <a:cs typeface="Times New Roman" panose="02020603050405020304" pitchFamily="18" charset="0"/>
              </a:rPr>
              <a:t>   Vì mùa đông ấp ủ mầm sống để xuân về cây cối đâm chồi nảy lộc.</a:t>
            </a:r>
          </a:p>
        </p:txBody>
      </p:sp>
      <p:sp>
        <p:nvSpPr>
          <p:cNvPr id="7" name="Speech Bubble: Oval 15">
            <a:extLst>
              <a:ext uri="{FF2B5EF4-FFF2-40B4-BE49-F238E27FC236}">
                <a16:creationId xmlns="" xmlns:a16="http://schemas.microsoft.com/office/drawing/2014/main" id="{599CF6B2-C437-484E-9BE1-7CFA178E141B}"/>
              </a:ext>
            </a:extLst>
          </p:cNvPr>
          <p:cNvSpPr/>
          <p:nvPr/>
        </p:nvSpPr>
        <p:spPr>
          <a:xfrm>
            <a:off x="4860032" y="1501245"/>
            <a:ext cx="3825691" cy="1383619"/>
          </a:xfrm>
          <a:prstGeom prst="wedgeEllipseCallout">
            <a:avLst>
              <a:gd name="adj1" fmla="val -7422"/>
              <a:gd name="adj2" fmla="val 73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latin typeface="+mj-lt"/>
              </a:rPr>
              <a:t>   Bạn ơi, </a:t>
            </a:r>
            <a:r>
              <a:rPr lang="en-US" sz="2000">
                <a:latin typeface="+mj-lt"/>
                <a:ea typeface="方正卡通简体" pitchFamily="65" charset="-122"/>
                <a:cs typeface="Times New Roman" pitchFamily="18" charset="0"/>
              </a:rPr>
              <a:t>v</a:t>
            </a:r>
            <a:r>
              <a:rPr lang="en-US" altLang="zh-CN" sz="2000">
                <a:latin typeface="+mj-lt"/>
                <a:ea typeface="方正卡通简体" pitchFamily="65" charset="-122"/>
                <a:cs typeface="Times New Roman" pitchFamily="18" charset="0"/>
              </a:rPr>
              <a:t>ì sao mùa đông đáng yêu, bạn biết không?</a:t>
            </a:r>
            <a:endParaRPr lang="zh-CN" altLang="en-US" sz="2000">
              <a:latin typeface="+mj-lt"/>
              <a:ea typeface="方正卡通简体" pitchFamily="65" charset="-122"/>
              <a:cs typeface="Times New Roman" pitchFamily="18" charset="0"/>
            </a:endParaRPr>
          </a:p>
        </p:txBody>
      </p:sp>
      <p:pic>
        <p:nvPicPr>
          <p:cNvPr id="8" name="Picture 18">
            <a:extLst>
              <a:ext uri="{FF2B5EF4-FFF2-40B4-BE49-F238E27FC236}">
                <a16:creationId xmlns="" xmlns:a16="http://schemas.microsoft.com/office/drawing/2014/main" id="{142AD693-5D9A-49F9-9DC0-49170D6BA7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3518" y="3707400"/>
            <a:ext cx="1383619" cy="1383619"/>
          </a:xfrm>
          <a:prstGeom prst="rect">
            <a:avLst/>
          </a:prstGeom>
        </p:spPr>
      </p:pic>
      <p:pic>
        <p:nvPicPr>
          <p:cNvPr id="9" name="Picture 21">
            <a:extLst>
              <a:ext uri="{FF2B5EF4-FFF2-40B4-BE49-F238E27FC236}">
                <a16:creationId xmlns="" xmlns:a16="http://schemas.microsoft.com/office/drawing/2014/main" id="{81C50188-C164-4AE2-AADE-AAAF6443C0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98" y="3707400"/>
            <a:ext cx="1383619" cy="1383619"/>
          </a:xfrm>
          <a:prstGeom prst="rect">
            <a:avLst/>
          </a:prstGeom>
        </p:spPr>
      </p:pic>
      <p:pic>
        <p:nvPicPr>
          <p:cNvPr id="10" name="Hush Little Baby - The Green Orbs">
            <a:hlinkClick r:id="" action="ppaction://media"/>
            <a:extLst>
              <a:ext uri="{FF2B5EF4-FFF2-40B4-BE49-F238E27FC236}">
                <a16:creationId xmlns="" xmlns:a16="http://schemas.microsoft.com/office/drawing/2014/main" id="{FC48F9B5-1510-45BB-B5FA-72A866B90B44}"/>
              </a:ext>
            </a:extLst>
          </p:cNvPr>
          <p:cNvPicPr>
            <a:picLocks noChangeAspect="1"/>
          </p:cNvPicPr>
          <p:nvPr>
            <a:audioFile r:link="rId1"/>
            <p:extLst>
              <p:ext uri="{DAA4B4D4-6D71-4841-9C94-3DE7FCFB9230}">
                <p14:media xmlns:p14="http://schemas.microsoft.com/office/powerpoint/2010/main" r:embed="rId2">
                  <p14:trim st="1456" end="149569.9"/>
                </p14:media>
              </p:ext>
            </p:extLst>
          </p:nvPr>
        </p:nvPicPr>
        <p:blipFill>
          <a:blip r:embed="rId7"/>
          <a:stretch>
            <a:fillRect/>
          </a:stretch>
        </p:blipFill>
        <p:spPr>
          <a:xfrm>
            <a:off x="8748536" y="4642126"/>
            <a:ext cx="457200" cy="457200"/>
          </a:xfrm>
          <a:prstGeom prst="rect">
            <a:avLst/>
          </a:prstGeom>
        </p:spPr>
      </p:pic>
      <p:pic>
        <p:nvPicPr>
          <p:cNvPr id="11" name="Picture 27">
            <a:extLst>
              <a:ext uri="{FF2B5EF4-FFF2-40B4-BE49-F238E27FC236}">
                <a16:creationId xmlns="" xmlns:a16="http://schemas.microsoft.com/office/drawing/2014/main" id="{9420E864-7FB0-47FD-8177-08748FA445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1016" y="3749526"/>
            <a:ext cx="1383619" cy="1383619"/>
          </a:xfrm>
          <a:prstGeom prst="rect">
            <a:avLst/>
          </a:prstGeom>
        </p:spPr>
      </p:pic>
      <p:pic>
        <p:nvPicPr>
          <p:cNvPr id="12" name="Picture 28">
            <a:extLst>
              <a:ext uri="{FF2B5EF4-FFF2-40B4-BE49-F238E27FC236}">
                <a16:creationId xmlns="" xmlns:a16="http://schemas.microsoft.com/office/drawing/2014/main" id="{8507EBCF-63CE-4F1C-A87F-A90ED00A53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749526"/>
            <a:ext cx="1383619" cy="1383619"/>
          </a:xfrm>
          <a:prstGeom prst="rect">
            <a:avLst/>
          </a:prstGeom>
        </p:spPr>
      </p:pic>
      <p:pic>
        <p:nvPicPr>
          <p:cNvPr id="13" name="Hush Little Baby - The Green Orbs">
            <a:hlinkClick r:id="" action="ppaction://media"/>
            <a:extLst>
              <a:ext uri="{FF2B5EF4-FFF2-40B4-BE49-F238E27FC236}">
                <a16:creationId xmlns="" xmlns:a16="http://schemas.microsoft.com/office/drawing/2014/main" id="{03F58B3F-7BB8-43C0-B75B-AE2EDD79A679}"/>
              </a:ext>
            </a:extLst>
          </p:cNvPr>
          <p:cNvPicPr>
            <a:picLocks noChangeAspect="1"/>
          </p:cNvPicPr>
          <p:nvPr>
            <a:audioFile r:link="rId1"/>
            <p:extLst>
              <p:ext uri="{DAA4B4D4-6D71-4841-9C94-3DE7FCFB9230}">
                <p14:media xmlns:p14="http://schemas.microsoft.com/office/powerpoint/2010/main" r:embed="rId2">
                  <p14:trim st="1456" end="149569.9"/>
                </p14:media>
              </p:ext>
            </p:extLst>
          </p:nvPr>
        </p:nvPicPr>
        <p:blipFill>
          <a:blip r:embed="rId7"/>
          <a:stretch>
            <a:fillRect/>
          </a:stretch>
        </p:blipFill>
        <p:spPr>
          <a:xfrm>
            <a:off x="8786034" y="4684252"/>
            <a:ext cx="457200" cy="457200"/>
          </a:xfrm>
          <a:prstGeom prst="rect">
            <a:avLst/>
          </a:prstGeom>
        </p:spPr>
      </p:pic>
      <p:grpSp>
        <p:nvGrpSpPr>
          <p:cNvPr id="14" name="A">
            <a:extLst>
              <a:ext uri="{FF2B5EF4-FFF2-40B4-BE49-F238E27FC236}">
                <a16:creationId xmlns="" xmlns:a16="http://schemas.microsoft.com/office/drawing/2014/main" id="{6510538F-54B1-45E9-BA55-C49C0FA0DCEC}"/>
              </a:ext>
            </a:extLst>
          </p:cNvPr>
          <p:cNvGrpSpPr/>
          <p:nvPr/>
        </p:nvGrpSpPr>
        <p:grpSpPr>
          <a:xfrm>
            <a:off x="1547664" y="413671"/>
            <a:ext cx="6083352" cy="1022838"/>
            <a:chOff x="866077" y="483519"/>
            <a:chExt cx="5419070" cy="1022838"/>
          </a:xfrm>
        </p:grpSpPr>
        <p:pic>
          <p:nvPicPr>
            <p:cNvPr id="15" name="Picture 2" descr="F:\1-原创素材\1_mm1102\PPT\PPT_014\materaials\pageimg_g20h.png">
              <a:extLst>
                <a:ext uri="{FF2B5EF4-FFF2-40B4-BE49-F238E27FC236}">
                  <a16:creationId xmlns="" xmlns:a16="http://schemas.microsoft.com/office/drawing/2014/main" id="{23EA80C2-BA52-4A68-8D6F-A4F954A6F6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6077" y="483519"/>
              <a:ext cx="1044315" cy="1022838"/>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6" name="TextBox 35">
              <a:extLst>
                <a:ext uri="{FF2B5EF4-FFF2-40B4-BE49-F238E27FC236}">
                  <a16:creationId xmlns="" xmlns:a16="http://schemas.microsoft.com/office/drawing/2014/main" id="{DAF07F60-588D-44AD-A6B6-19F81E522CE8}"/>
                </a:ext>
              </a:extLst>
            </p:cNvPr>
            <p:cNvSpPr txBox="1"/>
            <p:nvPr/>
          </p:nvSpPr>
          <p:spPr>
            <a:xfrm>
              <a:off x="998477" y="526736"/>
              <a:ext cx="866785" cy="742511"/>
            </a:xfrm>
            <a:prstGeom prst="rect">
              <a:avLst/>
            </a:prstGeom>
            <a:noFill/>
          </p:spPr>
          <p:txBody>
            <a:bodyPr wrap="square" rtlCol="0">
              <a:spAutoFit/>
            </a:bodyPr>
            <a:lstStyle/>
            <a:p>
              <a:pPr algn="ctr">
                <a:lnSpc>
                  <a:spcPct val="150000"/>
                </a:lnSpc>
              </a:pPr>
              <a:r>
                <a:rPr lang="en-US" altLang="zh-CN" sz="3200" dirty="0">
                  <a:solidFill>
                    <a:schemeClr val="bg1"/>
                  </a:solidFill>
                  <a:latin typeface="UTM Avo" panose="02040603050506020204" pitchFamily="18" charset="0"/>
                  <a:ea typeface="华康海报体W12(P)" pitchFamily="82" charset="-122"/>
                  <a:cs typeface="Times New Roman" pitchFamily="18" charset="0"/>
                </a:rPr>
                <a:t>A.</a:t>
              </a:r>
            </a:p>
          </p:txBody>
        </p:sp>
        <p:sp>
          <p:nvSpPr>
            <p:cNvPr id="17" name="textbox1">
              <a:extLst>
                <a:ext uri="{FF2B5EF4-FFF2-40B4-BE49-F238E27FC236}">
                  <a16:creationId xmlns="" xmlns:a16="http://schemas.microsoft.com/office/drawing/2014/main" id="{9BB04549-A2E2-4DB3-9CBB-4F944CEAF758}"/>
                </a:ext>
              </a:extLst>
            </p:cNvPr>
            <p:cNvSpPr/>
            <p:nvPr/>
          </p:nvSpPr>
          <p:spPr>
            <a:xfrm>
              <a:off x="2042791" y="560236"/>
              <a:ext cx="4242356" cy="461665"/>
            </a:xfrm>
            <a:prstGeom prst="rect">
              <a:avLst/>
            </a:prstGeom>
            <a:ln>
              <a:solidFill>
                <a:srgbClr val="FF0000"/>
              </a:solidFill>
            </a:ln>
          </p:spPr>
          <p:txBody>
            <a:bodyPr wrap="square">
              <a:spAutoFit/>
            </a:bodyPr>
            <a:lstStyle/>
            <a:p>
              <a:r>
                <a:rPr lang="en-US" altLang="zh-CN" sz="2400">
                  <a:latin typeface="UTM Avo" panose="02040603050506020204" pitchFamily="18" charset="0"/>
                  <a:ea typeface="方正卡通简体" pitchFamily="65" charset="-122"/>
                  <a:cs typeface="Times New Roman" pitchFamily="18" charset="0"/>
                </a:rPr>
                <a:t>Vì sao mùa đông đáng yêu?</a:t>
              </a:r>
              <a:endParaRPr lang="zh-CN" altLang="en-US" sz="2400" dirty="0">
                <a:latin typeface="UTM Avo" panose="02040603050506020204" pitchFamily="18" charset="0"/>
                <a:ea typeface="方正卡通简体" pitchFamily="65" charset="-122"/>
                <a:cs typeface="Times New Roman" pitchFamily="18" charset="0"/>
              </a:endParaRPr>
            </a:p>
          </p:txBody>
        </p:sp>
      </p:grpSp>
    </p:spTree>
    <p:extLst>
      <p:ext uri="{BB962C8B-B14F-4D97-AF65-F5344CB8AC3E}">
        <p14:creationId xmlns:p14="http://schemas.microsoft.com/office/powerpoint/2010/main" val="18411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1" presetClass="mediacall" presetSubtype="0" fill="hold" nodeType="withEffect">
                                  <p:stCondLst>
                                    <p:cond delay="0"/>
                                  </p:stCondLst>
                                  <p:childTnLst>
                                    <p:cmd type="call" cmd="playFrom(0.0)">
                                      <p:cBhvr>
                                        <p:cTn id="29" dur="1921" fill="hold"/>
                                        <p:tgtEl>
                                          <p:spTgt spid="13"/>
                                        </p:tgtEl>
                                      </p:cBhvr>
                                    </p:cmd>
                                  </p:childTnLst>
                                </p:cTn>
                              </p:par>
                              <p:par>
                                <p:cTn id="30" presetID="1" presetClass="mediacall" presetSubtype="0" fill="hold" nodeType="withEffect">
                                  <p:stCondLst>
                                    <p:cond delay="0"/>
                                  </p:stCondLst>
                                  <p:childTnLst>
                                    <p:cmd type="call" cmd="playFrom(0.0)">
                                      <p:cBhvr>
                                        <p:cTn id="31" dur="192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0"/>
                </p:tgtEl>
              </p:cMediaNode>
            </p:audio>
            <p:audio>
              <p:cMediaNode vol="80000">
                <p:cTn id="33" fill="hold" display="0">
                  <p:stCondLst>
                    <p:cond delay="indefinite"/>
                  </p:stCondLst>
                  <p:endCondLst>
                    <p:cond evt="onStopAudio" delay="0">
                      <p:tgtEl>
                        <p:sldTgt/>
                      </p:tgtEl>
                    </p:cond>
                  </p:endCondLst>
                </p:cTn>
                <p:tgtEl>
                  <p:spTgt spid="13"/>
                </p:tgtEl>
              </p:cMediaNode>
            </p:audio>
          </p:childTnLst>
        </p:cTn>
      </p:par>
    </p:tnLst>
    <p:bldLst>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 xmlns:a16="http://schemas.microsoft.com/office/drawing/2014/main" id="{8B528082-69A1-4607-AF52-33A939E9CA3E}"/>
              </a:ext>
            </a:extLst>
          </p:cNvPr>
          <p:cNvPicPr>
            <a:picLocks noChangeAspect="1"/>
          </p:cNvPicPr>
          <p:nvPr/>
        </p:nvPicPr>
        <p:blipFill rotWithShape="1">
          <a:blip r:embed="rId2">
            <a:extLst>
              <a:ext uri="{28A0092B-C50C-407E-A947-70E740481C1C}">
                <a14:useLocalDpi xmlns:a14="http://schemas.microsoft.com/office/drawing/2010/main" val="0"/>
              </a:ext>
            </a:extLst>
          </a:blip>
          <a:srcRect b="6601"/>
          <a:stretch/>
        </p:blipFill>
        <p:spPr>
          <a:xfrm>
            <a:off x="0" y="0"/>
            <a:ext cx="9144000" cy="4803998"/>
          </a:xfrm>
          <a:prstGeom prst="rect">
            <a:avLst/>
          </a:prstGeom>
        </p:spPr>
      </p:pic>
      <p:pic>
        <p:nvPicPr>
          <p:cNvPr id="7" name="Hình ảnh 6">
            <a:extLst>
              <a:ext uri="{FF2B5EF4-FFF2-40B4-BE49-F238E27FC236}">
                <a16:creationId xmlns="" xmlns:a16="http://schemas.microsoft.com/office/drawing/2014/main" id="{BD3AA93F-0128-4ACC-A6CD-91C434C16F0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08" y="345109"/>
            <a:ext cx="8856984" cy="2371696"/>
          </a:xfrm>
          <a:prstGeom prst="rect">
            <a:avLst/>
          </a:prstGeom>
        </p:spPr>
      </p:pic>
      <p:sp>
        <p:nvSpPr>
          <p:cNvPr id="12" name="Hộp Văn bản 11">
            <a:extLst>
              <a:ext uri="{FF2B5EF4-FFF2-40B4-BE49-F238E27FC236}">
                <a16:creationId xmlns="" xmlns:a16="http://schemas.microsoft.com/office/drawing/2014/main" id="{54BD1933-3501-4802-8950-048C4D992EFC}"/>
              </a:ext>
            </a:extLst>
          </p:cNvPr>
          <p:cNvSpPr txBox="1"/>
          <p:nvPr/>
        </p:nvSpPr>
        <p:spPr>
          <a:xfrm>
            <a:off x="292286" y="2606178"/>
            <a:ext cx="8559428" cy="400110"/>
          </a:xfrm>
          <a:prstGeom prst="rect">
            <a:avLst/>
          </a:prstGeom>
          <a:noFill/>
        </p:spPr>
        <p:txBody>
          <a:bodyPr wrap="square" rtlCol="0">
            <a:spAutoFit/>
          </a:bodyPr>
          <a:lstStyle/>
          <a:p>
            <a:r>
              <a:rPr lang="en-US" sz="2000" i="1"/>
              <a:t>Mỗi bông cúc xinh xắn dịu dàng lung linh nh</a:t>
            </a:r>
            <a:r>
              <a:rPr lang="vi-VN" sz="2000" i="1"/>
              <a:t>ư</a:t>
            </a:r>
            <a:r>
              <a:rPr lang="en-US" sz="2000" i="1"/>
              <a:t> những tia nắng nhỏ.</a:t>
            </a:r>
          </a:p>
        </p:txBody>
      </p:sp>
      <p:sp>
        <p:nvSpPr>
          <p:cNvPr id="13" name="Hộp Văn bản 12">
            <a:extLst>
              <a:ext uri="{FF2B5EF4-FFF2-40B4-BE49-F238E27FC236}">
                <a16:creationId xmlns="" xmlns:a16="http://schemas.microsoft.com/office/drawing/2014/main" id="{17E377DA-37AD-4B3A-95BB-6D588991D172}"/>
              </a:ext>
            </a:extLst>
          </p:cNvPr>
          <p:cNvSpPr txBox="1"/>
          <p:nvPr/>
        </p:nvSpPr>
        <p:spPr>
          <a:xfrm>
            <a:off x="3131840" y="2621567"/>
            <a:ext cx="144016" cy="369332"/>
          </a:xfrm>
          <a:prstGeom prst="rect">
            <a:avLst/>
          </a:prstGeom>
          <a:noFill/>
          <a:ln>
            <a:noFill/>
          </a:ln>
        </p:spPr>
        <p:txBody>
          <a:bodyPr wrap="square" rtlCol="0">
            <a:spAutoFit/>
          </a:bodyPr>
          <a:lstStyle/>
          <a:p>
            <a:r>
              <a:rPr lang="en-US" b="1" dirty="0">
                <a:solidFill>
                  <a:srgbClr val="FF0000"/>
                </a:solidFill>
              </a:rPr>
              <a:t>,</a:t>
            </a:r>
          </a:p>
        </p:txBody>
      </p:sp>
      <p:sp>
        <p:nvSpPr>
          <p:cNvPr id="14" name="Hộp Văn bản 13">
            <a:extLst>
              <a:ext uri="{FF2B5EF4-FFF2-40B4-BE49-F238E27FC236}">
                <a16:creationId xmlns="" xmlns:a16="http://schemas.microsoft.com/office/drawing/2014/main" id="{B061AA82-9777-493D-81E9-1474E5E2D2FB}"/>
              </a:ext>
            </a:extLst>
          </p:cNvPr>
          <p:cNvSpPr txBox="1"/>
          <p:nvPr/>
        </p:nvSpPr>
        <p:spPr>
          <a:xfrm>
            <a:off x="4340355" y="2670688"/>
            <a:ext cx="144016" cy="369332"/>
          </a:xfrm>
          <a:prstGeom prst="rect">
            <a:avLst/>
          </a:prstGeom>
          <a:noFill/>
          <a:ln>
            <a:noFill/>
          </a:ln>
        </p:spPr>
        <p:txBody>
          <a:bodyPr wrap="square" rtlCol="0">
            <a:spAutoFit/>
          </a:bodyPr>
          <a:lstStyle/>
          <a:p>
            <a:r>
              <a:rPr lang="en-US" b="1" dirty="0">
                <a:solidFill>
                  <a:srgbClr val="FF0000"/>
                </a:solidFill>
              </a:rPr>
              <a:t>,</a:t>
            </a:r>
          </a:p>
        </p:txBody>
      </p:sp>
      <p:sp>
        <p:nvSpPr>
          <p:cNvPr id="15" name="Hộp Văn bản 14">
            <a:extLst>
              <a:ext uri="{FF2B5EF4-FFF2-40B4-BE49-F238E27FC236}">
                <a16:creationId xmlns="" xmlns:a16="http://schemas.microsoft.com/office/drawing/2014/main" id="{1DF33DA9-4F16-492A-97DA-037ECE643E59}"/>
              </a:ext>
            </a:extLst>
          </p:cNvPr>
          <p:cNvSpPr txBox="1"/>
          <p:nvPr/>
        </p:nvSpPr>
        <p:spPr>
          <a:xfrm>
            <a:off x="292286" y="3035193"/>
            <a:ext cx="8384170" cy="400110"/>
          </a:xfrm>
          <a:prstGeom prst="rect">
            <a:avLst/>
          </a:prstGeom>
          <a:noFill/>
        </p:spPr>
        <p:txBody>
          <a:bodyPr wrap="square" rtlCol="0">
            <a:spAutoFit/>
          </a:bodyPr>
          <a:lstStyle/>
          <a:p>
            <a:r>
              <a:rPr lang="en-US" sz="2000" i="1"/>
              <a:t>Còn bầu trời thì tràn ngập những tiếng chim trong trẻo ríu ran.</a:t>
            </a:r>
          </a:p>
        </p:txBody>
      </p:sp>
      <p:sp>
        <p:nvSpPr>
          <p:cNvPr id="16" name="Hộp Văn bản 15">
            <a:extLst>
              <a:ext uri="{FF2B5EF4-FFF2-40B4-BE49-F238E27FC236}">
                <a16:creationId xmlns="" xmlns:a16="http://schemas.microsoft.com/office/drawing/2014/main" id="{BCC9CCA0-24BD-4A20-93D6-19D4B3F9D796}"/>
              </a:ext>
            </a:extLst>
          </p:cNvPr>
          <p:cNvSpPr txBox="1"/>
          <p:nvPr/>
        </p:nvSpPr>
        <p:spPr>
          <a:xfrm>
            <a:off x="7020272" y="3062077"/>
            <a:ext cx="144016" cy="369332"/>
          </a:xfrm>
          <a:prstGeom prst="rect">
            <a:avLst/>
          </a:prstGeom>
          <a:noFill/>
          <a:ln>
            <a:noFill/>
          </a:ln>
        </p:spPr>
        <p:txBody>
          <a:bodyPr wrap="square" rtlCol="0">
            <a:spAutoFit/>
          </a:bodyPr>
          <a:lstStyle/>
          <a:p>
            <a:r>
              <a:rPr lang="en-US" b="1" dirty="0">
                <a:solidFill>
                  <a:srgbClr val="FF0000"/>
                </a:solidFill>
              </a:rPr>
              <a:t>,</a:t>
            </a:r>
          </a:p>
        </p:txBody>
      </p:sp>
    </p:spTree>
    <p:extLst>
      <p:ext uri="{BB962C8B-B14F-4D97-AF65-F5344CB8AC3E}">
        <p14:creationId xmlns:p14="http://schemas.microsoft.com/office/powerpoint/2010/main" val="240738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369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 xmlns:a16="http://schemas.microsoft.com/office/drawing/2014/main" id="{16A282CC-4BF6-482B-9340-A18906963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055"/>
            <a:ext cx="9144000" cy="4797429"/>
          </a:xfrm>
          <a:prstGeom prst="rect">
            <a:avLst/>
          </a:prstGeom>
        </p:spPr>
      </p:pic>
      <p:pic>
        <p:nvPicPr>
          <p:cNvPr id="4" name="Picture 2">
            <a:hlinkClick r:id="rId3" action="ppaction://hlinksldjump"/>
            <a:extLst>
              <a:ext uri="{FF2B5EF4-FFF2-40B4-BE49-F238E27FC236}">
                <a16:creationId xmlns="" xmlns:a16="http://schemas.microsoft.com/office/drawing/2014/main" id="{3EE1979A-3B54-4546-BA25-AE5000BE7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2351" y="4343400"/>
            <a:ext cx="535781" cy="778669"/>
          </a:xfrm>
          <a:prstGeom prst="rect">
            <a:avLst/>
          </a:prstGeom>
        </p:spPr>
      </p:pic>
      <p:sp>
        <p:nvSpPr>
          <p:cNvPr id="5" name="Rounded Rectangle 3">
            <a:extLst>
              <a:ext uri="{FF2B5EF4-FFF2-40B4-BE49-F238E27FC236}">
                <a16:creationId xmlns="" xmlns:a16="http://schemas.microsoft.com/office/drawing/2014/main" id="{A47CA236-18F5-4307-81DF-7636543EB8E8}"/>
              </a:ext>
            </a:extLst>
          </p:cNvPr>
          <p:cNvSpPr/>
          <p:nvPr/>
        </p:nvSpPr>
        <p:spPr>
          <a:xfrm>
            <a:off x="1678782" y="336055"/>
            <a:ext cx="6229350" cy="2686050"/>
          </a:xfrm>
          <a:prstGeom prst="roundRect">
            <a:avLst/>
          </a:prstGeom>
          <a:solidFill>
            <a:schemeClr val="accent2">
              <a:lumMod val="60000"/>
              <a:lumOff val="4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400">
                <a:solidFill>
                  <a:schemeClr val="accent1"/>
                </a:solidFill>
                <a:latin typeface="+mj-lt"/>
                <a:cs typeface="Times New Roman" panose="02020603050405020304" pitchFamily="18" charset="0"/>
              </a:rPr>
              <a:t>  </a:t>
            </a:r>
            <a:r>
              <a:rPr lang="en-US" altLang="en-US" sz="2400">
                <a:solidFill>
                  <a:schemeClr val="tx1"/>
                </a:solidFill>
                <a:latin typeface="+mj-lt"/>
                <a:cs typeface="Times New Roman" panose="02020603050405020304" pitchFamily="18" charset="0"/>
              </a:rPr>
              <a:t>Mùa hạ bắt đầu từ tháng nào, kết thúc vào tháng nào?</a:t>
            </a:r>
          </a:p>
          <a:p>
            <a:r>
              <a:rPr lang="en-US" altLang="en-US" sz="2400">
                <a:solidFill>
                  <a:schemeClr val="tx2">
                    <a:lumMod val="75000"/>
                  </a:schemeClr>
                </a:solidFill>
                <a:latin typeface="+mj-lt"/>
                <a:cs typeface="Times New Roman" panose="02020603050405020304" pitchFamily="18" charset="0"/>
              </a:rPr>
              <a:t>  </a:t>
            </a:r>
            <a:r>
              <a:rPr lang="en-US" altLang="en-US" sz="2400">
                <a:solidFill>
                  <a:srgbClr val="C00000"/>
                </a:solidFill>
                <a:latin typeface="+mj-lt"/>
                <a:cs typeface="Times New Roman" panose="02020603050405020304" pitchFamily="18" charset="0"/>
              </a:rPr>
              <a:t>Mùa hạ bắt đầu từ tháng tư, kết thúc vào tháng sáu.</a:t>
            </a:r>
          </a:p>
        </p:txBody>
      </p:sp>
    </p:spTree>
    <p:extLst>
      <p:ext uri="{BB962C8B-B14F-4D97-AF65-F5344CB8AC3E}">
        <p14:creationId xmlns:p14="http://schemas.microsoft.com/office/powerpoint/2010/main" val="399553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circle(in)">
                                      <p:cBhvr>
                                        <p:cTn id="16"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 xmlns:a16="http://schemas.microsoft.com/office/drawing/2014/main" id="{DB9771F7-ADB0-4B79-A562-25D3FD909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9501"/>
            <a:ext cx="9144000" cy="4782567"/>
          </a:xfrm>
          <a:prstGeom prst="rect">
            <a:avLst/>
          </a:prstGeom>
        </p:spPr>
      </p:pic>
      <p:pic>
        <p:nvPicPr>
          <p:cNvPr id="4" name="Picture 2">
            <a:hlinkClick r:id="rId3" action="ppaction://hlinksldjump"/>
            <a:extLst>
              <a:ext uri="{FF2B5EF4-FFF2-40B4-BE49-F238E27FC236}">
                <a16:creationId xmlns="" xmlns:a16="http://schemas.microsoft.com/office/drawing/2014/main" id="{E0D71EE9-F20D-43A5-B4E1-A43ECA72C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2351" y="4343400"/>
            <a:ext cx="535781" cy="778669"/>
          </a:xfrm>
          <a:prstGeom prst="rect">
            <a:avLst/>
          </a:prstGeom>
        </p:spPr>
      </p:pic>
      <p:sp>
        <p:nvSpPr>
          <p:cNvPr id="5" name="Rounded Rectangle 3">
            <a:extLst>
              <a:ext uri="{FF2B5EF4-FFF2-40B4-BE49-F238E27FC236}">
                <a16:creationId xmlns="" xmlns:a16="http://schemas.microsoft.com/office/drawing/2014/main" id="{7849F739-B7A2-48B1-866C-BD992E05F25F}"/>
              </a:ext>
            </a:extLst>
          </p:cNvPr>
          <p:cNvSpPr/>
          <p:nvPr/>
        </p:nvSpPr>
        <p:spPr>
          <a:xfrm>
            <a:off x="1187624" y="1143000"/>
            <a:ext cx="6840760" cy="2686050"/>
          </a:xfrm>
          <a:prstGeom prst="round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27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400">
                <a:solidFill>
                  <a:schemeClr val="tx2">
                    <a:lumMod val="50000"/>
                  </a:schemeClr>
                </a:solidFill>
                <a:latin typeface="+mj-lt"/>
                <a:cs typeface="Times New Roman" panose="02020603050405020304" pitchFamily="18" charset="0"/>
              </a:rPr>
              <a:t>Tìm bộ phận câu trả lời cho câu hỏi “Thế nào?”</a:t>
            </a:r>
          </a:p>
          <a:p>
            <a:r>
              <a:rPr lang="en-US" altLang="en-US" sz="2400">
                <a:solidFill>
                  <a:srgbClr val="002060"/>
                </a:solidFill>
                <a:latin typeface="+mj-lt"/>
                <a:cs typeface="Times New Roman" panose="02020603050405020304" pitchFamily="18" charset="0"/>
              </a:rPr>
              <a:t>  </a:t>
            </a:r>
          </a:p>
          <a:p>
            <a:r>
              <a:rPr lang="en-US" altLang="en-US" sz="2400">
                <a:solidFill>
                  <a:srgbClr val="002060"/>
                </a:solidFill>
                <a:latin typeface="+mj-lt"/>
                <a:cs typeface="Times New Roman" panose="02020603050405020304" pitchFamily="18" charset="0"/>
              </a:rPr>
              <a:t>             </a:t>
            </a:r>
            <a:r>
              <a:rPr lang="en-US" altLang="en-US" sz="2800">
                <a:solidFill>
                  <a:srgbClr val="C00000"/>
                </a:solidFill>
                <a:latin typeface="+mj-lt"/>
                <a:cs typeface="Times New Roman" panose="02020603050405020304" pitchFamily="18" charset="0"/>
              </a:rPr>
              <a:t>Bông cúc sung sướng khôn tả.</a:t>
            </a:r>
            <a:endParaRPr lang="en-US" altLang="en-US" sz="3200">
              <a:solidFill>
                <a:srgbClr val="C00000"/>
              </a:solidFill>
              <a:latin typeface="+mj-lt"/>
              <a:cs typeface="Times New Roman" panose="02020603050405020304" pitchFamily="18" charset="0"/>
            </a:endParaRPr>
          </a:p>
        </p:txBody>
      </p:sp>
      <p:cxnSp>
        <p:nvCxnSpPr>
          <p:cNvPr id="6" name="Straight Connector 4">
            <a:extLst>
              <a:ext uri="{FF2B5EF4-FFF2-40B4-BE49-F238E27FC236}">
                <a16:creationId xmlns="" xmlns:a16="http://schemas.microsoft.com/office/drawing/2014/main" id="{2BE875FD-7EFF-4C26-9330-6B2F689DCB76}"/>
              </a:ext>
            </a:extLst>
          </p:cNvPr>
          <p:cNvCxnSpPr>
            <a:cxnSpLocks/>
          </p:cNvCxnSpPr>
          <p:nvPr/>
        </p:nvCxnSpPr>
        <p:spPr>
          <a:xfrm>
            <a:off x="4427984" y="3219822"/>
            <a:ext cx="31683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2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3" presetClass="emph" presetSubtype="2" fill="hold" grpId="1" nodeType="clickEffect">
                                  <p:stCondLst>
                                    <p:cond delay="0"/>
                                  </p:stCondLst>
                                  <p:iterate type="lt">
                                    <p:tmPct val="0"/>
                                  </p:iterate>
                                  <p:childTnLst>
                                    <p:animClr clrSpc="rgb" dir="cw">
                                      <p:cBhvr override="childStyle">
                                        <p:cTn id="16" dur="500" fill="hold"/>
                                        <p:tgtEl>
                                          <p:spTgt spid="5"/>
                                        </p:tgtEl>
                                        <p:attrNameLst>
                                          <p:attrName>style.color</p:attrName>
                                        </p:attrNameLst>
                                      </p:cBhvr>
                                      <p:to>
                                        <a:srgbClr val="1F497D"/>
                                      </p:to>
                                    </p:animClr>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 xmlns:a16="http://schemas.microsoft.com/office/drawing/2014/main" id="{CD7BC951-AAB1-4DC0-9553-6C7F2B054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505"/>
            <a:ext cx="9144000" cy="4716344"/>
          </a:xfrm>
          <a:prstGeom prst="rect">
            <a:avLst/>
          </a:prstGeom>
        </p:spPr>
      </p:pic>
      <p:pic>
        <p:nvPicPr>
          <p:cNvPr id="4" name="Picture 2">
            <a:hlinkClick r:id="rId3" action="ppaction://hlinksldjump"/>
            <a:extLst>
              <a:ext uri="{FF2B5EF4-FFF2-40B4-BE49-F238E27FC236}">
                <a16:creationId xmlns="" xmlns:a16="http://schemas.microsoft.com/office/drawing/2014/main" id="{09FDE29D-8187-4737-8E97-4DEF1610D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2351" y="4343400"/>
            <a:ext cx="535781" cy="778669"/>
          </a:xfrm>
          <a:prstGeom prst="rect">
            <a:avLst/>
          </a:prstGeom>
        </p:spPr>
      </p:pic>
      <p:sp>
        <p:nvSpPr>
          <p:cNvPr id="5" name="Rounded Rectangle 3">
            <a:extLst>
              <a:ext uri="{FF2B5EF4-FFF2-40B4-BE49-F238E27FC236}">
                <a16:creationId xmlns="" xmlns:a16="http://schemas.microsoft.com/office/drawing/2014/main" id="{43C3D23A-A897-4C6A-BC8B-36E81BC42922}"/>
              </a:ext>
            </a:extLst>
          </p:cNvPr>
          <p:cNvSpPr/>
          <p:nvPr/>
        </p:nvSpPr>
        <p:spPr>
          <a:xfrm>
            <a:off x="1735585" y="1068884"/>
            <a:ext cx="5904656" cy="2686050"/>
          </a:xfrm>
          <a:prstGeom prst="roundRect">
            <a:avLst/>
          </a:prstGeom>
          <a:solidFill>
            <a:schemeClr val="accent2">
              <a:lumMod val="60000"/>
              <a:lumOff val="4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400">
                <a:solidFill>
                  <a:schemeClr val="tx1"/>
                </a:solidFill>
                <a:latin typeface="+mj-lt"/>
                <a:cs typeface="Times New Roman" panose="02020603050405020304" pitchFamily="18" charset="0"/>
              </a:rPr>
              <a:t>Đặt một câu nói về đặc điểm thời tiết mùa đông.</a:t>
            </a:r>
          </a:p>
          <a:p>
            <a:endParaRPr lang="en-US" altLang="en-US" sz="2400">
              <a:solidFill>
                <a:srgbClr val="C00000"/>
              </a:solidFill>
              <a:latin typeface="+mj-lt"/>
              <a:cs typeface="Times New Roman" panose="02020603050405020304" pitchFamily="18" charset="0"/>
            </a:endParaRPr>
          </a:p>
          <a:p>
            <a:r>
              <a:rPr lang="en-US" altLang="en-US" sz="2400">
                <a:solidFill>
                  <a:srgbClr val="C00000"/>
                </a:solidFill>
                <a:latin typeface="+mj-lt"/>
                <a:cs typeface="Times New Roman" panose="02020603050405020304" pitchFamily="18" charset="0"/>
              </a:rPr>
              <a:t>Thời tiết mùa đông lạnh giá.</a:t>
            </a:r>
          </a:p>
        </p:txBody>
      </p:sp>
    </p:spTree>
    <p:extLst>
      <p:ext uri="{BB962C8B-B14F-4D97-AF65-F5344CB8AC3E}">
        <p14:creationId xmlns:p14="http://schemas.microsoft.com/office/powerpoint/2010/main" val="9526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 calcmode="lin" valueType="num">
                                      <p:cBhvr additive="base">
                                        <p:cTn id="1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 xmlns:a16="http://schemas.microsoft.com/office/drawing/2014/main" id="{67FFB3DB-048D-4F63-8716-76B78852756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7445" y="339502"/>
            <a:ext cx="5629109" cy="4803998"/>
          </a:xfrm>
          <a:prstGeom prst="rect">
            <a:avLst/>
          </a:prstGeom>
        </p:spPr>
      </p:pic>
    </p:spTree>
    <p:extLst>
      <p:ext uri="{BB962C8B-B14F-4D97-AF65-F5344CB8AC3E}">
        <p14:creationId xmlns:p14="http://schemas.microsoft.com/office/powerpoint/2010/main" val="41769362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2">
            <a:extLst>
              <a:ext uri="{FF2B5EF4-FFF2-40B4-BE49-F238E27FC236}">
                <a16:creationId xmlns="" xmlns:a16="http://schemas.microsoft.com/office/drawing/2014/main" id="{9160F304-D3FE-44CE-A91E-4B34DBB1045C}"/>
              </a:ext>
            </a:extLst>
          </p:cNvPr>
          <p:cNvSpPr txBox="1">
            <a:spLocks noGrp="1"/>
          </p:cNvSpPr>
          <p:nvPr>
            <p:ph idx="4294967295"/>
          </p:nvPr>
        </p:nvSpPr>
        <p:spPr>
          <a:xfrm>
            <a:off x="0" y="-7938"/>
            <a:ext cx="4835525" cy="46672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2743200" lvl="8" indent="0" algn="ctr" defTabSz="457143">
              <a:buNone/>
              <a:defRPr/>
            </a:pPr>
            <a:r>
              <a:rPr lang="en-US" altLang="zh-CN" sz="2700" b="1">
                <a:ln w="0"/>
                <a:solidFill>
                  <a:srgbClr val="FF0000"/>
                </a:solidFill>
                <a:effectLst>
                  <a:outerShdw blurRad="38100" dist="25400" dir="5400000" algn="ctr" rotWithShape="0">
                    <a:srgbClr val="6E747A">
                      <a:alpha val="43000"/>
                    </a:srgbClr>
                  </a:outerShdw>
                </a:effectLst>
                <a:latin typeface="UTM Avo" panose="02040603050506020204" pitchFamily="18" charset="0"/>
                <a:ea typeface="Microsoft YaHei" panose="020B0503020204020204" charset="-122"/>
                <a:cs typeface="Times New Roman" panose="02020603050405020304" pitchFamily="18" charset="0"/>
              </a:rPr>
              <a:t>CHIA SẺ</a:t>
            </a:r>
            <a:endParaRPr lang="en-US" altLang="zh-CN" sz="2700" b="1" dirty="0">
              <a:ln w="0"/>
              <a:solidFill>
                <a:srgbClr val="FF0000"/>
              </a:solidFill>
              <a:effectLst>
                <a:outerShdw blurRad="38100" dist="25400" dir="5400000" algn="ctr" rotWithShape="0">
                  <a:srgbClr val="6E747A">
                    <a:alpha val="43000"/>
                  </a:srgbClr>
                </a:outerShdw>
              </a:effectLst>
              <a:latin typeface="UTM Avo" panose="02040603050506020204" pitchFamily="18" charset="0"/>
              <a:ea typeface="Microsoft YaHei" panose="020B0503020204020204" charset="-122"/>
              <a:cs typeface="Times New Roman" panose="02020603050405020304" pitchFamily="18" charset="0"/>
            </a:endParaRPr>
          </a:p>
        </p:txBody>
      </p:sp>
      <p:sp>
        <p:nvSpPr>
          <p:cNvPr id="5" name="Hình chữ nhật 4">
            <a:extLst>
              <a:ext uri="{FF2B5EF4-FFF2-40B4-BE49-F238E27FC236}">
                <a16:creationId xmlns="" xmlns:a16="http://schemas.microsoft.com/office/drawing/2014/main" id="{D25AC6A9-F2D3-4926-96A7-38538B840CE6}"/>
              </a:ext>
            </a:extLst>
          </p:cNvPr>
          <p:cNvSpPr/>
          <p:nvPr/>
        </p:nvSpPr>
        <p:spPr>
          <a:xfrm>
            <a:off x="971600" y="518046"/>
            <a:ext cx="7920880" cy="685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UTM Avo" panose="02040603050506020204"/>
                <a:cs typeface="Arial" panose="020B0604020202020204" pitchFamily="34" charset="0"/>
              </a:rPr>
              <a:t>- Bức tranh d</a:t>
            </a:r>
            <a:r>
              <a:rPr lang="vi-VN" sz="2400">
                <a:solidFill>
                  <a:schemeClr val="tx1"/>
                </a:solidFill>
                <a:latin typeface="UTM Avo" panose="02040603050506020204"/>
                <a:cs typeface="Arial" panose="020B0604020202020204" pitchFamily="34" charset="0"/>
              </a:rPr>
              <a:t>ư</a:t>
            </a:r>
            <a:r>
              <a:rPr lang="en-US" sz="2400">
                <a:solidFill>
                  <a:schemeClr val="tx1"/>
                </a:solidFill>
                <a:latin typeface="UTM Avo" panose="02040603050506020204"/>
                <a:cs typeface="Arial" panose="020B0604020202020204" pitchFamily="34" charset="0"/>
              </a:rPr>
              <a:t>ới đây thể hiện mùa nào trong năm? </a:t>
            </a:r>
          </a:p>
          <a:p>
            <a:r>
              <a:rPr lang="en-US" sz="2400">
                <a:solidFill>
                  <a:schemeClr val="tx1"/>
                </a:solidFill>
                <a:latin typeface="UTM Avo" panose="02040603050506020204"/>
                <a:cs typeface="Arial" panose="020B0604020202020204" pitchFamily="34" charset="0"/>
              </a:rPr>
              <a:t>- Vì sao em biết?</a:t>
            </a:r>
          </a:p>
        </p:txBody>
      </p:sp>
      <p:pic>
        <p:nvPicPr>
          <p:cNvPr id="6" name="Hình ảnh 5">
            <a:extLst>
              <a:ext uri="{FF2B5EF4-FFF2-40B4-BE49-F238E27FC236}">
                <a16:creationId xmlns="" xmlns:a16="http://schemas.microsoft.com/office/drawing/2014/main" id="{4EC0534D-BCBA-4BE5-B102-6B31FB375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5992" y="1227234"/>
            <a:ext cx="3980048" cy="3544854"/>
          </a:xfrm>
          <a:prstGeom prst="rect">
            <a:avLst/>
          </a:prstGeom>
        </p:spPr>
      </p:pic>
      <p:sp>
        <p:nvSpPr>
          <p:cNvPr id="10" name="Hình chữ nhật: Góc Tròn 9">
            <a:extLst>
              <a:ext uri="{FF2B5EF4-FFF2-40B4-BE49-F238E27FC236}">
                <a16:creationId xmlns="" xmlns:a16="http://schemas.microsoft.com/office/drawing/2014/main" id="{E174D99B-BFA9-4FBB-9C61-14560591D73F}"/>
              </a:ext>
            </a:extLst>
          </p:cNvPr>
          <p:cNvSpPr/>
          <p:nvPr/>
        </p:nvSpPr>
        <p:spPr>
          <a:xfrm>
            <a:off x="6444208" y="3916266"/>
            <a:ext cx="2232248" cy="83218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UTM Avo" panose="02040603050506020204"/>
              </a:rPr>
              <a:t>Mùa đông</a:t>
            </a:r>
          </a:p>
        </p:txBody>
      </p:sp>
    </p:spTree>
    <p:extLst>
      <p:ext uri="{BB962C8B-B14F-4D97-AF65-F5344CB8AC3E}">
        <p14:creationId xmlns:p14="http://schemas.microsoft.com/office/powerpoint/2010/main" val="1184931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 xmlns:a16="http://schemas.microsoft.com/office/drawing/2014/main" id="{B31BE082-7BF4-4FEC-8C7B-A00DBE2E0D42}"/>
              </a:ext>
            </a:extLst>
          </p:cNvPr>
          <p:cNvSpPr/>
          <p:nvPr/>
        </p:nvSpPr>
        <p:spPr>
          <a:xfrm>
            <a:off x="971600" y="518046"/>
            <a:ext cx="7920880" cy="685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UTM Avo" panose="02040603050506020204"/>
                <a:cs typeface="Arial" panose="020B0604020202020204" pitchFamily="34" charset="0"/>
              </a:rPr>
              <a:t>- Bức tranh d</a:t>
            </a:r>
            <a:r>
              <a:rPr lang="vi-VN" sz="2400">
                <a:solidFill>
                  <a:schemeClr val="tx1"/>
                </a:solidFill>
                <a:latin typeface="Arial" panose="020B0604020202020204" pitchFamily="34" charset="0"/>
                <a:cs typeface="Arial" panose="020B0604020202020204" pitchFamily="34" charset="0"/>
              </a:rPr>
              <a:t>ư</a:t>
            </a:r>
            <a:r>
              <a:rPr lang="en-US" sz="2400">
                <a:solidFill>
                  <a:schemeClr val="tx1"/>
                </a:solidFill>
                <a:latin typeface="UTM Avo" panose="02040603050506020204"/>
                <a:cs typeface="Arial" panose="020B0604020202020204" pitchFamily="34" charset="0"/>
              </a:rPr>
              <a:t>ới đây thể hiện mùa nào trong năm? </a:t>
            </a:r>
          </a:p>
          <a:p>
            <a:r>
              <a:rPr lang="en-US" sz="2400">
                <a:solidFill>
                  <a:schemeClr val="tx1"/>
                </a:solidFill>
                <a:latin typeface="UTM Avo" panose="02040603050506020204"/>
                <a:cs typeface="Arial" panose="020B0604020202020204" pitchFamily="34" charset="0"/>
              </a:rPr>
              <a:t>- Vì sao em biết?</a:t>
            </a:r>
          </a:p>
        </p:txBody>
      </p:sp>
      <p:pic>
        <p:nvPicPr>
          <p:cNvPr id="3" name="Hình ảnh 2">
            <a:extLst>
              <a:ext uri="{FF2B5EF4-FFF2-40B4-BE49-F238E27FC236}">
                <a16:creationId xmlns="" xmlns:a16="http://schemas.microsoft.com/office/drawing/2014/main" id="{7C810977-8CFB-4BCB-ACE6-7B58B1CD2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1290401"/>
            <a:ext cx="3985371" cy="3471826"/>
          </a:xfrm>
          <a:prstGeom prst="rect">
            <a:avLst/>
          </a:prstGeom>
        </p:spPr>
      </p:pic>
      <p:sp>
        <p:nvSpPr>
          <p:cNvPr id="9" name="Hình chữ nhật: Góc Tròn 8">
            <a:extLst>
              <a:ext uri="{FF2B5EF4-FFF2-40B4-BE49-F238E27FC236}">
                <a16:creationId xmlns="" xmlns:a16="http://schemas.microsoft.com/office/drawing/2014/main" id="{14260186-3E31-4752-AF99-70D4FCC74BB5}"/>
              </a:ext>
            </a:extLst>
          </p:cNvPr>
          <p:cNvSpPr/>
          <p:nvPr/>
        </p:nvSpPr>
        <p:spPr>
          <a:xfrm>
            <a:off x="755576" y="3853099"/>
            <a:ext cx="2420369" cy="83218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UTM Avo" panose="02040603050506020204"/>
              </a:rPr>
              <a:t>Mùa xuân</a:t>
            </a:r>
          </a:p>
        </p:txBody>
      </p:sp>
    </p:spTree>
    <p:extLst>
      <p:ext uri="{BB962C8B-B14F-4D97-AF65-F5344CB8AC3E}">
        <p14:creationId xmlns:p14="http://schemas.microsoft.com/office/powerpoint/2010/main" val="1266011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df27d38f79e52afc1779e4ff342b044debeba"/>
  <p:tag name="ISPRING_RESOURCE_PATHS_HASH_PRESENTER" val="4a3a478bfd6cb1622a7e13d6416b58061b854d5"/>
  <p:tag name="ISPRING_PLAYERS_CUSTOMIZATION" val="UEsDBBQAAgAIAMJVUUeGTlx93QMAAGkOAAAdAAAAdW5pdmVyc2FsL2NvbW1vbl9tZXNzYWdlcy5sbmetV91u2zYUvi/QdyAEFNgulrYDWhSD44C2GFuILLkSHScbBoGRGJsIRXr6cZtd7Wn2YHuSHVJyEqcdLMW7sGDS/r7z950jcnD2NZdoy4tSaHXqvD955yCuUp0JtTp1FvT8p08OKiumMia14qeO0g46G75+NZBMrWq24vD99SuEBjkvS1iWQ7N6XCORnTrzUTIOZ3McXCd+OAmTkTdxhmOdb5i6R75e6R9+/vjp6/sPH38cvG1xXWjiGfb9fSJkmT6860AU0Cj0E2AjfhKQK+oMzbMfLlxQ3wuIM2y/9EPPI3LpDM3zIG4RRSSgSex7Lkm8OAlCanPhE0pcZ3ita7RmW44qjbaCf0HVmkMdK1FwVEqR2R9SDRuq5oeMuRFeesEkoWHoxwkJ3N2OMyQqQ27BvoA6erJEOCYREBSs5MULsIkttYUjLGU/hqk3mfrwocaFqVitJXyqvn7MSQDV4uoQakbiGE9IMgqvoE4gq7APIrwANV30QVyTGBRA4kOYAF96E0y9MDAKikhMI2/8IJ+UKaSVvEcsTQGHNgXfCl2XsGMUxbNGSGU/KzH5vADhetj/jkgbQiSUletKbDm4UGSH6wItMyauqcznhfdrco49n7gJlMoNlwm1vWyMMVC/0hViUmoTANhl2ZaplKMbnrIapHQPf8tEZv+2YRC28eSPWvyJWNV2zpu26QKXXL05Oc41j/owLJasUB066BnVXst/G2xelxBpVfF8Ux2K4kkmTv4XL46Na47j+D+D6lKXIyN6Zr9vODFInETwWoNuHwndHUFmoA8YazkTsjvKC87B0LzgJYx4XiBP3fawGYQtQaDRSzkuIfN7LlxCRXrgl2QUe9TkmN+Uojr4SrKFaur9fY2kcAaQvOKPOrnhtxr6X3K2hSLCvigb4Zy8wFgvQewmqxmBT+d0yxKAQytWwXkLgUtS5BB/1oFzMSO7DDbjdS8TS13LzI4zKe7siIXa1HmTkE1Tp8bobaFzuytZueulZsKfHeNFE1zUGJ0/MXiINCY4Gk+TMQ7GxJzmTA/LjiDQsvHJp3Hi45GBg6hzVqVreK/c6lplHYmaA5lLzjGQtSmNOSvS9T9//d2R45knzS5qd3/pRQIdauYSeSD7LdAVL38/RELxaB9nF11Q7QF2h+t4nrVVb5OHKcXj6QyEAceRPsAZji5gJthDljOcseIOBgrVWpZ9WGykpv4V74V7PMLXlRSK98EeN5JNwNSbJ9h17X0GtC9Fete8yjLE7FAzFxsJF5uuZOMpDmDePOPjmah6EtoRv+tu6LNm/dhl228n/sOqtJfCwdsnd8R/AVBLAwQUAAIACADCVVFHuYMDpcIDAAAWDwAAJwAAAHVuaXZlcnNhbC9mbGFzaF9wdWJsaXNoaW5nX3NldHRpbmdzLnhtbOVX3XLaOBS+5yk03ullMekm2zQDZDqJmTIlwIKzba8YYR2wNrLklWQoverT7IPtk+yRlRBTaOpsJzvd2dwQH53znf9Pdvv8YybICrThSnaCo2YrICATxbhcdoLruPf8NCDGUsmoUBI6gVQBOe822nkxF9ykU7AWVQ1BGGnOctsJUmvzszBcr9dNbnLtTpUoLOKbZqKyMNdgQFrQYS7oBn/sJgcTdBsNQtpedKVYIYBwhiFI7qKjoieoSYPQq81pcrPUqpDsQgmliV7OO8FPrfLvTsdDXfIMpEvOdFHoxPaMMsZdPFRM+ScgKfBlioEftY4DsubMpp3gxbGDQfVwH6YE90lQB3OhMBtpb/EzsJRRS/2jd6hhARrLCqZrdQEIuiOraFr4aLcCL2IbSTOexHhCXKk6wWU8m0S9aBINL6LZ9WTgQ61tEffjQVTLZjroX0az4SiOprM38dXg0UZx9D5+hFH9yN58GEeTQX/4dhaPRoO4P763KqtbqWM73G1JG1unCl0tvE2LbC4pFzjOX1TfgMWFEFQvIVY9jmOyoMJAQH7PYflrQQW3Gzc6uDc3APlrk0NiJ24uOoHrdXAP5wExMByW7dCdvNrO3MvTndRD7/0+rYNRtqm1NElxOu3dcFUld1oLJXcyc89krgTb5gPZHNiQZlDZuekNlz3UPArIAnsgMNPXmlMREG4x82RrbIq5sdyWW96rahLEQjYBcjXdq0SSUm12Cr4tuluspPtOFYKRjSqI4DdArCLYuiLD/1Ig1Q0kC62yUookYYkRHD2uOKyBnfs6esCvOfqALrICLZGfcgHWe/ij4J/IHBZKIy7QFTIZyrnx+M1HAefUmHtQehfjMz/3/eFl9P6ZS5CyFUVOeBw4Nhyy3D4FPsXcpUIXQiisZgUCK5PQwkDZH8ZZqVYnzdq+U7oqm+4aWYJiuznG4zHxIMHR5PKWT2sAJlQSJcWG0AS337gRWnFVGJT4YfHQ5h8F6E0Jl2WoS9wgdKYZ6DporaMXPx+f/PLy9NVZM/zr85/PHzS6ZcSxoM6bp8SLBxm+tuUXt8k37L7C2t+weoC792x7SmduvNme18MXzC1v7lNLO3SUd5gBS57+EQlwdB1jnaI6EzSeRL/V0RtiwWrNdzStBTeqozV6W0dr4sl9XCH2OmbvqJZIzf8J1SHeIkt/ZeE9InjGcbSfjCD+leX5rtcHv3lPszw/bsm+h2/+LxXzT9tX+J139nZ48PPLnWRc8gzr6C7j7Tdb9+S4hV8BB48aDUTb/ZbtNv4GUEsDBBQAAgAIAMJVUUdGxXBrugIAAFUKAAAhAAAAdW5pdmVyc2FsL2ZsYXNoX3NraW5fc2V0dGluZ3MueG1slVZdT+MwEHy/X1GV96bqB1DJVCKFSkjcgQ7Eu5NsE6uOHdlOuf77sxObOG1CSiUkPDtjr9ez2yK5J2z9azRCMadcvIFShKXSIA4bkeRuHJVKcTaJOVPA1IRxkWM6Xl9tqw8KKuaQih9AaM10Gk630wHNDsfQHHO5xJ7xfV4xzwvMjs885ZMIx/tU8JIlg7LsWICghO01c7a6vg9nfUxKpHpSkLdyerh+3PRv3pYUAqQEk9JssbxdhYMqiiOg7qTFfBEuby7UNEd9f/sT2YFIoirZcnEdrhZ9sgKn0C7ytPr085ne/ccCBf/UYI0Lio8gfrQ5L8riJx4pBE9NQdua2Wq+nA9rKMeJbr/LDzEXMgdpxe3NZr596FPY8pwZw/7r9z0y7So4fTV1PRkI5tEjCmslSkCBW9UxmfHPl1Lp/nBxH2k4rzrnV1xKn9VgDe8vfBKWeCQLNIwPTsscNnW6HrGNN/zNJqwmxXqHqbTcL8xLUMDBgl6GDdgw/+iqnjE9sGG+UZLAC6PH8wxOQ7XIPXGI7WN+X30dBYb10hXMrVzUnPRsGld6qVrAcXKewFqadN5JDubZUFBhdUrBWU6I4QNJsSKc/Ta86FhdRqLgJGCd1u0rpIii0GW3Kkc9pP1yVethN9bfCc3d6vVI6RF+N8ZK4TjL9XeSHI+sTveI3mYcdCvMkNR0EE9sxz1NlVifKMdiD+KdcyovlTCu4GIyr3urj44Crwgo6K4yspt0lZ+VeQTiUb8aAWebNlbzMpJmVP+pDwKfkLigfbSeaC1Vmd6PYfJlSw+wHgAs4uzLAfWqDuUlVYTCAVzze0B15b67Iald2me4e/UMO+VbziIXedLOisYsPq8d6BB86Ly6FXWk7XvLaxtf4UhWV2u1vhvD3tatyewGmrGfP8uqtXVTa2cdP6+hBs3Pyf9QSwMEFAACAAgAwlVRR2b3kIiVAwAAJw4AACYAAAB1bml2ZXJzYWwvaHRtbF9wdWJsaXNoaW5nX3NldHRpbmdzLnhtbN1X3XIaNxS+5yk06uQyrJ06jeMBPBl7GTMhQGGdnytGrA6saq20lbQQctWn6YP1SXq0sjEEh6wzTaYtN7BH53zn/9PSOv+YS7IEY4VWbXrcPKIEVKq5UIs2vU66T08psY4pzqRW0KZKU3LeabSKciaFzSbgHKpagjDKnhWuTTPnirMoWq1WTWEL40+1LB3i22aq86gwYEE5MFEh2Rq/3LoASzuNBiGtIHqjeSmBCI4hKOGjY/LK5ZJGQWvG0puF0aXiF1pqQ8xi1qY/HVWfO52AdClyUD4320GhF7szxrnw4TA5EZ+AZCAWGcZ9fHRCyUpwl7XpsxMPg+rRPkwFHnJgHuZCYzLK3eLn4BhnjoXH4NDAHAxWFWzHmRIQdEe2pengo9sIgoivFctFmuAJ8ZVq08tkOo678TgeXMTT63E/hFrbIukl/biWzaTfu4yng2EST6ZXyZv+o42S+H3yCKP6kV19GMXjfm/wepoMh/2kN7q3qqq7VcdWtNuSFrZOl2a78C4r85liQuI0f1Z9Cw73QTKzgER3BY7JnEkLlPxWwOLXkknh1n50cG1uAIpXtoDUjf1ctKnvNb2HC4AYGA7LZuiev9zM3IvTndSj4P0+rQejbDHnWJrhdLq74dqW3GnNtdrJzD+TmZZ8k88ciywxlVdGMEmJcJhaujl1vgCuKySW39seN+fK7eWWZszYnRJuyuhXJe2806XkZK1LIsUNEKcJNqPM8VcGZHunyNzovJJKZh2xUnAgSwEr4OehMgHwS44+oIu8REsknEKCCx5+L8UnMoO5NogLbInUhHJhA37zUcAFs/YelN3F+CRMcm9wGb9/4hNkfMlwyx8Hji2EvHDfA59h7kqjCyk1VnMLAiuTstJC1R8ueKVWJ83avjO2rJruG1mBYrsFxhMw8SDF0RLqliFrAKZMEa3kmrAU99n6EVoKXVqUhGEJ0PabAgymRKgq1AVeQ+jMcDB10I6On/188vyXF6cvz5rRX3/8+fSg0S3HjSTz3gLJXRzk7NqWn90PX7H7Ag9/xeoAG+/ZdrXJ/XjzPa8PXxm3TLhPLa3IE9HDnFYx74+htOF1gpnHdWZiNI7f1tEbYAlqTWw8qQU3rKM1fF1HaxzoerRF1XXM3jGjkGz/E6oDvBcW4RLCm0GKXOCwfreV/yHrcPiKD8vyD63Dv7cIBznhf1uD8LR5Fd55921FD/6NaaB8989dp/E3UEsDBBQAAgAIAMJVUUf/ogaAlAEAAA8GAAAfAAAAdW5pdmVyc2FsL2h0bWxfc2tpbl9zZXR0aW5ncy5qc42Uy27CMBBF93wFSrcVikJ4dddAkSqxqNTuqi6cYEKEY1u2k5Ii/r1xwsNOJoBX9tXxHc9YM4dev1xO5PRf+odqX50/7HOlYa0pkeFnWycdeqp1R5Jkjb+SFJOEYqeB5OerF/l4JSBjh1amYfGpbaXh5zCA5oAmAE0CWg5ov4C219oGEWmKfxexZ2RVZ2SUOcyUYnQQMaowVQPKRIoqxnlaVstMsAGzHIsadd3AXboAukERtkxvk1fHdvCIpRzRYsViNghRtIsFy+i6i94WHIvyw3c14M3Gr4FnAiSR6l3htBl4MX6b21Y2yQWWEp/iev5oOgtAmKAQE8PXH/rBaHIDtYzbCTXoPJGJOtMjfxzMfJPmKMatKrnVsjFaej3KKbxXXUXiBBVYPGLFeMYf+EAuWKwr0kK92XA0hFHC0Dqh8V1L/VhtW4PTyXy4XJjgNdHTr1ktxBottIXaL+2aHFDfNy8rayid48pG3BV0lUAiFJhBIIfEHJ4kqjlJ9Pm77yClULRNywFRPvjn3tPs+XvsHf8BUEsDBBQAAgAIAMJVUUc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DCVVFHnb6aWHcAAACCAAAAHAAAAHVuaXZlcnNhbC9sb2NhbF9zZXR0aW5ncy54bWwdzD0KwzAMQOE9pxCa2iH92TrEydYtJdD0ACJWi0GWiy1Ccvuabm/4eN2wRYGVcwlJHV5PFwTWJfmgH4ev+d7eEIqRepKk7FATwtA3naSF5MlmFRb4Cu2cZ441jB8Uq5wyF1Yjq2c4jDtMf3SEFsb6fwf2eO6bH1BLAwQUAAIACAADdMtE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DCVVFHJ1b2OMEHAAD+HQAAKQAAAHVuaXZlcnNhbC9za2luX2N1c3RvbWl6YXRpb25fc2V0dGluZ3MueG1srVnbbuM4En3fryA8GGD2Jb7ItwzcXuhCJ0LbssdSku5dLAzaZmIhkuiRaHdn4If5mv2w/ZIpUlIsKbYjdSZCB61inVNF1oWkMoie3UDfRZz57h+EuyywKedu8BQN/4HQYMU8Fs5CGlEe1Y+SBzdYs29m8MiEDKQRJ8GahGtdjEbDBhrJH9TvqX2jD29trd1CvTZu4T4ycEeHsWvFuFZ0GDNaTX1QL1DEvCFd0YCfZh3Uc6NvAWYQ0ZCbwZp+Hyp57exQfgY3IVm7oBcNu23xHFKrB6MtHtRudnodfGipiqJ0kd4xmkbj0Otd99Qmwo12p6EctH5LaSmo2ek0r7uHZq/VUeBtdN0Flja+7qJ2r91uGYcWbgEaqapmtPRDT7luNlWwhvvX+mE00nqNBmo2m0rbOHS6ykhrINBWgENV+mIBFUPRlO5B1dRmX0EjfaSN2gds4K7eQf0W7jYah7amKY3GcXGPs8su11Faejrpcr5DeDIEJ0dFbtVPJNdgtQtDUHaov/UIp2hJImoRn36qybwMuMxa9MvkBc088kLDf9aSTJVZneJSB/PSWAjiABiH5wgHdTmc6kovs2WSlSN3/am23HHOgqsVCzjwXQUs9IlXG/4UZ1IyzzJItqdhFdwjWdGjuZ78KQtLbEF2w3MJtGL+lgQvY/bErpZk9fwUsl2wLuXm5mVLQ88NnkG7cd3T8UVDnhtxk1M/5x/ui6c8bAtBjahwr4vFUwrpkSX1UosN+VMBdzT5/ooUoHs3crmEqk3xXIJuyRPNB6CviucyJgAr+aj1xPM+iNPvHNQV0QxaF9Vl1eSNxM3zIoptd9uq+bQN2ZNY7Dzu/UC/4jwGvSh4Eh42xFMKJCYoDJaKUrJscv5GQTF5LfaSgQ9WILjZ5pKIJOVMW+jTyUy1vi7G05vpQjNvakM9rkokyvKXVrf/vdnpQudKcCWZ7Ik6Hue5kCTrNMpxWc58Ol4AIR4vLPzFqQ3F78rQ6Z0zNi1cGyb/qUwwm+P72lD8LgO9m8+x5SzssWnghWkvrKkj12WMHWzUhl/ZDm3IniLO0N6l3xDfUATt2Q0pijx3LQdEy3aDHS1hz5irD6Z1s3Cm07G9wJaRSmpDHKyREZJvkA7VieaqjefAEcIWGf4YfCHjLxmQ6nmVSW7Nm9sx/HOEI7fu08aDf/wHvJlhC+JHgxLACbZt9QYvtOkXiBxk3LQiaPoZEu1zRdBXbENmYLsEzFLvzRvVMaeWSK45tp25qb9m1ooEiAXeCyKrFeAQ7B57l+0ikIhko+s4x6LKhmz82x2ktamOT6RwzIncQCbzk7un4EW4LhUpKCsdGyJWv92Z/16MVHOMjQUEz5g+LBxZ9cIegfIIGEfE85iYBpgm6z0JVnCIoyuygxR7AbW1u5ZqWwKTF878vnP/QIQnpfVzUpWWgb/8fPVh70xnDG3lgYRBuRIrsOU6w9sp+3C6BNdhP9/y9+aSWY+rv8uRv2F2M9W2z06tTIw+Pq+CCz8wKRvyHs9hY4R2oLmsEghPIGOgB/rE9SoBTWsE5pJLBA2RuMJUIrCmCYfF0Ado7iEWOUfuIUbVKB6wZpuOWHW6FAfSEmAZvTgPTueOuDZ4FG5wr/mzpI8MeoRHyR4iC3I3ihPq6sfsVU2UtBOLfplt7QmRBW49xZdBcMxzfXEyL0d7N8HpasbtOLckD2znrWXv89xn2ZIhVDs/Xplt9hL6GDJfSj0SpcUWbwr/+qAj8RTnsd3sxbcEr43VuX670FVLx+K0KErdK4+DNBeejR17MVY1wQD57hO+2sCG9CjO8OW54tOegUcq8CXLa1MSrjb///N/5WkK/sRSlEh/rcoDVSz6GH7l+4/FOI3+W4LHUbU8VL6UBCaH5RRa/uwssyFZS9VxVP12Agljy/xgu3BV6vCRJZmo88/QRuRRrjackPAZ2pDDmFeVSE5fJAiv7MPxDrHjnhvQivAP93UxececLVTDkJcrKBTPXT3H2+MaEZR8R0Ee3LIq8Om3qgWNqkBJ1y6vzim3irQnQF3G78eq3J/cOV4Fxxsr3IjZjucuwAEPmTcTnw7efisDBfGlY+nRIQ/FnSl9y2pEG/YtiV2ilZUUNcW3upk4VGZ0j7Ki9pzCFWudUU0ERb175kGD1OPJZNTz8iJK1zX5YW34SLwoQbzK3jgO5/1kKOP5UVjUt+h3/kY/Iyzq22LXmMIF461PxaEsNP3aoZEwKy8TOdChAQFhusDpW15HeDAWX72izEQSQV7TZ2s6lLuf4/o0KWYhyzpcP+PxIHjdxycCs3yxk/tUYeCYvPXL2TvgLvfo+dSW84ACzC61fD+V/4nOqQKIv84WFyOWIv6ypZ9qcNcgq40vvqbXUMLxqSaWM/4Kfg63TbuZaGYZpPTmMtSX3Vw280omA9HDq5lica1fBg3qb9ZpUL8UoUFCez6Awc5f0hBDDrg0Tc68LKu9ST9z3MuTWaqSBPbMaJaAb4A7gOtGaisjyOWVPNi8ZlX8llXwdx53PbqnaavKCDKLc3n+gwiq43Jyq3xMH3k2vRNJ5SpIet0xF7Pa+YGzMHm9OYmLRypWHSfLSE7/RLtKN5+MsRP7UdqoRcJnezTjhcDXT9gC3XPrP6hnt1noUm/+llWUART4zv6J9y9QSwMEFAACAAgASlVRRyOGeibgFAAAGGIAABcAAAB1bml2ZXJzYWwvdW5pdmVyc2FsLnBuZ+3d+VdS6f8AcEuzVc1vNpobObaYuWSOWopLi1kfSy0rLffUMRVEQ1xQZKzMstSmJh1F07RcC3NFcS0XKgwyUVMEM0pEBFRkcUG+OPM5c2aac75/wPdczuFyLvd17n3uvc99nvdzf3g/d9xcnJQ2aW6Sk5NTOnXy+Dk5OQUDOTn56A2Ksn9ibuxYkf2sgZ9zOiqHJWmzZCsKIUfOHJGTq87cvBywTra+MfLkJbicnHLn6ncNAVYWJCcX8OLU8SPn43w5NAkxMd6HMMsDueFLQktK6jEGP5ZUx3U2lAdZGeS8vnyKuOd1DfRuEWbakGKS1tyn0he2+ZVi+H23caWrL+nLWy/uOrXzdvMn1wcLxxyvTpAtOUsPyEjhdM5Cnjn8fcvPWPZsyl2eKCHf3DzEjmlmxYwn5TXVaC4vTHVmPqdLHtt4wOLZ6SH29lGCzcsa8ooa/r+s+fvikLr8C6vzCWWKZsvwZxImV2UUbmK1J+y29ZYDHXLyf18cIDjU3xYyjdyW3xPs9FzKAv4lIiPlB3ZNkR/BlpesVJIYcMO0eIrl90c0SU0O2+YxBQddFH/zHB+sFfR+t5N7ihVnvOMHBFXbDbRfd/5zo2xhJj+wB6sdeLj6dJru99uyib84PLnfvSlnL4YoCApEeY39Hbx8+4uDntsGte/L3aW0QW1rj2pFmaHhP3f4f3LDZ//ZB3CAAxzgAAc4wAEOcIADHOAABzjAAQ5wgAMc4AAHOMABDnCAAxzgAAc4wAEOcIADHOAABzjAAQ5wgAMc4AAHOMABDnCAAxzgAAc4wAEOcIADHOAABzjAAQ5wgAMc4AAHOMABDnCAA/z/K++4mPwlV92vGcnngC7ThB3qHjzJV6uLopVO0bKRxg3NWs1mzU5N4jHbra4Brc96JtzYHZy4j8F/ZV9rhCjeouqVtnA8qZECPqZd+rmI04iXInJiFtxBN1ARBBNlNVPkQrhHLFpIvd51fWf1Rv/04HRWW8FTl6hWnTCI0FaIHcNs/SuZWzIx7POzqnhGymi5D9UQMYZk10803aaS6wPjSRJeOjlu8YtDVH8rSH0vaZ9LXeTZQHx0t3G+9PwQta1ngsNrhF+wh/fMtmUmXkFwEK73TsIax3sGlriSmWGyDT2W/JydC0+YYLUnxwtMpSOBgVI2bIlGSJdEtlIS2T21g5e80KaJbxmZQZfxvkM7DmdSJ42J66Xz+pVnRHAPVybq60CD0ykd4rVp68cmY+hELf3ALtl19NaWr384/yMoCs1HFbAj5Cng0sSurpLgKkQC3Yaqvj7trif6o3/YaZHkeGIFGwoKdNdKz1wWTUEY0aRG6UCIdGEj/8Jo2dhQT6RkmebRFi8U5bHNyVxTvIVw+56wXukyo8B+KTY9POVWg0nYSKmU9Wt9VLmJB58SHN7W4PvOETqP+3BWyn1Ru08fOhzTlH6GeE5Uzz12iZ7digLFW4gMygMvZTyW749FQ7SOBb75b5Hh48JMu8QAKxLVMogMQXrBx3B+bDHY1evlIbfpJWXfQTbvFR2xuC+TjRWh4hZGCivT+xYTXArL9PeWWLqFZy5EFr/kfLMjByN8+k0/GIPrZsuL1xv+hyKlKqIwF80qBi9I2ovOeYUYR9YtvDtmU1RiKU51Op/IYo/l3NPm1LDvQRK0EKARVRtM1jMunN9S5RB1W79qQns3wog4bhYfRf/JK3tw92qWPbQ84vF1d7piTvO0rTO8ivkbsxJB00pt6l+XBl9p7Gl4OYF9CWVSY5oyxq9R6cxyYv2xcaZiykiHDvqm/xRS50i1VL0pIFqD8GzkfhWLEXlei8uZvLXpjPHR89EaWMLEk9cd4qu3Y572Wqf+WaqEb3U4I+Mr81mwbAJZL6MlF/4bpdqIYBLIqklNyDgw2JMrq61vtMrg27Q7Y7r0sp4wOVuJ99vSm5iMyfQLZ9QNFNKK0XO/y8ezwHB5R84T3YIC/0Sv+rOjwo+mPsp8U/Sa/Muxxm73rAZTk68cGoSuCJtj8t35orUd1vrN9J7RYJbxmEmPsuDKkFeP7NbRr+W2Lc9Ceu/tWM1mOLuFMr6ivtCyjSHabduZigQ9bMtfLHOCGU2clh14U/KXvnM47quDiIhkS1jK3VwTF21hiuDT2m5r/bXdy1UF3FZPnal1OJx2CUhYHdGSbrW6z1xFk7lTeqX0h/N5ulOoXrNRF9SjMBgY2b9uU/LRQs9tBlPFOmyS+9moIlKwGVMhrXX9ExbRN5EdqNlp8BN4vaMkScwx6oS7bSE02T0wX/45K0Y5bdHHpsARg+4/bGC5Y1hgOWHivLghDScdbn/uG89HVWbTxKmVY4sP28emFp6KNA5RNkfADp/2E3pa+PbcXW1bEhV9Y/t1vFrVD1HCJXYRpcxEEC6+dyheooTjqu37MfnLYHtckKAyFjU3zbyVYF+L57tLFw69ESzNatFicnJxSSPfSlewLMRCrmUbt+EgdX4R3dyGLLb1Hu6MnxJxpO64pv0PdKd9Snn4RM6cazsXWjlOnkFanaF+E8a28tyzC/iqmWf8xjy1Xm83GMHFUcbc/RzxmcHt00OXGN59hfmuQWJVTNq2el/DnfW3Kde7Z3bldBIpgi36x1NSxoN7Xl05tGKrb/zUqCl9/NRBppGzoVsLu6q9DdmnhJ5pZN5ARoxOVNPNW98jsF5ZyMeXY1Gt3w5I5lr7Gkgv4LLG0L8tGYVmD1ry1itH5Tz+9ZhRpxmtZxQW6mUVsV5JzR12lXoCuu72+IlITrqWcnTr8PP48LbFHbAtKlK/fvYcdKV8+2DJUF0MiryQ4uURi+I2Z9K4kY9zqyToqYZYx74brex5n2xe0bq0ETkdbmiB5hgilYvLjKHMj7vyFmN8Uk2kN9TfaLIXNzhK6nb29ZQWOWAuOp2oG1NxfTD8xREDa+RePl0Wut3EEnXsBE/foR7iDCvO31WblUCqgaTtas69JGo5S3441DIu0k3QxaJddY6cXYMvuTCqY4fLqMLh8pwft0/F9JBpjPuGbr3o2mEvqxIt5z86gZ/9s6vU8kfWgEfjwfQjPjyzMC1sgymBes996ALPcQRxWmd2OOaWCu4Us006aas44UsWJ1FQ2isRjZ1JJBJfs13z7qyLGE9fRLWGjNT1ozHVV4nNxAUDZU2DEUyP8EQDN3pNudJKgHaZFLZJzX38SgsOgnE4i1uaigV/UFKj7mT7lKxPGGK1UgtsJEXaR6rZcfgWdQbR35/Gf31gMMI6rMhu0SyRVMYcmtW6g0+ne5JQSRVDvyGNQ3GHt+/RPjJeTeX/bK2/2sNek0dwk5uqhtz5L6gLo5YfrTiFWJEWO6akgQ2lZnFQr+MIp2wMo2l9IgzXi0y0ZBys34b+8zyQZAs6CetpNjpIl50EVT+QKqEJE9XWb1ZjvNLAlvnhGcUh8gNhFw+6bcnEe8YqdFu+QWazZG02kidkuqgbZNkH8PBcb/rvpVtO25rWlYGV8c50yD2/GaQI1s/vL1G/mPw6sDSEGH1i9aLTlFq+CKy4anunBMgWiUfAFXHzDwa3eHqGe+r0rb08fx/J0G4DleXvtiDPTN7EQyTYH7tHoUXjibbHqN4hCWh3UZVPkk/hp2gJ5yCiff+7OgdzZTNoImH9RkjtdCfxt3S6+F4pyMit7lWOoVlgZLlDX4dlHtz+S5Tu/musNC9rKbZx8MLbWcWOyMDxlgg4C2Uh5Zr+1PNBIyu5nBBpY1jke8AKBSl2ZAnz3Exvs0mbKfwG58KrTqfvSR/jSfRrv3OjXv0Z02xTyiPgYk5DpfXFmlMWCYZuFB41gyuMuukr49u3BB6/q0eIruGNW16gJtH3uFE06qMg1AZMA4Ec2Bwj1q2EGKF6N6jpz0C71SmI5KIk++Xy9T1YLYazx+jHhVgfu+TXm+fOwSfsUeaYjLRJW179Z6qvvxXn0eQlVQOXsXMwHUyEjrksvioN/wxuMB9R3cJJvGEMpihnBBSWQV/G0G/Ogjkn75UX70/V+sYpuyus7m9Y0x5KIJYsfaptfi+u+3COeDHwA6nADFEnFa9k6B+7e9BibOb2vfFrHPaGNFltE3dlFF4NDovLSLU04Nwfn3cCa44qBnhywi5Z5cdBteKclZUu468Q+LJ2rVTNIGm5yaMq6atTQRN+qtwVPeoqwZZwrLNM0HjTwkFaDQK3z23eLvuTyztKEczmegBGX10hLZidDmd0/5E796Q8szq/mquP4ShkQuWRcQ+4I5FV+japII+rTG8Nnpuurk7f6xMSmh3drD7dWpQk6EFyBVuY4clFNB6+gJ1ROMkBg5LqAmmq/5N90K3ukd8NW/CpkRnIzIvLFoWdCyP0xtnh40Oo6CDMw6AGq1HGw5c/Ga3tFtmDGriB2pgSKL8Dks2ynaTOp6ls341NeouoHGtkm3rgRqUpBEkLS7jkQcZPdIfwN2z3bWTi8b18zjUFx2ZIwradbnG9PhOEB0ske1m8EyS/GtnG2OUmJip0x2Fgy6qZDUqH7IpqRaqZSPRBcHwQ9Y7dSsnd3VSTVkTzV/wtmxSv01eprxgcahO1pDOTmUFu74uA+SUXQeZ79sYoONIWxrUGLiJH7ljfatRsFA4goDNUPbvOR6Ob1RBqXRSC2a390VPmZzo7HxKSr3iXT0ndQ0r8rkf9UdUfBF+qwV3zXjzHLIwTutqhBU8rH+MrNlSHLvCQk14hfEoLIucZ42oS7IDJQ1ntP5fA9Y69/Vl8kHOyjuIEvmU6L+D5HH0bfFnErWRa/9FiNin6Sm1A4GyHatbyendqOMe2R+wFnshzClhGsJoh+wU9oRi27q2scdWt7qDZ1Yf04SZoQr1OwEF6DM2j0ECrdfaOYppmS8X5zqpkL4+oW6nrcEWWgnpTi0mLz4yHuednft+00fhmHetFUXpV8c46oopIwcWn1GG2tXbvs6+qaq7xI+YXq5D9xrUF2uF0fO/H9fcWWj399si7m8Z1wmYnUb2BcUW9s7HxKlXNViVwv0+EKi3GL4ZuccvC5zmkDatBXn4yVVf8ZVo0zs744K1pcMtpUtbRXKLmulMhnVSokwtF6Mxrudwq0rM1byWSd2SOJ1TE+FFdihE25PDEMKORw0YjDXHUBl06126tY85k+nvK/I38XXDMdniOSe37d17XcviaxMDl2wTzAr57CIjmiQTBUEP5lVUoTvh+tAtMwW6WlXrRtEXIlEA0bjClvftxyLMadlXPE04riayf31UTHB25Ei1pZXW5tzJrdmdykMlQXDN3HZomEGR1znPodZpWjJ7V2DpRfqhFPDJAK5AIv4gYHIsmyxqrlOsjDPt6dzyq+kiCfU1EyNyhJEpPAiY2bK/4gUjXdswZG94fR1Fd6dRhsGPe4OLDTk+NMfKPc5C3QOGhjObw56FEvx/eHYdBFNKcRHMw+a9bs4d//mbc1BtPSw3cooaYI1ozu8R2SSyMFLeIky6suEoSwBIUaIEwcEPFLg7pxcwSQxQU0pIKL81pm1nw8Mx0pKqW7kaPVM8G87ChMU5tBmehSNQka0lNUCthTh0b1dSlSlHkDNYfY8VU85m0obG4Oupl5zFno5z2EMhbhM9v8VXt44MvvhxPf6ZvkLHr8rw/z1ryW7WIu6Riv7Cv0sZOKCDY6q1w2pN4GzGzgubxQy3SJ9LLrfx8Xl0Tukh/p9vXtY62GWGwY0vTTLw5zKNLo+Br2FRTmUjDnsL3kEWD9qMY70Do8x2yGt7/08wE1T6a9aMjeeoJnaBN5IxG8wi4jG1ru3/tuvOashrOBK5pfn9tXnZ4W1bFXrAqljqhO7by3mossQjD/MGr8I1iGtJo4NdNiE+fZ/RBHJsGqkfs+/hekS4DjmWAJ1jGqazShZ+HkbX01UeqU7NRUqziV3Gyj4/Q5Z11+WY95WXTILnqpOXk5KZ96unk6uCovJD+M6/CIepwYIrDrypqTEHLx4Qkmyoqy8d1tfjTWt4MaMt/i1+U3R5Tyj8771uVCUWSWdXGPLts5upgl2RDl4XZXyY3h/CO2AtUM1fvJFkMVrP7EjUScKzwE7rw07cgD7jf8pQlMnP2z/FAUi7s6QsrdvpqvnXZ8Ej5ehNvnQuq7XGBezsani1FWNH6UK5DWvtBs4ceHBrX18W4+o7c8PZTt0Y86K1aJqj86ChJWP5c8TCIjpZKSlsfJd3J9l09Uhl5Kwl1diSm7XCBOzjr26Stek7SCiwyvdxsddTvMtSh59uOQ0mjHmezd9iSqdaD7Fx+EtbKxQvdxdiaUJOB+Cyq94YLd5J8nrAnbAYEliGQpOlhspeP5AH7B9hJWgxhycNvZS7bdHbPCosu4C3zYlF3nZjhF/1mau1x8G66SC9XIMZSJ23bZePs+az++X7UNijtUuxqz560ZVTYoa7e7jQ2ZDlkh8WRmj7UuvOnGQ2Z36zDdUQ9/m/nu0GzjUa7p+/vXwbf7cc/QsvG29xP4IV9rl6tsr4ixF682jo9WH83XsR/HeydmeDNrr25FAc/O9T0FZ5GqNFu0cV5sAmLAbKTzSB2tMUe1L6GgU41TEAq86ZiPuVV5zfXhr5lXIsqbJx8M/H8Nj8vBLQfsaljHxa3O5D/nCmZryA5zu7HjdaanRsVfMCRJsrj2QeddY0mbLHqYHbn4l9J6zPGHDhBhwaKm6ygove0i4e7OS8PU5sR0uxpSO6Sp4+2wVSaqH5vOMnB+2l8FvdIXvO5ofex/2FDMdXln92YxXHDpm0IBFHiF3e0TMyxX6QMOx0J0436IvbrjRFw5wbN/kp+r63oEmoTRBJOfIQ+IiZJs8HKuE1qzhEdLYTZp5E5g53mjwWjAxdcUYsVbUnRYvf2ytDsUKNRj0z7f+T03y6/trvY6Wbeu3c1eYPbv3uL5Gix022D2lql75PnR8mvXXcz6qZ6/UqT3zvLf6b+H+t45OEzJlVGylujHdIfVV/55yQC/v45q0n9V6cb4ByJVVsn/693WlvOYxrnBlJBd4x/Kap7brDD9M+A5W9p/1WVZKQGOU+mgRqdnrq9+36iAv/PnxUrTlEKah3OolfEbSqgRD2TK4KoAsrp72cYmNhR9kPfCvgHgyn1goVR5h8TIBxNudLzr6kEEszdOE80u2bIUnnSCeN8Jz2ss5zsc8rR5Tj2qP/1/wVQSwMEFAACAAgASlVRR5F1CYhMAAAAawAAABsAAAB1bml2ZXJzYWwvdW5pdmVyc2FsLnBuZy54bWyzsa/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
  <p:tag name="ISPRING_ULTRA_SCORM_COURSE_ID" val="4735A48F-D29E-4DEC-924E-A88CECEFF1D8"/>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RESENTATION_TITLE" val="PPT_014"/>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4713</TotalTime>
  <Words>1042</Words>
  <Application>Microsoft Office PowerPoint</Application>
  <PresentationFormat>On-screen Show (16:9)</PresentationFormat>
  <Paragraphs>119</Paragraphs>
  <Slides>36</Slides>
  <Notes>1</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Microsoft YaHei</vt:lpstr>
      <vt:lpstr>宋体</vt:lpstr>
      <vt:lpstr>Arial</vt:lpstr>
      <vt:lpstr>Calibri</vt:lpstr>
      <vt:lpstr>Times New Roman</vt:lpstr>
      <vt:lpstr>UTM Avo</vt:lpstr>
      <vt:lpstr>华康海报体W12(P)</vt:lpstr>
      <vt:lpstr>方正卡通简体</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PPT_014</dc:title>
  <dc:creator>Huy Duẩn</dc:creator>
  <cp:lastModifiedBy>ICT</cp:lastModifiedBy>
  <cp:revision>359</cp:revision>
  <dcterms:created xsi:type="dcterms:W3CDTF">2015-09-25T00:55:29Z</dcterms:created>
  <dcterms:modified xsi:type="dcterms:W3CDTF">2024-03-26T03:31:58Z</dcterms:modified>
</cp:coreProperties>
</file>