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83" r:id="rId2"/>
    <p:sldId id="2007577189" r:id="rId3"/>
    <p:sldId id="2007577176" r:id="rId4"/>
    <p:sldId id="2007577179" r:id="rId5"/>
    <p:sldId id="2007577175" r:id="rId6"/>
    <p:sldId id="2007577180" r:id="rId7"/>
    <p:sldId id="2007577181" r:id="rId8"/>
    <p:sldId id="2007577182" r:id="rId9"/>
    <p:sldId id="2007577191" r:id="rId10"/>
    <p:sldId id="2007577152" r:id="rId11"/>
    <p:sldId id="2007577174" r:id="rId12"/>
    <p:sldId id="281" r:id="rId13"/>
    <p:sldId id="417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BF520A"/>
    <a:srgbClr val="FF33CC"/>
    <a:srgbClr val="000066"/>
    <a:srgbClr val="FF6600"/>
    <a:srgbClr val="FF3399"/>
    <a:srgbClr val="99FF66"/>
    <a:srgbClr val="CCFF99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73" d="100"/>
          <a:sy n="73" d="100"/>
        </p:scale>
        <p:origin x="6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218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034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380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02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2899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53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3/21/2024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983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655" r:id="rId6"/>
    <p:sldLayoutId id="2147483741" r:id="rId7"/>
    <p:sldLayoutId id="214748374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8.png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17302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77: Luyện tập – Tiết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: Single Corner Rounded 104">
            <a:extLst>
              <a:ext uri="{FF2B5EF4-FFF2-40B4-BE49-F238E27FC236}">
                <a16:creationId xmlns="" xmlns:a16="http://schemas.microsoft.com/office/drawing/2014/main" id="{E0FEDB06-622C-4081-B966-09FF0A11B76F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="" xmlns:a16="http://schemas.microsoft.com/office/drawing/2014/main" id="{1A14BAD9-064C-4B06-BEE1-8AEEA2D0BCCA}"/>
              </a:ext>
            </a:extLst>
          </p:cNvPr>
          <p:cNvSpPr/>
          <p:nvPr/>
        </p:nvSpPr>
        <p:spPr>
          <a:xfrm>
            <a:off x="554478" y="291836"/>
            <a:ext cx="11031166" cy="6022512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DA9985E-4ECE-4BD1-B2E8-A743022793EC}"/>
              </a:ext>
            </a:extLst>
          </p:cNvPr>
          <p:cNvGrpSpPr/>
          <p:nvPr/>
        </p:nvGrpSpPr>
        <p:grpSpPr>
          <a:xfrm>
            <a:off x="4696810" y="78466"/>
            <a:ext cx="2239011" cy="586205"/>
            <a:chOff x="2102177" y="171346"/>
            <a:chExt cx="2239011" cy="58620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2408822" y="171346"/>
              <a:ext cx="1932366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4C910E-82DD-4D63-9679-581AC06AC5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14" t="14499" r="12239"/>
          <a:stretch/>
        </p:blipFill>
        <p:spPr>
          <a:xfrm>
            <a:off x="1823937" y="723037"/>
            <a:ext cx="7986409" cy="54225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B40F3FF-D719-4FC4-A471-34D4AF722636}"/>
              </a:ext>
            </a:extLst>
          </p:cNvPr>
          <p:cNvSpPr/>
          <p:nvPr/>
        </p:nvSpPr>
        <p:spPr>
          <a:xfrm>
            <a:off x="5165387" y="1089498"/>
            <a:ext cx="1021404" cy="5136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87162AD-7758-478F-BE52-11940086B0F6}"/>
              </a:ext>
            </a:extLst>
          </p:cNvPr>
          <p:cNvSpPr/>
          <p:nvPr/>
        </p:nvSpPr>
        <p:spPr>
          <a:xfrm>
            <a:off x="7456250" y="1089498"/>
            <a:ext cx="1021404" cy="5136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A7A176F-D590-4E0F-8909-38E89CFD7B5B}"/>
              </a:ext>
            </a:extLst>
          </p:cNvPr>
          <p:cNvSpPr/>
          <p:nvPr/>
        </p:nvSpPr>
        <p:spPr>
          <a:xfrm>
            <a:off x="8581417" y="1097288"/>
            <a:ext cx="1021405" cy="5136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A12EE76-C510-45DB-AEAF-5B9A6F17AC81}"/>
              </a:ext>
            </a:extLst>
          </p:cNvPr>
          <p:cNvSpPr/>
          <p:nvPr/>
        </p:nvSpPr>
        <p:spPr>
          <a:xfrm>
            <a:off x="5153230" y="2459028"/>
            <a:ext cx="1021404" cy="5136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650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5DC6534-1574-4A0D-B1AF-17B8603F25E4}"/>
              </a:ext>
            </a:extLst>
          </p:cNvPr>
          <p:cNvSpPr/>
          <p:nvPr/>
        </p:nvSpPr>
        <p:spPr>
          <a:xfrm>
            <a:off x="7444093" y="2459028"/>
            <a:ext cx="1021404" cy="5136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670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A98A2F2-1C34-4FDD-9F67-19F82DF15BA6}"/>
              </a:ext>
            </a:extLst>
          </p:cNvPr>
          <p:cNvSpPr/>
          <p:nvPr/>
        </p:nvSpPr>
        <p:spPr>
          <a:xfrm>
            <a:off x="8561961" y="2466818"/>
            <a:ext cx="1021405" cy="5136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680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8D1C725-27D9-4D12-8E52-FD7A3BA4CBB6}"/>
              </a:ext>
            </a:extLst>
          </p:cNvPr>
          <p:cNvSpPr/>
          <p:nvPr/>
        </p:nvSpPr>
        <p:spPr>
          <a:xfrm>
            <a:off x="5162958" y="3875081"/>
            <a:ext cx="1021404" cy="51362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A7931D8-4019-45E3-97C9-F08533897223}"/>
              </a:ext>
            </a:extLst>
          </p:cNvPr>
          <p:cNvSpPr/>
          <p:nvPr/>
        </p:nvSpPr>
        <p:spPr>
          <a:xfrm>
            <a:off x="7453821" y="3875081"/>
            <a:ext cx="1021404" cy="51362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9C46339-5C7D-4B3E-AB19-BBF7A9CCFAD0}"/>
              </a:ext>
            </a:extLst>
          </p:cNvPr>
          <p:cNvSpPr/>
          <p:nvPr/>
        </p:nvSpPr>
        <p:spPr>
          <a:xfrm>
            <a:off x="8571689" y="3877555"/>
            <a:ext cx="1021405" cy="51362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410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B8D96EA-011D-43F6-960A-4F86F512F6F8}"/>
              </a:ext>
            </a:extLst>
          </p:cNvPr>
          <p:cNvSpPr/>
          <p:nvPr/>
        </p:nvSpPr>
        <p:spPr>
          <a:xfrm>
            <a:off x="4017525" y="5341309"/>
            <a:ext cx="1021404" cy="513628"/>
          </a:xfrm>
          <a:prstGeom prst="rect">
            <a:avLst/>
          </a:prstGeom>
          <a:solidFill>
            <a:srgbClr val="FF33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4F6894F-240A-4069-BFAF-D73A9412BC56}"/>
              </a:ext>
            </a:extLst>
          </p:cNvPr>
          <p:cNvSpPr/>
          <p:nvPr/>
        </p:nvSpPr>
        <p:spPr>
          <a:xfrm>
            <a:off x="7444092" y="5351037"/>
            <a:ext cx="1021404" cy="513628"/>
          </a:xfrm>
          <a:prstGeom prst="rect">
            <a:avLst/>
          </a:prstGeom>
          <a:solidFill>
            <a:srgbClr val="FF33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4C47D44-8AD4-47B7-ABAD-67A13F4CC871}"/>
              </a:ext>
            </a:extLst>
          </p:cNvPr>
          <p:cNvSpPr/>
          <p:nvPr/>
        </p:nvSpPr>
        <p:spPr>
          <a:xfrm>
            <a:off x="8589523" y="5351037"/>
            <a:ext cx="1021405" cy="513628"/>
          </a:xfrm>
          <a:prstGeom prst="rect">
            <a:avLst/>
          </a:prstGeom>
          <a:solidFill>
            <a:srgbClr val="FF33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216</a:t>
            </a:r>
          </a:p>
        </p:txBody>
      </p: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Single Corner Rounded 22">
            <a:extLst>
              <a:ext uri="{FF2B5EF4-FFF2-40B4-BE49-F238E27FC236}">
                <a16:creationId xmlns="" xmlns:a16="http://schemas.microsoft.com/office/drawing/2014/main" id="{7F894EF2-F8A2-46E5-801E-8F7DE1DE8F17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60D71B70-C0A6-448E-8DDB-DB8172D529A3}"/>
              </a:ext>
            </a:extLst>
          </p:cNvPr>
          <p:cNvSpPr/>
          <p:nvPr/>
        </p:nvSpPr>
        <p:spPr>
          <a:xfrm>
            <a:off x="413927" y="221288"/>
            <a:ext cx="11520041" cy="583547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070E7F61-5065-41F4-B0F8-4D611A47C969}"/>
              </a:ext>
            </a:extLst>
          </p:cNvPr>
          <p:cNvGrpSpPr/>
          <p:nvPr/>
        </p:nvGrpSpPr>
        <p:grpSpPr>
          <a:xfrm>
            <a:off x="1188777" y="169598"/>
            <a:ext cx="9785111" cy="871262"/>
            <a:chOff x="2072842" y="171346"/>
            <a:chExt cx="9785111" cy="87126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="" xmlns:a16="http://schemas.microsoft.com/office/drawing/2014/main" id="{D1B2102E-0610-4471-A1BA-4189D27CB1B0}"/>
                </a:ext>
              </a:extLst>
            </p:cNvPr>
            <p:cNvSpPr/>
            <p:nvPr/>
          </p:nvSpPr>
          <p:spPr>
            <a:xfrm>
              <a:off x="2408822" y="171346"/>
              <a:ext cx="9449131" cy="871262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Sắp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chiều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cao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sinh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cao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thấp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F74304CE-C07F-4056-AE7C-2F27779CE2A0}"/>
                </a:ext>
              </a:extLst>
            </p:cNvPr>
            <p:cNvSpPr/>
            <p:nvPr/>
          </p:nvSpPr>
          <p:spPr>
            <a:xfrm>
              <a:off x="2072842" y="22303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6D1A4FC-EDD0-4E45-90BF-50360EB8BE54}"/>
              </a:ext>
            </a:extLst>
          </p:cNvPr>
          <p:cNvGrpSpPr/>
          <p:nvPr/>
        </p:nvGrpSpPr>
        <p:grpSpPr>
          <a:xfrm>
            <a:off x="1939033" y="1612002"/>
            <a:ext cx="1614791" cy="3120632"/>
            <a:chOff x="2393003" y="1564695"/>
            <a:chExt cx="1614791" cy="3568165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CA7E6499-F0E7-4AD2-9812-013298606B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711" b="92746" l="10991" r="25419">
                          <a14:foregroundMark x1="14809" y1="54360" x2="14809" y2="54360"/>
                          <a14:foregroundMark x1="17702" y1="50872" x2="17702" y2="50872"/>
                          <a14:foregroundMark x1="15915" y1="53198" x2="15915" y2="53198"/>
                          <a14:foregroundMark x1="20511" y1="53779" x2="20511" y2="53779"/>
                        </a14:backgroundRemoval>
                      </a14:imgEffect>
                    </a14:imgLayer>
                  </a14:imgProps>
                </a:ext>
              </a:extLst>
            </a:blip>
            <a:srcRect l="9188" t="27457" r="72778" b="13329"/>
            <a:stretch/>
          </p:blipFill>
          <p:spPr>
            <a:xfrm>
              <a:off x="2393003" y="1564695"/>
              <a:ext cx="1614791" cy="31045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B8420C9-CE31-4509-87F6-1C917735AE88}"/>
                </a:ext>
              </a:extLst>
            </p:cNvPr>
            <p:cNvSpPr txBox="1"/>
            <p:nvPr/>
          </p:nvSpPr>
          <p:spPr>
            <a:xfrm>
              <a:off x="2551889" y="4604987"/>
              <a:ext cx="1375839" cy="527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135 cm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DE6C71D-D7D0-4AD9-BBD6-0A603CDCE3C1}"/>
              </a:ext>
            </a:extLst>
          </p:cNvPr>
          <p:cNvGrpSpPr/>
          <p:nvPr/>
        </p:nvGrpSpPr>
        <p:grpSpPr>
          <a:xfrm>
            <a:off x="4063326" y="1592556"/>
            <a:ext cx="1650279" cy="3168281"/>
            <a:chOff x="4298487" y="1553662"/>
            <a:chExt cx="1650278" cy="3604238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CFD65D2B-1182-4131-B87F-2519D1BA4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867" b="89902" l="31814" r="46242"/>
                      </a14:imgEffect>
                    </a14:imgLayer>
                  </a14:imgProps>
                </a:ext>
              </a:extLst>
            </a:blip>
            <a:srcRect l="29816" t="24652" r="52150" b="13842"/>
            <a:stretch/>
          </p:blipFill>
          <p:spPr>
            <a:xfrm>
              <a:off x="4298487" y="1553662"/>
              <a:ext cx="1614791" cy="32247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3B9D4D4-4830-41F4-B59A-4A5E1B9D1F72}"/>
                </a:ext>
              </a:extLst>
            </p:cNvPr>
            <p:cNvSpPr txBox="1"/>
            <p:nvPr/>
          </p:nvSpPr>
          <p:spPr>
            <a:xfrm>
              <a:off x="4572926" y="4632710"/>
              <a:ext cx="1375839" cy="525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130 cm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0A6B731-C812-4749-B992-7D5DB9733B1B}"/>
              </a:ext>
            </a:extLst>
          </p:cNvPr>
          <p:cNvGrpSpPr/>
          <p:nvPr/>
        </p:nvGrpSpPr>
        <p:grpSpPr>
          <a:xfrm>
            <a:off x="6173948" y="1438235"/>
            <a:ext cx="1614791" cy="3296771"/>
            <a:chOff x="6123043" y="1444551"/>
            <a:chExt cx="1614791" cy="3746282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192FE153-DE15-4C01-B3D3-E92207506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942" b="89099" l="55319" r="69787">
                          <a14:foregroundMark x1="62809" y1="29942" x2="62809" y2="29942"/>
                          <a14:foregroundMark x1="64000" y1="82122" x2="64000" y2="82122"/>
                          <a14:foregroundMark x1="60511" y1="82994" x2="60511" y2="82994"/>
                          <a14:foregroundMark x1="60170" y1="82122" x2="60170" y2="82122"/>
                        </a14:backgroundRemoval>
                      </a14:imgEffect>
                    </a14:imgLayer>
                  </a14:imgProps>
                </a:ext>
              </a:extLst>
            </a:blip>
            <a:srcRect l="53586" t="23939" r="28380" b="14555"/>
            <a:stretch/>
          </p:blipFill>
          <p:spPr>
            <a:xfrm>
              <a:off x="6123043" y="1444551"/>
              <a:ext cx="1614791" cy="322472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4FA8D938-4ECA-486F-9156-3123A7EFA879}"/>
                </a:ext>
              </a:extLst>
            </p:cNvPr>
            <p:cNvSpPr txBox="1"/>
            <p:nvPr/>
          </p:nvSpPr>
          <p:spPr>
            <a:xfrm>
              <a:off x="6338799" y="4666220"/>
              <a:ext cx="1375839" cy="524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140 cm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425D550D-CFE6-47B7-9B43-4BB3EC6570E4}"/>
              </a:ext>
            </a:extLst>
          </p:cNvPr>
          <p:cNvGrpSpPr/>
          <p:nvPr/>
        </p:nvGrpSpPr>
        <p:grpSpPr>
          <a:xfrm>
            <a:off x="8321388" y="1592556"/>
            <a:ext cx="1750482" cy="3140078"/>
            <a:chOff x="8178963" y="1605562"/>
            <a:chExt cx="1750482" cy="3587835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09DAA7E2-D004-482E-BA7B-5D6281279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198" b="91232" l="74534" r="88962">
                          <a14:foregroundMark x1="81362" y1="45349" x2="81362" y2="45349"/>
                          <a14:foregroundMark x1="82043" y1="47238" x2="82043" y2="47238"/>
                          <a14:foregroundMark x1="84936" y1="47238" x2="84936" y2="47238"/>
                          <a14:foregroundMark x1="84511" y1="33430" x2="84511" y2="33430"/>
                          <a14:foregroundMark x1="82553" y1="77762" x2="82553" y2="77762"/>
                          <a14:foregroundMark x1="84596" y1="77762" x2="84596" y2="77762"/>
                        </a14:backgroundRemoval>
                      </a14:imgEffect>
                    </a14:imgLayer>
                  </a14:imgProps>
                </a:ext>
              </a:extLst>
            </a:blip>
            <a:srcRect l="72731" t="26193" r="9235" b="12301"/>
            <a:stretch/>
          </p:blipFill>
          <p:spPr>
            <a:xfrm>
              <a:off x="8178963" y="1605562"/>
              <a:ext cx="1614791" cy="322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C5CA042-1A63-478D-87DF-14FC40CE7920}"/>
                </a:ext>
              </a:extLst>
            </p:cNvPr>
            <p:cNvSpPr txBox="1"/>
            <p:nvPr/>
          </p:nvSpPr>
          <p:spPr>
            <a:xfrm>
              <a:off x="8553604" y="4665901"/>
              <a:ext cx="1375841" cy="527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138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34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0.3405 -0.0131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8" y="-67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34675 -0.006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-3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0903 L -0.33998 -0.0138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9" y="-25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35117 -0.0141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76714" y="3640865"/>
            <a:ext cx="7536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27716" y="3582141"/>
            <a:ext cx="7536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90899" y="265029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=""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0731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40BF162-F032-4062-AC3E-7591C03AB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4494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51448CF-7B5F-4AFE-899E-E16F878391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416348" y="585796"/>
            <a:ext cx="3182111" cy="373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3B404DE-3B6B-467D-83D0-62AFFA0273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350859" y="564849"/>
            <a:ext cx="3182111" cy="37307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0CF3A84-58C3-4BA0-8B70-F1B43D698E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7285370" y="543902"/>
            <a:ext cx="3182111" cy="3730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AEF2F85-1001-4F7D-9EBB-A873AC2DD0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385034" y="2653896"/>
            <a:ext cx="2147936" cy="3816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FF6C236-5AA3-46A8-B7A7-BC049B61AE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903" y="4143655"/>
            <a:ext cx="2282177" cy="24577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1362357-64FF-4723-BB68-CD379B65BDAD}"/>
              </a:ext>
            </a:extLst>
          </p:cNvPr>
          <p:cNvSpPr/>
          <p:nvPr/>
        </p:nvSpPr>
        <p:spPr>
          <a:xfrm>
            <a:off x="3964903" y="776853"/>
            <a:ext cx="3191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Tìm</a:t>
            </a:r>
            <a:r>
              <a:rPr lang="en-US" sz="5400" b="1" cap="none" spc="0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mèo</a:t>
            </a:r>
            <a:endParaRPr lang="en-US" sz="5400" b="1" cap="none" spc="0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2" name="Tieng-meo-keu-duoi-chuot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550134BB-7715-44BA-91DD-76E86CB0F2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7905" y="3585606"/>
            <a:ext cx="487363" cy="487363"/>
          </a:xfrm>
          <a:prstGeom prst="rect">
            <a:avLst/>
          </a:prstGeom>
        </p:spPr>
      </p:pic>
      <p:pic>
        <p:nvPicPr>
          <p:cNvPr id="27" name="carefree-by-kevin-macleod-from-filmmusic-io">
            <a:hlinkClick r:id="" action="ppaction://media"/>
            <a:extLst>
              <a:ext uri="{FF2B5EF4-FFF2-40B4-BE49-F238E27FC236}">
                <a16:creationId xmlns="" xmlns:a16="http://schemas.microsoft.com/office/drawing/2014/main" id="{92A8F4EE-CE3C-4919-904B-2DEB8645CD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1605" y="27894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2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999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449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8B650A5-4759-43AF-87DA-C07C585A4A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=""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" end="83366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54256" y="3561098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EFD5FAA-A856-4201-80BA-4436623E8EE3}"/>
              </a:ext>
            </a:extLst>
          </p:cNvPr>
          <p:cNvGrpSpPr/>
          <p:nvPr/>
        </p:nvGrpSpPr>
        <p:grpSpPr>
          <a:xfrm>
            <a:off x="1759344" y="3429000"/>
            <a:ext cx="6381345" cy="2754812"/>
            <a:chOff x="2616740" y="3429001"/>
            <a:chExt cx="6381345" cy="2754812"/>
          </a:xfrm>
        </p:grpSpPr>
        <p:sp>
          <p:nvSpPr>
            <p:cNvPr id="2" name="Thought Bubble: Cloud 1">
              <a:extLst>
                <a:ext uri="{FF2B5EF4-FFF2-40B4-BE49-F238E27FC236}">
                  <a16:creationId xmlns="" xmlns:a16="http://schemas.microsoft.com/office/drawing/2014/main" id="{CD31C661-90B4-40B3-9AE9-48C464F4B338}"/>
                </a:ext>
              </a:extLst>
            </p:cNvPr>
            <p:cNvSpPr/>
            <p:nvPr/>
          </p:nvSpPr>
          <p:spPr>
            <a:xfrm>
              <a:off x="2616740" y="3429001"/>
              <a:ext cx="6381345" cy="2754812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F881604B-D3E0-4552-B400-617A437BEEDA}"/>
                </a:ext>
              </a:extLst>
            </p:cNvPr>
            <p:cNvSpPr txBox="1"/>
            <p:nvPr/>
          </p:nvSpPr>
          <p:spPr>
            <a:xfrm>
              <a:off x="3337955" y="3962136"/>
              <a:ext cx="49217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mèo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đang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nấp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cánh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cửa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ơi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tập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mèo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830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39"/>
            <a:ext cx="12191999" cy="6449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=""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1001949" y="1085152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3198718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508006" y="4534299"/>
            <a:ext cx="5873219" cy="1351444"/>
            <a:chOff x="2825250" y="4455268"/>
            <a:chExt cx="5873219" cy="1351444"/>
          </a:xfrm>
        </p:grpSpPr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=""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78 … 781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=""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4438333" y="2522012"/>
            <a:ext cx="755557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</a:rPr>
              <a:t>&gt;</a:t>
            </a: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1466840" y="2522011"/>
            <a:ext cx="755557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7423362" y="2573917"/>
            <a:ext cx="755557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</a:rPr>
              <a:t>=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=""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1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39"/>
            <a:ext cx="12191999" cy="6449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=""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6859035" y="1006121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71" y="3130847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508006" y="4534299"/>
            <a:ext cx="5873219" cy="1351444"/>
            <a:chOff x="2825250" y="4455268"/>
            <a:chExt cx="5873219" cy="1351444"/>
          </a:xfrm>
        </p:grpSpPr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=""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470 … 407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=""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4438333" y="2334698"/>
            <a:ext cx="755557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7477242" y="2334698"/>
            <a:ext cx="755557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</a:rPr>
              <a:t>&gt;</a:t>
            </a: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1484421" y="2334698"/>
            <a:ext cx="755557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</a:rPr>
              <a:t>=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=""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2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39"/>
            <a:ext cx="12191999" cy="6449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=""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3918211" y="1070293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1" y="3186513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1514876" y="4575861"/>
            <a:ext cx="7931201" cy="1376016"/>
            <a:chOff x="911864" y="4455268"/>
            <a:chExt cx="7931201" cy="1376016"/>
          </a:xfrm>
        </p:grpSpPr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1251099" y="4455268"/>
              <a:ext cx="7591966" cy="1337445"/>
              <a:chOff x="1251099" y="4455268"/>
              <a:chExt cx="7591966" cy="1337445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=""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1251099" y="4455268"/>
                <a:ext cx="6927820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lớn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nhất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438, 483, 84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=""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141209" y="4585563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864" y="4585563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7289254" y="2263278"/>
            <a:ext cx="1000933" cy="89869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84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4353199" y="2263278"/>
            <a:ext cx="1133079" cy="853339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483</a:t>
            </a: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1436883" y="2263278"/>
            <a:ext cx="1114884" cy="89869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438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=""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1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39"/>
            <a:ext cx="12191999" cy="6449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=""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982267" y="1056487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88" y="3253616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1514876" y="4575861"/>
            <a:ext cx="7931201" cy="1376016"/>
            <a:chOff x="911864" y="4455268"/>
            <a:chExt cx="7931201" cy="1376016"/>
          </a:xfrm>
        </p:grpSpPr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1251099" y="4455268"/>
              <a:ext cx="7591966" cy="1337445"/>
              <a:chOff x="1251099" y="4455268"/>
              <a:chExt cx="7591966" cy="1337445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=""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1251099" y="4455268"/>
                <a:ext cx="6927820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bé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nhất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99, 256, 652</a:t>
                </a:r>
              </a:p>
              <a:p>
                <a:pPr algn="ctr"/>
                <a:endPara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=""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141209" y="4585563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864" y="4585563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7289254" y="2263278"/>
            <a:ext cx="1082855" cy="89869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652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1375831" y="2407175"/>
            <a:ext cx="1001951" cy="853339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99</a:t>
            </a: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4399488" y="2407175"/>
            <a:ext cx="1086790" cy="89869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256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=""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0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=""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=""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=""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=""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=""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607942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3841</TotalTime>
  <Words>186</Words>
  <Application>Microsoft Office PowerPoint</Application>
  <PresentationFormat>Widescreen</PresentationFormat>
  <Paragraphs>65</Paragraphs>
  <Slides>13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Microsoft YaHei</vt:lpstr>
      <vt:lpstr>Arial</vt:lpstr>
      <vt:lpstr>Calibri</vt:lpstr>
      <vt:lpstr>Calibri Light</vt:lpstr>
      <vt:lpstr>Cambria Math</vt:lpstr>
      <vt:lpstr>等线</vt:lpstr>
      <vt:lpstr>Times New Roman</vt:lpstr>
      <vt:lpstr>UTM Avo</vt:lpstr>
      <vt:lpstr>Office Theme</vt:lpstr>
      <vt:lpstr>Tuần 27 Bài 77: Luyện tập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ICT</cp:lastModifiedBy>
  <cp:revision>437</cp:revision>
  <dcterms:created xsi:type="dcterms:W3CDTF">2021-07-12T03:44:38Z</dcterms:created>
  <dcterms:modified xsi:type="dcterms:W3CDTF">2024-03-21T00:55:07Z</dcterms:modified>
</cp:coreProperties>
</file>