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64" r:id="rId4"/>
    <p:sldId id="2007577160" r:id="rId5"/>
    <p:sldId id="2007577190" r:id="rId6"/>
    <p:sldId id="2007577142" r:id="rId7"/>
    <p:sldId id="2007577165" r:id="rId8"/>
    <p:sldId id="2007577166" r:id="rId9"/>
    <p:sldId id="2007577167" r:id="rId10"/>
    <p:sldId id="2007577168" r:id="rId11"/>
    <p:sldId id="2007577169" r:id="rId12"/>
    <p:sldId id="2007577191" r:id="rId13"/>
    <p:sldId id="2007577152" r:id="rId14"/>
    <p:sldId id="327" r:id="rId15"/>
    <p:sldId id="328" r:id="rId16"/>
    <p:sldId id="2007577170" r:id="rId17"/>
    <p:sldId id="2007577172" r:id="rId18"/>
    <p:sldId id="2007577171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9FF66"/>
    <a:srgbClr val="CCFF99"/>
    <a:srgbClr val="00FF00"/>
    <a:srgbClr val="0000CC"/>
    <a:srgbClr val="FF6600"/>
    <a:srgbClr val="FF3399"/>
    <a:srgbClr val="FF0000"/>
    <a:srgbClr val="BF520A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4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9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4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7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571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6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54214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76: So sánh các số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có ba chữ số -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CBA3E0A-879B-42B8-A224-A9EEADB36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34502" y="237697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35328" y="496542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897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817994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899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897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42538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 = 800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899 &gt; 897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897 &lt; 899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395259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 = 90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574CFC5-B7F8-457B-9E89-9306C126AA41}"/>
              </a:ext>
            </a:extLst>
          </p:cNvPr>
          <p:cNvSpPr/>
          <p:nvPr/>
        </p:nvSpPr>
        <p:spPr>
          <a:xfrm>
            <a:off x="4958596" y="447980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&gt; 7</a:t>
            </a:r>
          </a:p>
        </p:txBody>
      </p:sp>
    </p:spTree>
    <p:extLst>
      <p:ext uri="{BB962C8B-B14F-4D97-AF65-F5344CB8AC3E}">
        <p14:creationId xmlns:p14="http://schemas.microsoft.com/office/powerpoint/2010/main" val="18067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2" grpId="0" build="allAtOnce"/>
      <p:bldP spid="33" grpId="0" animBg="1"/>
      <p:bldP spid="34" grpId="0" animBg="1"/>
      <p:bldP spid="35" grpId="0" build="allAtOnce"/>
      <p:bldP spid="36" grpId="0" build="allAtOnce"/>
      <p:bldP spid="3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E09335F-5979-401F-86F4-998520161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34502" y="237697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170823" y="409084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155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150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63005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155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42538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 = 100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155 &gt; 150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51269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150 &lt; 155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395259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=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574CFC5-B7F8-457B-9E89-9306C126AA41}"/>
              </a:ext>
            </a:extLst>
          </p:cNvPr>
          <p:cNvSpPr/>
          <p:nvPr/>
        </p:nvSpPr>
        <p:spPr>
          <a:xfrm>
            <a:off x="4958596" y="4479803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&gt; 0</a:t>
            </a:r>
          </a:p>
        </p:txBody>
      </p:sp>
    </p:spTree>
    <p:extLst>
      <p:ext uri="{BB962C8B-B14F-4D97-AF65-F5344CB8AC3E}">
        <p14:creationId xmlns:p14="http://schemas.microsoft.com/office/powerpoint/2010/main" val="13480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2" grpId="0" build="allAtOnce"/>
      <p:bldP spid="33" grpId="0" animBg="1"/>
      <p:bldP spid="34" grpId="0" animBg="1"/>
      <p:bldP spid="35" grpId="0" build="allAtOnce"/>
      <p:bldP spid="36" grpId="0" build="allAtOnce"/>
      <p:bldP spid="3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15CF973-BD82-4E42-88AC-C29D6F6BE1F6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2A862BE-A24E-40A5-B42B-D031D9858CA4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27416B83-7D9B-448D-B590-DEF0CA3218EA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="" xmlns:a16="http://schemas.microsoft.com/office/drawing/2014/main" id="{DB8820CD-1164-437B-A0FA-B024382B1765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="" xmlns:a16="http://schemas.microsoft.com/office/drawing/2014/main" id="{F5E1DC6F-D349-49FB-98AC-796EED3D4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="" xmlns:a16="http://schemas.microsoft.com/office/drawing/2014/main" id="{1D58B057-9BB7-4B38-AEC4-1F5F2EF6C2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70" name="Rectangle: Rounded Corners 69">
                <a:extLst>
                  <a:ext uri="{FF2B5EF4-FFF2-40B4-BE49-F238E27FC236}">
                    <a16:creationId xmlns="" xmlns:a16="http://schemas.microsoft.com/office/drawing/2014/main" id="{A83F0B89-33A0-4B82-BF38-59F44B328523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="" xmlns:a16="http://schemas.microsoft.com/office/drawing/2014/main" id="{8EE6EB77-FC56-4854-BC69-5B995173D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="" xmlns:a16="http://schemas.microsoft.com/office/drawing/2014/main" id="{81340595-B409-4EDE-91C5-4C9E930F1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885D728A-12E6-478D-8E80-5068FE2CD71F}"/>
                </a:ext>
              </a:extLst>
            </p:cNvPr>
            <p:cNvGrpSpPr/>
            <p:nvPr/>
          </p:nvGrpSpPr>
          <p:grpSpPr>
            <a:xfrm>
              <a:off x="722651" y="2162111"/>
              <a:ext cx="2631652" cy="1985183"/>
              <a:chOff x="722651" y="2162111"/>
              <a:chExt cx="2631652" cy="198518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CB00EAF6-662C-452F-9C06-745BCDBAD836}"/>
                  </a:ext>
                </a:extLst>
              </p:cNvPr>
              <p:cNvSpPr/>
              <p:nvPr/>
            </p:nvSpPr>
            <p:spPr>
              <a:xfrm>
                <a:off x="722651" y="2162111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572         577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486         468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="" xmlns:a16="http://schemas.microsoft.com/office/drawing/2014/main" id="{C6BF9C81-60AF-4AF7-9645-3B5A7B0B81D7}"/>
                  </a:ext>
                </a:extLst>
              </p:cNvPr>
              <p:cNvSpPr/>
              <p:nvPr/>
            </p:nvSpPr>
            <p:spPr>
              <a:xfrm>
                <a:off x="1558846" y="254353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130B34F7-7819-4F5D-92BD-3EC829D30964}"/>
                  </a:ext>
                </a:extLst>
              </p:cNvPr>
              <p:cNvSpPr/>
              <p:nvPr/>
            </p:nvSpPr>
            <p:spPr>
              <a:xfrm>
                <a:off x="1571472" y="3251946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BC0501-E98A-45C9-97B1-52CD370E30FD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="" xmlns:a16="http://schemas.microsoft.com/office/drawing/2014/main" id="{98499999-9900-455C-925A-3DFE070A6D30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C8931476-DB48-4BC7-94EB-65C3F494C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EA472BD7-89DA-4056-916A-8A6AAC9A2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86E58824-6D90-4E28-B7F0-5F2BA0D25FF5}"/>
                </a:ext>
              </a:extLst>
            </p:cNvPr>
            <p:cNvGrpSpPr/>
            <p:nvPr/>
          </p:nvGrpSpPr>
          <p:grpSpPr>
            <a:xfrm>
              <a:off x="4692330" y="2286860"/>
              <a:ext cx="2631652" cy="1985183"/>
              <a:chOff x="744679" y="2149629"/>
              <a:chExt cx="2631652" cy="1985183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="" xmlns:a16="http://schemas.microsoft.com/office/drawing/2014/main" id="{34150A0C-D6B6-4A32-B239-A987541EF456}"/>
                  </a:ext>
                </a:extLst>
              </p:cNvPr>
              <p:cNvSpPr/>
              <p:nvPr/>
            </p:nvSpPr>
            <p:spPr>
              <a:xfrm>
                <a:off x="744679" y="2149629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936         836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837         837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24275E81-D0AB-4E33-854B-00B082AAE238}"/>
                  </a:ext>
                </a:extLst>
              </p:cNvPr>
              <p:cNvSpPr/>
              <p:nvPr/>
            </p:nvSpPr>
            <p:spPr>
              <a:xfrm>
                <a:off x="1569626" y="2501182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="" xmlns:a16="http://schemas.microsoft.com/office/drawing/2014/main" id="{19BEBBA7-59E0-4E71-873A-946CE5D03679}"/>
                  </a:ext>
                </a:extLst>
              </p:cNvPr>
              <p:cNvSpPr/>
              <p:nvPr/>
            </p:nvSpPr>
            <p:spPr>
              <a:xfrm>
                <a:off x="1558658" y="3243335"/>
                <a:ext cx="615487" cy="652475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CA08ADAB-9ED6-48B2-B9F0-0AE5529F298D}"/>
              </a:ext>
            </a:extLst>
          </p:cNvPr>
          <p:cNvGrpSpPr/>
          <p:nvPr/>
        </p:nvGrpSpPr>
        <p:grpSpPr>
          <a:xfrm>
            <a:off x="8321742" y="2418186"/>
            <a:ext cx="2631652" cy="1985183"/>
            <a:chOff x="735564" y="2150049"/>
            <a:chExt cx="2631652" cy="198518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="" xmlns:a16="http://schemas.microsoft.com/office/drawing/2014/main" id="{91F345EB-0F8E-4998-ACD4-237C4A9582EE}"/>
                </a:ext>
              </a:extLst>
            </p:cNvPr>
            <p:cNvSpPr/>
            <p:nvPr/>
          </p:nvSpPr>
          <p:spPr>
            <a:xfrm>
              <a:off x="735564" y="2150049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437         473</a:t>
              </a:r>
            </a:p>
            <a:p>
              <a:pPr>
                <a:lnSpc>
                  <a:spcPct val="20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189         286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781C2870-A219-49F7-A4D6-CD184DA68472}"/>
                </a:ext>
              </a:extLst>
            </p:cNvPr>
            <p:cNvSpPr/>
            <p:nvPr/>
          </p:nvSpPr>
          <p:spPr>
            <a:xfrm>
              <a:off x="1559175" y="2557794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69F1A85A-5116-4682-9118-AC77C8808D75}"/>
                </a:ext>
              </a:extLst>
            </p:cNvPr>
            <p:cNvSpPr/>
            <p:nvPr/>
          </p:nvSpPr>
          <p:spPr>
            <a:xfrm>
              <a:off x="1572054" y="324757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9ADE9C88-E35B-444B-8A5F-3C94598E5206}"/>
              </a:ext>
            </a:extLst>
          </p:cNvPr>
          <p:cNvSpPr/>
          <p:nvPr/>
        </p:nvSpPr>
        <p:spPr>
          <a:xfrm>
            <a:off x="1784879" y="2799606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BAD59266-743A-41E7-B4C4-2BDF7343B00B}"/>
              </a:ext>
            </a:extLst>
          </p:cNvPr>
          <p:cNvSpPr/>
          <p:nvPr/>
        </p:nvSpPr>
        <p:spPr>
          <a:xfrm>
            <a:off x="1787028" y="3490175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55098659-EA7E-429A-A012-B61AB83A4589}"/>
              </a:ext>
            </a:extLst>
          </p:cNvPr>
          <p:cNvSpPr/>
          <p:nvPr/>
        </p:nvSpPr>
        <p:spPr>
          <a:xfrm>
            <a:off x="5467715" y="2784482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77ADFCDC-C69F-4E3E-817E-2231D934D4BB}"/>
              </a:ext>
            </a:extLst>
          </p:cNvPr>
          <p:cNvSpPr/>
          <p:nvPr/>
        </p:nvSpPr>
        <p:spPr>
          <a:xfrm>
            <a:off x="5474382" y="351571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92EE8196-43FC-408C-B0D8-0DB0A6DDD2EE}"/>
              </a:ext>
            </a:extLst>
          </p:cNvPr>
          <p:cNvSpPr/>
          <p:nvPr/>
        </p:nvSpPr>
        <p:spPr>
          <a:xfrm>
            <a:off x="9154685" y="2818935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58A9353C-2A24-45AD-83B9-C06D83B6815C}"/>
              </a:ext>
            </a:extLst>
          </p:cNvPr>
          <p:cNvSpPr/>
          <p:nvPr/>
        </p:nvSpPr>
        <p:spPr>
          <a:xfrm>
            <a:off x="9151227" y="350985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A1ACB2-88F6-4CBC-A423-5B5801DAF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38137" y="46468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01975" y="1093355"/>
            <a:ext cx="7341999" cy="4339047"/>
            <a:chOff x="3604724" y="1625558"/>
            <a:chExt cx="6428935" cy="4339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3390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vuốt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669 …. 667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96820" y="3790950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328 …. 400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7450321" y="380926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92871" y="3809261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&lt;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 panose="020B0604020202020204" pitchFamily="34" charset="0"/>
                  <a:sym typeface="Arial"/>
                </a:rPr>
                <a:t>709 …. 790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40811" y="3791397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96820" y="3790950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&lt;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365724" y="-1065984"/>
            <a:ext cx="5987038" cy="2654255"/>
            <a:chOff x="5491937" y="-159037"/>
            <a:chExt cx="5987038" cy="2654255"/>
          </a:xfrm>
        </p:grpSpPr>
        <p:sp>
          <p:nvSpPr>
            <p:cNvPr id="7" name="Google Shape;409;p13"/>
            <p:cNvSpPr/>
            <p:nvPr/>
          </p:nvSpPr>
          <p:spPr>
            <a:xfrm>
              <a:off x="5491937" y="1211747"/>
              <a:ext cx="4902200" cy="128347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 panose="020B0604020202020204" pitchFamily="34" charset="0"/>
                  <a:sym typeface="Arial"/>
                </a:rPr>
                <a:t>218 …. 218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904" y="-159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1"/>
            <a:ext cx="1750197" cy="897078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50439" y="3790950"/>
            <a:ext cx="1770137" cy="914942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901028" y="3790503"/>
            <a:ext cx="1717157" cy="915389"/>
          </a:xfrm>
          <a:prstGeom prst="roundRect">
            <a:avLst/>
          </a:prstGeom>
          <a:pattFill prst="pct25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=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53594 0.1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8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98900" y="3614986"/>
            <a:ext cx="726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49902" y="3556262"/>
            <a:ext cx="726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51510" y="263376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BAFC70-C5CF-4C23-AB89-D0BA84165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1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08AA9D-C5AE-4D87-B5DD-7EF49A485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965197" y="2065115"/>
            <a:ext cx="2641600" cy="350112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5CD1587F-610C-417A-A037-74E335147DAC}"/>
              </a:ext>
            </a:extLst>
          </p:cNvPr>
          <p:cNvSpPr/>
          <p:nvPr/>
        </p:nvSpPr>
        <p:spPr>
          <a:xfrm>
            <a:off x="4216398" y="111349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251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B6FFBAAA-06C3-4269-92AF-BF3A6908D0F7}"/>
              </a:ext>
            </a:extLst>
          </p:cNvPr>
          <p:cNvSpPr/>
          <p:nvPr/>
        </p:nvSpPr>
        <p:spPr>
          <a:xfrm>
            <a:off x="3256796" y="784551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4FB10E97-58DD-4537-8DD8-DC62B400287B}"/>
              </a:ext>
            </a:extLst>
          </p:cNvPr>
          <p:cNvSpPr/>
          <p:nvPr/>
        </p:nvSpPr>
        <p:spPr>
          <a:xfrm>
            <a:off x="4208957" y="1008741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204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5A6A7B2-0C70-4CC0-9FC8-27C272701E49}"/>
              </a:ext>
            </a:extLst>
          </p:cNvPr>
          <p:cNvSpPr/>
          <p:nvPr/>
        </p:nvSpPr>
        <p:spPr>
          <a:xfrm>
            <a:off x="3256796" y="752723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D70AD78-1370-4B50-BA49-139E2AE1025A}"/>
              </a:ext>
            </a:extLst>
          </p:cNvPr>
          <p:cNvSpPr/>
          <p:nvPr/>
        </p:nvSpPr>
        <p:spPr>
          <a:xfrm>
            <a:off x="4216397" y="112408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640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="" xmlns:a16="http://schemas.microsoft.com/office/drawing/2014/main" id="{9B279FE4-D592-4B57-88C7-56AD2CB39916}"/>
              </a:ext>
            </a:extLst>
          </p:cNvPr>
          <p:cNvSpPr/>
          <p:nvPr/>
        </p:nvSpPr>
        <p:spPr>
          <a:xfrm>
            <a:off x="4216396" y="1102904"/>
            <a:ext cx="3528321" cy="1159285"/>
          </a:xfrm>
          <a:prstGeom prst="wedgeRoundRectCallout">
            <a:avLst>
              <a:gd name="adj1" fmla="val -60567"/>
              <a:gd name="adj2" fmla="val 52086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108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A48E494E-D0AD-4A49-B9A3-F7ADE81C0E16}"/>
              </a:ext>
            </a:extLst>
          </p:cNvPr>
          <p:cNvSpPr/>
          <p:nvPr/>
        </p:nvSpPr>
        <p:spPr>
          <a:xfrm>
            <a:off x="3153538" y="768637"/>
            <a:ext cx="6156961" cy="1671320"/>
          </a:xfrm>
          <a:prstGeom prst="wedgeRoundRectCallout">
            <a:avLst>
              <a:gd name="adj1" fmla="val -55451"/>
              <a:gd name="adj2" fmla="val 47831"/>
              <a:gd name="adj3" fmla="val 16667"/>
            </a:avLst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2DDE62-3F91-403A-8FB7-0322944C0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1301" cy="6435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DA1277-E74C-4377-A5D8-1BFF8FEA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18" y="811942"/>
            <a:ext cx="9764563" cy="4536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2556238" y="5240593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556238" y="5240592"/>
            <a:ext cx="7284720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FE7323-3E13-4943-9939-B80A90C3F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93584" y="749461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194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215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36060"/>
              </p:ext>
            </p:extLst>
          </p:nvPr>
        </p:nvGraphicFramePr>
        <p:xfrm>
          <a:off x="3811976" y="1600792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68006" y="2392589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429973" y="2480554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88241" y="232636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856783" y="234728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625325" y="236820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68006" y="3035707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429973" y="3123672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88241" y="2969483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856783" y="299040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625325" y="301132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799006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 &lt; 200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306137" y="4369040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194 &lt; 215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313983" y="4369040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215 &gt; 194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3" grpId="0" animBg="1"/>
      <p:bldP spid="34" grpId="0" animBg="1"/>
      <p:bldP spid="3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6D0ED12-C918-4767-B5B5-D9A43AE2C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173071" y="582440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356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5494"/>
              </p:ext>
            </p:extLst>
          </p:nvPr>
        </p:nvGraphicFramePr>
        <p:xfrm>
          <a:off x="3811976" y="1682976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68006" y="2474773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429973" y="2562738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88241" y="2408549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856783" y="2429470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625325" y="2450391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68006" y="3117891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356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429973" y="3205856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88241" y="30516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856783" y="30725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625325" y="3093509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58596" y="3881190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&gt; 300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306137" y="44512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402 &gt; 356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313983" y="4451224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356 &lt; 402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3" grpId="0" animBg="1"/>
      <p:bldP spid="34" grpId="0" animBg="1"/>
      <p:bldP spid="3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D863E1A-53F6-47C6-B0FE-02A60FFA2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1135328" y="496542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365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24197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365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68434" y="3546087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 = 300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352 &lt; 365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365 &gt; 352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4193208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&lt; 60</a:t>
            </a:r>
          </a:p>
        </p:txBody>
      </p:sp>
    </p:spTree>
    <p:extLst>
      <p:ext uri="{BB962C8B-B14F-4D97-AF65-F5344CB8AC3E}">
        <p14:creationId xmlns:p14="http://schemas.microsoft.com/office/powerpoint/2010/main" val="3344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3" grpId="0" animBg="1"/>
      <p:bldP spid="34" grpId="0" animBg="1"/>
      <p:bldP spid="35" grpId="0" build="allAtOnce"/>
      <p:bldP spid="3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E52A5A1-3174-4DCC-9C77-DDEEDA4B7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2208941-4442-46DE-95C7-461135C0CA38}"/>
              </a:ext>
            </a:extLst>
          </p:cNvPr>
          <p:cNvSpPr/>
          <p:nvPr/>
        </p:nvSpPr>
        <p:spPr>
          <a:xfrm>
            <a:off x="418289" y="291831"/>
            <a:ext cx="11322995" cy="594360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6958C5B-352D-4611-BCEA-3D92A336E6CF}"/>
              </a:ext>
            </a:extLst>
          </p:cNvPr>
          <p:cNvSpPr/>
          <p:nvPr/>
        </p:nvSpPr>
        <p:spPr>
          <a:xfrm>
            <a:off x="4029985" y="403219"/>
            <a:ext cx="458464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672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649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="" xmlns:a16="http://schemas.microsoft.com/office/drawing/2014/main" id="{E0D365BA-593C-48C9-A75D-E9B6F2AA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32409"/>
              </p:ext>
            </p:extLst>
          </p:nvPr>
        </p:nvGraphicFramePr>
        <p:xfrm>
          <a:off x="3753720" y="1347873"/>
          <a:ext cx="5278014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38">
                  <a:extLst>
                    <a:ext uri="{9D8B030D-6E8A-4147-A177-3AD203B41FA5}">
                      <a16:colId xmlns="" xmlns:a16="http://schemas.microsoft.com/office/drawing/2014/main" val="2287856156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3705855493"/>
                    </a:ext>
                  </a:extLst>
                </a:gridCol>
                <a:gridCol w="1759338">
                  <a:extLst>
                    <a:ext uri="{9D8B030D-6E8A-4147-A177-3AD203B41FA5}">
                      <a16:colId xmlns=""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FF46055-4FD8-40E1-A7CC-982CDD96B915}"/>
              </a:ext>
            </a:extLst>
          </p:cNvPr>
          <p:cNvSpPr/>
          <p:nvPr/>
        </p:nvSpPr>
        <p:spPr>
          <a:xfrm>
            <a:off x="2509750" y="2139670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672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DEA3D3EC-7E79-4EDB-BE09-7F6E448D79BE}"/>
              </a:ext>
            </a:extLst>
          </p:cNvPr>
          <p:cNvSpPr/>
          <p:nvPr/>
        </p:nvSpPr>
        <p:spPr>
          <a:xfrm>
            <a:off x="3371717" y="2227635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0851A0-B589-422E-B181-63C6083610BA}"/>
              </a:ext>
            </a:extLst>
          </p:cNvPr>
          <p:cNvSpPr/>
          <p:nvPr/>
        </p:nvSpPr>
        <p:spPr>
          <a:xfrm>
            <a:off x="4029985" y="207344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555A907-FF94-4716-996A-325B43307F1D}"/>
              </a:ext>
            </a:extLst>
          </p:cNvPr>
          <p:cNvSpPr/>
          <p:nvPr/>
        </p:nvSpPr>
        <p:spPr>
          <a:xfrm>
            <a:off x="5798527" y="2094367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E5EFD8A-A6FE-4472-8667-4413FC754D18}"/>
              </a:ext>
            </a:extLst>
          </p:cNvPr>
          <p:cNvSpPr/>
          <p:nvPr/>
        </p:nvSpPr>
        <p:spPr>
          <a:xfrm>
            <a:off x="7567069" y="2115288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C80521-BF93-413B-A0D5-00FB7FABD60F}"/>
              </a:ext>
            </a:extLst>
          </p:cNvPr>
          <p:cNvSpPr/>
          <p:nvPr/>
        </p:nvSpPr>
        <p:spPr>
          <a:xfrm>
            <a:off x="2509750" y="2782788"/>
            <a:ext cx="861967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649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AA0211D8-4640-45EA-85B0-30CC0C84F2F6}"/>
              </a:ext>
            </a:extLst>
          </p:cNvPr>
          <p:cNvSpPr/>
          <p:nvPr/>
        </p:nvSpPr>
        <p:spPr>
          <a:xfrm>
            <a:off x="3371717" y="2870753"/>
            <a:ext cx="276265" cy="33874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02EB2F1-D739-43A5-8042-D7C1C46DD2D8}"/>
              </a:ext>
            </a:extLst>
          </p:cNvPr>
          <p:cNvSpPr/>
          <p:nvPr/>
        </p:nvSpPr>
        <p:spPr>
          <a:xfrm>
            <a:off x="4029985" y="2716564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D378999B-C41C-4AC0-B1BC-92DDC7AB70C0}"/>
              </a:ext>
            </a:extLst>
          </p:cNvPr>
          <p:cNvSpPr/>
          <p:nvPr/>
        </p:nvSpPr>
        <p:spPr>
          <a:xfrm>
            <a:off x="5798527" y="2737485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DE214DF-7AAA-4E34-9E58-ACF925301314}"/>
              </a:ext>
            </a:extLst>
          </p:cNvPr>
          <p:cNvSpPr/>
          <p:nvPr/>
        </p:nvSpPr>
        <p:spPr>
          <a:xfrm>
            <a:off x="7567069" y="2758406"/>
            <a:ext cx="1188400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97658642-14B7-40B7-9CA0-F95BE4803F58}"/>
              </a:ext>
            </a:extLst>
          </p:cNvPr>
          <p:cNvSpPr/>
          <p:nvPr/>
        </p:nvSpPr>
        <p:spPr>
          <a:xfrm>
            <a:off x="4968434" y="3546087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 = 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A18C917-0B98-4ED4-8CCD-A4C53D5DE838}"/>
              </a:ext>
            </a:extLst>
          </p:cNvPr>
          <p:cNvSpPr/>
          <p:nvPr/>
        </p:nvSpPr>
        <p:spPr>
          <a:xfrm>
            <a:off x="3138890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672 &gt; 649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62DF1FD-D9FA-4D7A-8D29-043DF72DFF1E}"/>
              </a:ext>
            </a:extLst>
          </p:cNvPr>
          <p:cNvSpPr/>
          <p:nvPr/>
        </p:nvSpPr>
        <p:spPr>
          <a:xfrm>
            <a:off x="6146736" y="4931507"/>
            <a:ext cx="363941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649 &lt; 672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28ACCD-3167-4F63-9FFA-D240C3AD52C9}"/>
              </a:ext>
            </a:extLst>
          </p:cNvPr>
          <p:cNvSpPr/>
          <p:nvPr/>
        </p:nvSpPr>
        <p:spPr>
          <a:xfrm>
            <a:off x="4958596" y="4193208"/>
            <a:ext cx="2492792" cy="64712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 &gt; 40</a:t>
            </a:r>
          </a:p>
        </p:txBody>
      </p:sp>
    </p:spTree>
    <p:extLst>
      <p:ext uri="{BB962C8B-B14F-4D97-AF65-F5344CB8AC3E}">
        <p14:creationId xmlns:p14="http://schemas.microsoft.com/office/powerpoint/2010/main" val="17021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 animBg="1"/>
      <p:bldP spid="2" grpId="0" animBg="1"/>
      <p:bldP spid="30" grpId="0" build="allAtOnce"/>
      <p:bldP spid="31" grpId="0" build="allAtOnce"/>
      <p:bldP spid="33" grpId="0" animBg="1"/>
      <p:bldP spid="34" grpId="0" animBg="1"/>
      <p:bldP spid="35" grpId="0" build="allAtOnce"/>
      <p:bldP spid="36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556884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409</Words>
  <Application>Microsoft Office PowerPoint</Application>
  <PresentationFormat>Widescreen</PresentationFormat>
  <Paragraphs>162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Office Theme</vt:lpstr>
      <vt:lpstr>Tuần 27 Bài 76: So sánh các số  có ba chữ số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ICT</cp:lastModifiedBy>
  <cp:revision>377</cp:revision>
  <dcterms:created xsi:type="dcterms:W3CDTF">2021-07-12T03:44:38Z</dcterms:created>
  <dcterms:modified xsi:type="dcterms:W3CDTF">2023-03-20T01:58:52Z</dcterms:modified>
</cp:coreProperties>
</file>