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22"/>
  </p:notesMasterIdLst>
  <p:sldIdLst>
    <p:sldId id="449" r:id="rId2"/>
    <p:sldId id="331" r:id="rId3"/>
    <p:sldId id="332" r:id="rId4"/>
    <p:sldId id="424" r:id="rId5"/>
    <p:sldId id="425" r:id="rId6"/>
    <p:sldId id="426" r:id="rId7"/>
    <p:sldId id="420" r:id="rId8"/>
    <p:sldId id="279" r:id="rId9"/>
    <p:sldId id="280" r:id="rId10"/>
    <p:sldId id="421" r:id="rId11"/>
    <p:sldId id="427" r:id="rId12"/>
    <p:sldId id="423" r:id="rId13"/>
    <p:sldId id="345" r:id="rId14"/>
    <p:sldId id="346" r:id="rId15"/>
    <p:sldId id="347" r:id="rId16"/>
    <p:sldId id="348" r:id="rId17"/>
    <p:sldId id="428" r:id="rId18"/>
    <p:sldId id="429" r:id="rId19"/>
    <p:sldId id="431" r:id="rId20"/>
    <p:sldId id="31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82" autoAdjust="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7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5990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7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40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4" y="136526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54532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1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9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90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8250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7661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25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2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3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3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883" r:id="rId6"/>
    <p:sldLayoutId id="2147483885" r:id="rId7"/>
    <p:sldLayoutId id="2147483887" r:id="rId8"/>
    <p:sldLayoutId id="2147483889" r:id="rId9"/>
    <p:sldLayoutId id="2147483890" r:id="rId10"/>
    <p:sldLayoutId id="2147483917" r:id="rId11"/>
    <p:sldLayoutId id="214748392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image" Target="../media/image26.png"/><Relationship Id="rId15" Type="http://schemas.openxmlformats.org/officeDocument/2006/relationships/image" Target="../media/image36.gi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gif"/><Relationship Id="rId1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7.png"/><Relationship Id="rId18" Type="http://schemas.openxmlformats.org/officeDocument/2006/relationships/image" Target="../media/image42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45.png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17" Type="http://schemas.openxmlformats.org/officeDocument/2006/relationships/image" Target="../media/image29.png"/><Relationship Id="rId25" Type="http://schemas.openxmlformats.org/officeDocument/2006/relationships/image" Target="../media/image28.png"/><Relationship Id="rId2" Type="http://schemas.microsoft.com/office/2007/relationships/media" Target="../media/media3.mp3"/><Relationship Id="rId16" Type="http://schemas.openxmlformats.org/officeDocument/2006/relationships/image" Target="../media/image41.png"/><Relationship Id="rId20" Type="http://schemas.openxmlformats.org/officeDocument/2006/relationships/image" Target="../media/image44.gif"/><Relationship Id="rId29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2.gif"/><Relationship Id="rId24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27.png"/><Relationship Id="rId23" Type="http://schemas.openxmlformats.org/officeDocument/2006/relationships/image" Target="../media/image47.png"/><Relationship Id="rId28" Type="http://schemas.openxmlformats.org/officeDocument/2006/relationships/image" Target="../media/image50.gif"/><Relationship Id="rId10" Type="http://schemas.openxmlformats.org/officeDocument/2006/relationships/image" Target="../media/image25.png"/><Relationship Id="rId19" Type="http://schemas.openxmlformats.org/officeDocument/2006/relationships/image" Target="../media/image43.gif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26.png"/><Relationship Id="rId22" Type="http://schemas.openxmlformats.org/officeDocument/2006/relationships/image" Target="../media/image46.png"/><Relationship Id="rId27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7.png"/><Relationship Id="rId18" Type="http://schemas.openxmlformats.org/officeDocument/2006/relationships/image" Target="../media/image46.png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51.png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2" Type="http://schemas.microsoft.com/office/2007/relationships/media" Target="../media/media3.mp3"/><Relationship Id="rId16" Type="http://schemas.openxmlformats.org/officeDocument/2006/relationships/image" Target="../media/image43.gif"/><Relationship Id="rId20" Type="http://schemas.openxmlformats.org/officeDocument/2006/relationships/image" Target="../media/image48.png"/><Relationship Id="rId29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2.gif"/><Relationship Id="rId24" Type="http://schemas.openxmlformats.org/officeDocument/2006/relationships/image" Target="../media/image41.png"/><Relationship Id="rId5" Type="http://schemas.openxmlformats.org/officeDocument/2006/relationships/audio" Target="../media/audio3.wav"/><Relationship Id="rId15" Type="http://schemas.openxmlformats.org/officeDocument/2006/relationships/image" Target="../media/image42.gif"/><Relationship Id="rId23" Type="http://schemas.openxmlformats.org/officeDocument/2006/relationships/image" Target="../media/image52.png"/><Relationship Id="rId28" Type="http://schemas.openxmlformats.org/officeDocument/2006/relationships/image" Target="../media/image50.gif"/><Relationship Id="rId10" Type="http://schemas.openxmlformats.org/officeDocument/2006/relationships/image" Target="../media/image25.png"/><Relationship Id="rId19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29.png"/><Relationship Id="rId22" Type="http://schemas.openxmlformats.org/officeDocument/2006/relationships/image" Target="../media/image26.png"/><Relationship Id="rId27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7.png"/><Relationship Id="rId18" Type="http://schemas.openxmlformats.org/officeDocument/2006/relationships/image" Target="../media/image42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45.png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17" Type="http://schemas.openxmlformats.org/officeDocument/2006/relationships/image" Target="../media/image29.png"/><Relationship Id="rId25" Type="http://schemas.openxmlformats.org/officeDocument/2006/relationships/image" Target="../media/image53.png"/><Relationship Id="rId2" Type="http://schemas.microsoft.com/office/2007/relationships/media" Target="../media/media3.mp3"/><Relationship Id="rId16" Type="http://schemas.openxmlformats.org/officeDocument/2006/relationships/image" Target="../media/image41.png"/><Relationship Id="rId20" Type="http://schemas.openxmlformats.org/officeDocument/2006/relationships/image" Target="../media/image44.gif"/><Relationship Id="rId29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2.gif"/><Relationship Id="rId24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27.png"/><Relationship Id="rId23" Type="http://schemas.openxmlformats.org/officeDocument/2006/relationships/image" Target="../media/image47.png"/><Relationship Id="rId28" Type="http://schemas.openxmlformats.org/officeDocument/2006/relationships/image" Target="../media/image50.gif"/><Relationship Id="rId10" Type="http://schemas.openxmlformats.org/officeDocument/2006/relationships/image" Target="../media/image25.png"/><Relationship Id="rId19" Type="http://schemas.openxmlformats.org/officeDocument/2006/relationships/image" Target="../media/image43.gif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51.png"/><Relationship Id="rId22" Type="http://schemas.openxmlformats.org/officeDocument/2006/relationships/image" Target="../media/image46.png"/><Relationship Id="rId27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7.png"/><Relationship Id="rId18" Type="http://schemas.openxmlformats.org/officeDocument/2006/relationships/image" Target="../media/image43.gif"/><Relationship Id="rId26" Type="http://schemas.openxmlformats.org/officeDocument/2006/relationships/image" Target="../media/image50.gif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46.png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17" Type="http://schemas.openxmlformats.org/officeDocument/2006/relationships/image" Target="../media/image42.gif"/><Relationship Id="rId25" Type="http://schemas.openxmlformats.org/officeDocument/2006/relationships/image" Target="../media/image38.png"/><Relationship Id="rId2" Type="http://schemas.microsoft.com/office/2007/relationships/media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2.gif"/><Relationship Id="rId24" Type="http://schemas.openxmlformats.org/officeDocument/2006/relationships/image" Target="../media/image49.png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23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44.gif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27.png"/><Relationship Id="rId22" Type="http://schemas.openxmlformats.org/officeDocument/2006/relationships/image" Target="../media/image48.png"/><Relationship Id="rId27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7.png"/><Relationship Id="rId18" Type="http://schemas.openxmlformats.org/officeDocument/2006/relationships/image" Target="../media/image46.png"/><Relationship Id="rId26" Type="http://schemas.openxmlformats.org/officeDocument/2006/relationships/image" Target="../media/image50.gif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52.png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44.gif"/><Relationship Id="rId2" Type="http://schemas.microsoft.com/office/2007/relationships/media" Target="../media/media3.mp3"/><Relationship Id="rId16" Type="http://schemas.openxmlformats.org/officeDocument/2006/relationships/image" Target="../media/image43.gif"/><Relationship Id="rId20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2.gif"/><Relationship Id="rId24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2.gif"/><Relationship Id="rId23" Type="http://schemas.openxmlformats.org/officeDocument/2006/relationships/image" Target="../media/image49.png"/><Relationship Id="rId10" Type="http://schemas.openxmlformats.org/officeDocument/2006/relationships/image" Target="../media/image25.png"/><Relationship Id="rId19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29.png"/><Relationship Id="rId22" Type="http://schemas.openxmlformats.org/officeDocument/2006/relationships/image" Target="../media/image41.png"/><Relationship Id="rId27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7.png"/><Relationship Id="rId18" Type="http://schemas.openxmlformats.org/officeDocument/2006/relationships/image" Target="../media/image46.png"/><Relationship Id="rId26" Type="http://schemas.openxmlformats.org/officeDocument/2006/relationships/image" Target="../media/image50.gif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52.png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44.gif"/><Relationship Id="rId2" Type="http://schemas.microsoft.com/office/2007/relationships/media" Target="../media/media3.mp3"/><Relationship Id="rId16" Type="http://schemas.openxmlformats.org/officeDocument/2006/relationships/image" Target="../media/image43.gif"/><Relationship Id="rId20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2.gif"/><Relationship Id="rId24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2.gif"/><Relationship Id="rId23" Type="http://schemas.openxmlformats.org/officeDocument/2006/relationships/image" Target="../media/image49.png"/><Relationship Id="rId10" Type="http://schemas.openxmlformats.org/officeDocument/2006/relationships/image" Target="../media/image25.png"/><Relationship Id="rId19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29.png"/><Relationship Id="rId22" Type="http://schemas.openxmlformats.org/officeDocument/2006/relationships/image" Target="../media/image41.png"/><Relationship Id="rId27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910948" y="1658361"/>
            <a:ext cx="659988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41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26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241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viết 1: Con sóc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632" y="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909" y="579197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A34BB-DD3E-4F2F-940D-61CE128660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09" y="0"/>
            <a:ext cx="12192000" cy="46609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F895DB-E0D9-4080-972E-BDACCFC1C769}"/>
              </a:ext>
            </a:extLst>
          </p:cNvPr>
          <p:cNvGrpSpPr/>
          <p:nvPr/>
        </p:nvGrpSpPr>
        <p:grpSpPr>
          <a:xfrm>
            <a:off x="10685582" y="1795805"/>
            <a:ext cx="365760" cy="523220"/>
            <a:chOff x="10644981" y="2299982"/>
            <a:chExt cx="365760" cy="5232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3CEBDA-FCB1-4802-8430-27EEB7F966F3}"/>
                </a:ext>
              </a:extLst>
            </p:cNvPr>
            <p:cNvSpPr/>
            <p:nvPr/>
          </p:nvSpPr>
          <p:spPr>
            <a:xfrm>
              <a:off x="10709637" y="2397038"/>
              <a:ext cx="250596" cy="356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264B43-890A-423A-856F-845546701E6C}"/>
                </a:ext>
              </a:extLst>
            </p:cNvPr>
            <p:cNvSpPr txBox="1"/>
            <p:nvPr/>
          </p:nvSpPr>
          <p:spPr>
            <a:xfrm>
              <a:off x="10644981" y="2299982"/>
              <a:ext cx="365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0CA488A-A767-4B61-B450-4531A19FCDD6}"/>
              </a:ext>
            </a:extLst>
          </p:cNvPr>
          <p:cNvGrpSpPr/>
          <p:nvPr/>
        </p:nvGrpSpPr>
        <p:grpSpPr>
          <a:xfrm>
            <a:off x="5067414" y="2248955"/>
            <a:ext cx="487680" cy="584775"/>
            <a:chOff x="5246523" y="2753132"/>
            <a:chExt cx="487680" cy="5847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F4E38A-9ED9-4E6C-A4FB-FBB3ADAAC63F}"/>
                </a:ext>
              </a:extLst>
            </p:cNvPr>
            <p:cNvSpPr/>
            <p:nvPr/>
          </p:nvSpPr>
          <p:spPr>
            <a:xfrm>
              <a:off x="5316717" y="2944328"/>
              <a:ext cx="267314" cy="284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E0AD0D-A6FB-42F6-9027-C29DED011F78}"/>
                </a:ext>
              </a:extLst>
            </p:cNvPr>
            <p:cNvSpPr txBox="1"/>
            <p:nvPr/>
          </p:nvSpPr>
          <p:spPr>
            <a:xfrm>
              <a:off x="5246523" y="2753132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1568297-AABC-4DC0-AD8E-50A627D483B0}"/>
              </a:ext>
            </a:extLst>
          </p:cNvPr>
          <p:cNvGrpSpPr/>
          <p:nvPr/>
        </p:nvGrpSpPr>
        <p:grpSpPr>
          <a:xfrm>
            <a:off x="3586124" y="2721047"/>
            <a:ext cx="487680" cy="584775"/>
            <a:chOff x="3765233" y="3266499"/>
            <a:chExt cx="487680" cy="584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8DE11B-A122-44D7-B636-E250F8350FF9}"/>
                </a:ext>
              </a:extLst>
            </p:cNvPr>
            <p:cNvSpPr/>
            <p:nvPr/>
          </p:nvSpPr>
          <p:spPr>
            <a:xfrm>
              <a:off x="3825876" y="3429000"/>
              <a:ext cx="266700" cy="307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C42F6A-3181-40D5-84C8-E8152C919F09}"/>
                </a:ext>
              </a:extLst>
            </p:cNvPr>
            <p:cNvSpPr txBox="1"/>
            <p:nvPr/>
          </p:nvSpPr>
          <p:spPr>
            <a:xfrm>
              <a:off x="3765233" y="3266499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56A704-6FEF-4A9B-9D75-7C6888958F3C}"/>
              </a:ext>
            </a:extLst>
          </p:cNvPr>
          <p:cNvGrpSpPr/>
          <p:nvPr/>
        </p:nvGrpSpPr>
        <p:grpSpPr>
          <a:xfrm>
            <a:off x="9395015" y="2724999"/>
            <a:ext cx="487680" cy="584775"/>
            <a:chOff x="9574124" y="3229176"/>
            <a:chExt cx="487680" cy="58477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6D1321-2B22-4CB8-8407-53A31AF4CEEF}"/>
                </a:ext>
              </a:extLst>
            </p:cNvPr>
            <p:cNvSpPr/>
            <p:nvPr/>
          </p:nvSpPr>
          <p:spPr>
            <a:xfrm>
              <a:off x="9642474" y="3252921"/>
              <a:ext cx="266929" cy="441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462A2C-A3E7-404F-87C2-AC912541E119}"/>
                </a:ext>
              </a:extLst>
            </p:cNvPr>
            <p:cNvSpPr txBox="1"/>
            <p:nvPr/>
          </p:nvSpPr>
          <p:spPr>
            <a:xfrm>
              <a:off x="9574124" y="3229176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r</a:t>
              </a:r>
            </a:p>
          </p:txBody>
        </p:sp>
      </p:grpSp>
      <p:pic>
        <p:nvPicPr>
          <p:cNvPr id="21" name="Content Placeholder 9">
            <a:extLst>
              <a:ext uri="{FF2B5EF4-FFF2-40B4-BE49-F238E27FC236}">
                <a16:creationId xmlns:a16="http://schemas.microsoft.com/office/drawing/2014/main" id="{AAE58EEE-57A2-4B9B-A0E9-2109A3720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04" y="4519668"/>
            <a:ext cx="2127058" cy="22434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321CC3F-A5A3-4AE0-A5DA-EDA040BAE440}"/>
              </a:ext>
            </a:extLst>
          </p:cNvPr>
          <p:cNvGrpSpPr/>
          <p:nvPr/>
        </p:nvGrpSpPr>
        <p:grpSpPr>
          <a:xfrm>
            <a:off x="2177612" y="1824372"/>
            <a:ext cx="644522" cy="462557"/>
            <a:chOff x="2359382" y="2328549"/>
            <a:chExt cx="644522" cy="46255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B91FA49-E358-4C56-95D9-07756632BF16}"/>
                </a:ext>
              </a:extLst>
            </p:cNvPr>
            <p:cNvSpPr/>
            <p:nvPr/>
          </p:nvSpPr>
          <p:spPr>
            <a:xfrm>
              <a:off x="2565159" y="2405748"/>
              <a:ext cx="261544" cy="38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D2A79C-6F58-4EE1-8911-291B358C04BD}"/>
                </a:ext>
              </a:extLst>
            </p:cNvPr>
            <p:cNvSpPr txBox="1"/>
            <p:nvPr/>
          </p:nvSpPr>
          <p:spPr>
            <a:xfrm>
              <a:off x="2359382" y="2328549"/>
              <a:ext cx="64452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</a:rPr>
                <a:t>gi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118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ECC503-D94A-42DB-AE8B-6872517B2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 t="20045" r="9301" b="27665"/>
          <a:stretch/>
        </p:blipFill>
        <p:spPr>
          <a:xfrm>
            <a:off x="0" y="433632"/>
            <a:ext cx="12113195" cy="2400253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80CDF85E-F6DB-4841-944B-32115C263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04" y="4519668"/>
            <a:ext cx="2127058" cy="22434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C2C65B-ACE4-4FCB-B0FA-9A85CF3E9224}"/>
              </a:ext>
            </a:extLst>
          </p:cNvPr>
          <p:cNvGrpSpPr/>
          <p:nvPr/>
        </p:nvGrpSpPr>
        <p:grpSpPr>
          <a:xfrm>
            <a:off x="8796316" y="2287587"/>
            <a:ext cx="516356" cy="461665"/>
            <a:chOff x="8796316" y="2287587"/>
            <a:chExt cx="516356" cy="4616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99E749-DD7A-469A-BDBD-69A4C84A2CA3}"/>
                </a:ext>
              </a:extLst>
            </p:cNvPr>
            <p:cNvSpPr/>
            <p:nvPr/>
          </p:nvSpPr>
          <p:spPr>
            <a:xfrm>
              <a:off x="8898313" y="2434373"/>
              <a:ext cx="312362" cy="218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44EB50-0C95-454B-87E7-57EB00155328}"/>
                </a:ext>
              </a:extLst>
            </p:cNvPr>
            <p:cNvSpPr txBox="1"/>
            <p:nvPr/>
          </p:nvSpPr>
          <p:spPr>
            <a:xfrm>
              <a:off x="8796316" y="2287587"/>
              <a:ext cx="51635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</a:rPr>
                <a:t>ưt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C48A39-9C5C-452E-A2F8-6961233A91DB}"/>
              </a:ext>
            </a:extLst>
          </p:cNvPr>
          <p:cNvGrpSpPr/>
          <p:nvPr/>
        </p:nvGrpSpPr>
        <p:grpSpPr>
          <a:xfrm>
            <a:off x="200104" y="1754485"/>
            <a:ext cx="600870" cy="461665"/>
            <a:chOff x="200104" y="1754485"/>
            <a:chExt cx="600870" cy="46166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AA77592-111C-4019-880F-822316B26744}"/>
                </a:ext>
              </a:extLst>
            </p:cNvPr>
            <p:cNvSpPr/>
            <p:nvPr/>
          </p:nvSpPr>
          <p:spPr>
            <a:xfrm>
              <a:off x="323850" y="1895475"/>
              <a:ext cx="288925" cy="241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97ED5C-D4BE-48E2-8544-D42E4F778255}"/>
                </a:ext>
              </a:extLst>
            </p:cNvPr>
            <p:cNvSpPr txBox="1"/>
            <p:nvPr/>
          </p:nvSpPr>
          <p:spPr>
            <a:xfrm>
              <a:off x="200104" y="1754485"/>
              <a:ext cx="60087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</a:rPr>
                <a:t>ưc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F097465-D98A-4145-9E56-1240727BADFD}"/>
              </a:ext>
            </a:extLst>
          </p:cNvPr>
          <p:cNvGrpSpPr/>
          <p:nvPr/>
        </p:nvGrpSpPr>
        <p:grpSpPr>
          <a:xfrm>
            <a:off x="4029178" y="1754485"/>
            <a:ext cx="792800" cy="461665"/>
            <a:chOff x="4029178" y="1754485"/>
            <a:chExt cx="792800" cy="4616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94D1FB-5F77-4989-95DC-7A3F9933DB2E}"/>
                </a:ext>
              </a:extLst>
            </p:cNvPr>
            <p:cNvSpPr/>
            <p:nvPr/>
          </p:nvSpPr>
          <p:spPr>
            <a:xfrm>
              <a:off x="4216663" y="1895475"/>
              <a:ext cx="288925" cy="241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F450DD-FC1A-422A-A4B6-C3A973FCD7E3}"/>
                </a:ext>
              </a:extLst>
            </p:cNvPr>
            <p:cNvSpPr txBox="1"/>
            <p:nvPr/>
          </p:nvSpPr>
          <p:spPr>
            <a:xfrm>
              <a:off x="4029178" y="1754485"/>
              <a:ext cx="7928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</a:rPr>
                <a:t>ưc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40C3FC-113E-46F2-A6B9-3973F5EBB106}"/>
              </a:ext>
            </a:extLst>
          </p:cNvPr>
          <p:cNvGrpSpPr/>
          <p:nvPr/>
        </p:nvGrpSpPr>
        <p:grpSpPr>
          <a:xfrm>
            <a:off x="850540" y="2287588"/>
            <a:ext cx="792800" cy="461665"/>
            <a:chOff x="850540" y="2287588"/>
            <a:chExt cx="792800" cy="4616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BFD763-61A4-4B35-8110-B00BF08710A9}"/>
                </a:ext>
              </a:extLst>
            </p:cNvPr>
            <p:cNvSpPr/>
            <p:nvPr/>
          </p:nvSpPr>
          <p:spPr>
            <a:xfrm>
              <a:off x="1014412" y="2434373"/>
              <a:ext cx="354607" cy="280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6C583F-730D-4489-98BD-4B661CA4ECF3}"/>
                </a:ext>
              </a:extLst>
            </p:cNvPr>
            <p:cNvSpPr txBox="1"/>
            <p:nvPr/>
          </p:nvSpPr>
          <p:spPr>
            <a:xfrm>
              <a:off x="850540" y="2287588"/>
              <a:ext cx="7928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</a:rPr>
                <a:t>ưc</a:t>
              </a:r>
              <a:r>
                <a:rPr lang="en-US" sz="2400"/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39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55913C-CE5B-4381-BA06-B8B16769F96B}"/>
              </a:ext>
            </a:extLst>
          </p:cNvPr>
          <p:cNvGrpSpPr/>
          <p:nvPr/>
        </p:nvGrpSpPr>
        <p:grpSpPr>
          <a:xfrm>
            <a:off x="321468" y="750973"/>
            <a:ext cx="11549063" cy="3763877"/>
            <a:chOff x="1590675" y="637538"/>
            <a:chExt cx="9001126" cy="319151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B0E3CA3-5FAA-48AE-94A1-8AAD3C2D2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8" t="27907" r="14264" b="29013"/>
            <a:stretch/>
          </p:blipFill>
          <p:spPr>
            <a:xfrm>
              <a:off x="1590675" y="637538"/>
              <a:ext cx="9001126" cy="208547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61255A2-AC46-4671-A218-61677458D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5" t="32124" r="29369" b="36774"/>
            <a:stretch/>
          </p:blipFill>
          <p:spPr>
            <a:xfrm>
              <a:off x="1600199" y="2723010"/>
              <a:ext cx="5953125" cy="1106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470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EF52982E-179E-46D1-88C9-3117E402B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3" name="3">
            <a:extLst>
              <a:ext uri="{FF2B5EF4-FFF2-40B4-BE49-F238E27FC236}">
                <a16:creationId xmlns:a16="http://schemas.microsoft.com/office/drawing/2014/main" id="{D0DBDABD-4EE7-41C0-BABF-BF0C21EA4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4" name="2">
            <a:extLst>
              <a:ext uri="{FF2B5EF4-FFF2-40B4-BE49-F238E27FC236}">
                <a16:creationId xmlns:a16="http://schemas.microsoft.com/office/drawing/2014/main" id="{BA23515B-6412-4C5C-8444-319B29BDB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5" name="1">
            <a:extLst>
              <a:ext uri="{FF2B5EF4-FFF2-40B4-BE49-F238E27FC236}">
                <a16:creationId xmlns:a16="http://schemas.microsoft.com/office/drawing/2014/main" id="{3535AF0E-E92E-4743-BE37-7FA54105A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6" name="TextBox 41">
            <a:extLst>
              <a:ext uri="{FF2B5EF4-FFF2-40B4-BE49-F238E27FC236}">
                <a16:creationId xmlns:a16="http://schemas.microsoft.com/office/drawing/2014/main" id="{1B0007FC-3424-4159-B85A-EA9B7AA20F7E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EDC6BA11-A9F9-4339-881E-787E35380438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POWERPOINT</a:t>
            </a:r>
            <a:endParaRPr kumimoji="0" lang="en-US" sz="2800" b="1" i="0" u="none" strike="noStrike" kern="1200" normalizeH="0" baseline="0" noProof="0" dirty="0">
              <a:ln w="28575">
                <a:solidFill>
                  <a:srgbClr val="C79668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Jigsaw Puzzle">
            <a:hlinkClick r:id="" action="ppaction://media"/>
            <a:extLst>
              <a:ext uri="{FF2B5EF4-FFF2-40B4-BE49-F238E27FC236}">
                <a16:creationId xmlns:a16="http://schemas.microsoft.com/office/drawing/2014/main" id="{84F94036-A626-4A30-9837-FA6F7AF4C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F313D170-5761-49B1-A77E-AEEA5A7911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4E30EA4D-517C-43CC-B928-2BF8A38C03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12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348F54D-4184-4B7C-9339-CE8B1BFDE2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1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C40A22DA-1C3F-4ACE-8004-6C390D2FBD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4C2DE860-AEA0-4BF2-8B9A-540063F30A0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15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B06B4AB0-08DC-4F02-86AF-9585D8AFF9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16" name="Picture 63">
            <a:extLst>
              <a:ext uri="{FF2B5EF4-FFF2-40B4-BE49-F238E27FC236}">
                <a16:creationId xmlns:a16="http://schemas.microsoft.com/office/drawing/2014/main" id="{722B4D1B-D029-4264-BEF3-FDFCB9DB98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16BFA1D8-05FC-4EDE-8449-807AFEB5FADB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70FAE6F-62C0-4DBA-90BD-9059A1BFBF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367E7C-9BAA-43FC-9884-B9534D8D0D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4E225ED-71A2-4551-A7C2-A34359904663}"/>
              </a:ext>
            </a:extLst>
          </p:cNvPr>
          <p:cNvSpPr/>
          <p:nvPr/>
        </p:nvSpPr>
        <p:spPr>
          <a:xfrm>
            <a:off x="10140696" y="4491482"/>
            <a:ext cx="1304500" cy="212470"/>
          </a:xfrm>
          <a:prstGeom prst="rect">
            <a:avLst/>
          </a:prstGeom>
          <a:solidFill>
            <a:srgbClr val="BF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D0CFB3-211C-499F-A34D-6A14415096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0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60729C3-AC9C-4E27-8782-D97C30267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92000" cy="6858000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0421733-211C-4388-BF92-99FA1E74A7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id="{6B9710D9-EB12-4534-8F93-70AE8EAB8461}"/>
              </a:ext>
            </a:extLst>
          </p:cNvPr>
          <p:cNvSpPr txBox="1"/>
          <p:nvPr/>
        </p:nvSpPr>
        <p:spPr>
          <a:xfrm>
            <a:off x="5626200" y="898980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defRPr/>
            </a:pP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Chọn tiếng điền vào ô trống?</a:t>
            </a:r>
          </a:p>
          <a:p>
            <a:pPr algn="ctr" defTabSz="685663">
              <a:defRPr/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giá</a:t>
            </a: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 </a:t>
            </a:r>
          </a:p>
          <a:p>
            <a:pPr algn="ctr" defTabSz="685663">
              <a:defRPr/>
            </a:pPr>
            <a:endParaRPr lang="en-US" sz="2400" dirty="0">
              <a:solidFill>
                <a:schemeClr val="bg2">
                  <a:lumMod val="1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id="{875D6C5C-9548-41E1-A20C-AC6108E6F49C}"/>
              </a:ext>
            </a:extLst>
          </p:cNvPr>
          <p:cNvSpPr txBox="1"/>
          <p:nvPr/>
        </p:nvSpPr>
        <p:spPr>
          <a:xfrm>
            <a:off x="6543832" y="2563916"/>
            <a:ext cx="649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rẻ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TextBox 48">
            <a:extLst>
              <a:ext uri="{FF2B5EF4-FFF2-40B4-BE49-F238E27FC236}">
                <a16:creationId xmlns:a16="http://schemas.microsoft.com/office/drawing/2014/main" id="{D206CBAA-B53C-424C-AD6C-EF71753A44CF}"/>
              </a:ext>
            </a:extLst>
          </p:cNvPr>
          <p:cNvSpPr txBox="1"/>
          <p:nvPr/>
        </p:nvSpPr>
        <p:spPr>
          <a:xfrm>
            <a:off x="8303489" y="2663123"/>
            <a:ext cx="736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dẻ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TextBox 49">
            <a:extLst>
              <a:ext uri="{FF2B5EF4-FFF2-40B4-BE49-F238E27FC236}">
                <a16:creationId xmlns:a16="http://schemas.microsoft.com/office/drawing/2014/main" id="{E458AE3A-C87D-4613-B6E6-D72F13979CB6}"/>
              </a:ext>
            </a:extLst>
          </p:cNvPr>
          <p:cNvSpPr txBox="1"/>
          <p:nvPr/>
        </p:nvSpPr>
        <p:spPr>
          <a:xfrm>
            <a:off x="10306270" y="2660771"/>
            <a:ext cx="132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giẻ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494B726-5278-420D-9570-8AF10E196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90" y="2756269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3F3B642-02AF-428A-9310-07B9DCD6B2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275" y="3366657"/>
            <a:ext cx="1956938" cy="1901899"/>
          </a:xfrm>
          <a:prstGeom prst="rect">
            <a:avLst/>
          </a:prstGeom>
        </p:spPr>
      </p:pic>
      <p:pic>
        <p:nvPicPr>
          <p:cNvPr id="11" name="3">
            <a:extLst>
              <a:ext uri="{FF2B5EF4-FFF2-40B4-BE49-F238E27FC236}">
                <a16:creationId xmlns:a16="http://schemas.microsoft.com/office/drawing/2014/main" id="{853313BB-58BC-4460-A1A6-669884C05A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D016D60A-08EE-4827-A746-B87362A719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32F115A-23AC-4E7A-9876-C3AFAF7EF0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4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628109F9-B915-4E7D-AA6C-BDC4B5120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59D7EF7B-2F74-4AA1-858B-23074880E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D7BDC37B-1D1C-48E5-816C-C36D827AEAD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90" y="2897699"/>
            <a:ext cx="2359728" cy="218362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EC24DD50-DE12-4AD4-8FEC-8D84AFCDD7C4}"/>
              </a:ext>
            </a:extLst>
          </p:cNvPr>
          <p:cNvGrpSpPr/>
          <p:nvPr/>
        </p:nvGrpSpPr>
        <p:grpSpPr>
          <a:xfrm>
            <a:off x="1838793" y="2846052"/>
            <a:ext cx="1585590" cy="1585588"/>
            <a:chOff x="1740753" y="2562737"/>
            <a:chExt cx="1833577" cy="1833577"/>
          </a:xfrm>
        </p:grpSpPr>
        <p:pic>
          <p:nvPicPr>
            <p:cNvPr id="1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8D31D48F-5B1D-42E6-BBAD-7E2FFE14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046DB46-D5C7-4EC7-B2BF-317D85AFA175}"/>
                </a:ext>
              </a:extLst>
            </p:cNvPr>
            <p:cNvSpPr/>
            <p:nvPr/>
          </p:nvSpPr>
          <p:spPr>
            <a:xfrm>
              <a:off x="1860959" y="3248182"/>
              <a:ext cx="1593167" cy="462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20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" name="Picture 39">
            <a:extLst>
              <a:ext uri="{FF2B5EF4-FFF2-40B4-BE49-F238E27FC236}">
                <a16:creationId xmlns:a16="http://schemas.microsoft.com/office/drawing/2014/main" id="{73FBB6DC-C3B8-4FCE-B3A6-E31E78A09A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9981" y="2631868"/>
            <a:ext cx="536494" cy="499915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91DEDF03-E5F5-4022-8790-286B25C1C11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34802" y="2633120"/>
            <a:ext cx="536494" cy="499915"/>
          </a:xfrm>
          <a:prstGeom prst="rect">
            <a:avLst/>
          </a:prstGeom>
        </p:spPr>
      </p:pic>
      <p:pic>
        <p:nvPicPr>
          <p:cNvPr id="22" name="Picture 42">
            <a:extLst>
              <a:ext uri="{FF2B5EF4-FFF2-40B4-BE49-F238E27FC236}">
                <a16:creationId xmlns:a16="http://schemas.microsoft.com/office/drawing/2014/main" id="{A51659CF-2E7F-4FEE-9BD9-4F9278A3D5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40202" y="2705552"/>
            <a:ext cx="536494" cy="499915"/>
          </a:xfrm>
          <a:prstGeom prst="rect">
            <a:avLst/>
          </a:prstGeom>
        </p:spPr>
      </p:pic>
      <p:pic>
        <p:nvPicPr>
          <p:cNvPr id="24" name="Picture 46">
            <a:extLst>
              <a:ext uri="{FF2B5EF4-FFF2-40B4-BE49-F238E27FC236}">
                <a16:creationId xmlns:a16="http://schemas.microsoft.com/office/drawing/2014/main" id="{80F44890-3E2D-4C44-8B72-E8E8A15DA66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61839" y="2532405"/>
            <a:ext cx="908383" cy="908383"/>
          </a:xfrm>
          <a:prstGeom prst="rect">
            <a:avLst/>
          </a:prstGeom>
        </p:spPr>
      </p:pic>
      <p:pic>
        <p:nvPicPr>
          <p:cNvPr id="25" name="1">
            <a:extLst>
              <a:ext uri="{FF2B5EF4-FFF2-40B4-BE49-F238E27FC236}">
                <a16:creationId xmlns:a16="http://schemas.microsoft.com/office/drawing/2014/main" id="{3FF90684-D12F-48F9-A4D4-91D34AC8145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9166DE70-2BB8-43FE-AF60-805EEA02206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4870D4-1C05-4F66-9EB5-9C3D36DAEB1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292346" y="2378994"/>
            <a:ext cx="1299625" cy="56355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E3E7CF4-A603-4FE8-9CE9-55C20DDC6A5D}"/>
              </a:ext>
            </a:extLst>
          </p:cNvPr>
          <p:cNvSpPr/>
          <p:nvPr/>
        </p:nvSpPr>
        <p:spPr>
          <a:xfrm>
            <a:off x="9387840" y="1476418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1895EC9-9356-4C2D-A848-4F39441206A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16" y="3208064"/>
            <a:ext cx="831285" cy="7811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89289B9-ABBA-4A47-BFC5-0AD708B22A5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2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79167E-6 4.44444E-6 L 4.79167E-6 -0.01945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61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375E-6 1.48148E-6 L -3.95833E-6 -1.48148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F359E15-4193-4FF9-AE7C-0F86296131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2BD3AD4D-8781-466E-AC8B-07041FDA82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821062D-E3A4-4254-85C2-6D014B962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07CF3F-F93D-4F2F-9B12-0607AAE444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A102BE5D-E1A7-46EA-8B6C-B37570E0C9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1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590EFB1-5489-4B08-A656-02720F6939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C51E6BB6-0444-4ADF-A748-B809A0DE64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59" y="2443341"/>
            <a:ext cx="2359728" cy="2183629"/>
          </a:xfrm>
          <a:prstGeom prst="rect">
            <a:avLst/>
          </a:prstGeom>
        </p:spPr>
      </p:pic>
      <p:pic>
        <p:nvPicPr>
          <p:cNvPr id="16" name="Picture 39">
            <a:extLst>
              <a:ext uri="{FF2B5EF4-FFF2-40B4-BE49-F238E27FC236}">
                <a16:creationId xmlns:a16="http://schemas.microsoft.com/office/drawing/2014/main" id="{550846CB-1481-4FDB-8F9C-FCD22458F8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3402" y="2484263"/>
            <a:ext cx="536494" cy="499915"/>
          </a:xfrm>
          <a:prstGeom prst="rect">
            <a:avLst/>
          </a:prstGeom>
        </p:spPr>
      </p:pic>
      <p:pic>
        <p:nvPicPr>
          <p:cNvPr id="17" name="Picture 40">
            <a:extLst>
              <a:ext uri="{FF2B5EF4-FFF2-40B4-BE49-F238E27FC236}">
                <a16:creationId xmlns:a16="http://schemas.microsoft.com/office/drawing/2014/main" id="{8F3859E4-AAC8-4D58-AE93-EB6C0FE335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98154" y="2480891"/>
            <a:ext cx="536494" cy="499915"/>
          </a:xfrm>
          <a:prstGeom prst="rect">
            <a:avLst/>
          </a:prstGeom>
        </p:spPr>
      </p:pic>
      <p:pic>
        <p:nvPicPr>
          <p:cNvPr id="18" name="Picture 42">
            <a:extLst>
              <a:ext uri="{FF2B5EF4-FFF2-40B4-BE49-F238E27FC236}">
                <a16:creationId xmlns:a16="http://schemas.microsoft.com/office/drawing/2014/main" id="{506BE8A2-3D76-4A93-8666-8EB882005B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1682" y="2480890"/>
            <a:ext cx="536494" cy="499915"/>
          </a:xfrm>
          <a:prstGeom prst="rect">
            <a:avLst/>
          </a:prstGeom>
        </p:spPr>
      </p:pic>
      <p:pic>
        <p:nvPicPr>
          <p:cNvPr id="20" name="Picture 46">
            <a:extLst>
              <a:ext uri="{FF2B5EF4-FFF2-40B4-BE49-F238E27FC236}">
                <a16:creationId xmlns:a16="http://schemas.microsoft.com/office/drawing/2014/main" id="{4182059F-1356-4426-8C55-2BE06818CA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96894" y="2419484"/>
            <a:ext cx="908383" cy="908383"/>
          </a:xfrm>
          <a:prstGeom prst="rect">
            <a:avLst/>
          </a:prstGeom>
        </p:spPr>
      </p:pic>
      <p:pic>
        <p:nvPicPr>
          <p:cNvPr id="21" name="1">
            <a:extLst>
              <a:ext uri="{FF2B5EF4-FFF2-40B4-BE49-F238E27FC236}">
                <a16:creationId xmlns:a16="http://schemas.microsoft.com/office/drawing/2014/main" id="{894D8AFF-FF2F-4304-B62D-58B25587B1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FC960D1A-6983-425B-85C2-B06FAA64EC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24" name="2">
            <a:extLst>
              <a:ext uri="{FF2B5EF4-FFF2-40B4-BE49-F238E27FC236}">
                <a16:creationId xmlns:a16="http://schemas.microsoft.com/office/drawing/2014/main" id="{65049125-0188-48DB-9D83-79CE98908D5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B62AA2D6-124A-4916-894E-BC4FE59D35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FE5FD4B4-B430-4B8C-8EB9-96D408BE1D7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D70F92-608C-4170-9BBE-46B996C830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32" name="TextBox 41">
            <a:extLst>
              <a:ext uri="{FF2B5EF4-FFF2-40B4-BE49-F238E27FC236}">
                <a16:creationId xmlns:a16="http://schemas.microsoft.com/office/drawing/2014/main" id="{FE60B6B9-1A85-437F-B08F-1163FEC84D00}"/>
              </a:ext>
            </a:extLst>
          </p:cNvPr>
          <p:cNvSpPr txBox="1"/>
          <p:nvPr/>
        </p:nvSpPr>
        <p:spPr>
          <a:xfrm>
            <a:off x="5578749" y="889509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defRPr/>
            </a:pP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Chọn tiếng điền vào ô trống?</a:t>
            </a:r>
          </a:p>
          <a:p>
            <a:pPr algn="ctr" defTabSz="685663">
              <a:defRPr/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lau</a:t>
            </a: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ctr" defTabSz="685663">
              <a:defRPr/>
            </a:pPr>
            <a:endParaRPr lang="en-US" sz="2400" dirty="0">
              <a:solidFill>
                <a:schemeClr val="bg2">
                  <a:lumMod val="1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284893-31B7-45C9-96C6-207283290D30}"/>
              </a:ext>
            </a:extLst>
          </p:cNvPr>
          <p:cNvSpPr/>
          <p:nvPr/>
        </p:nvSpPr>
        <p:spPr>
          <a:xfrm>
            <a:off x="7662874" y="1459486"/>
            <a:ext cx="670560" cy="4750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6" name="TextBox 47">
            <a:extLst>
              <a:ext uri="{FF2B5EF4-FFF2-40B4-BE49-F238E27FC236}">
                <a16:creationId xmlns:a16="http://schemas.microsoft.com/office/drawing/2014/main" id="{9FFB668E-F301-41BA-A1D5-EEFFDA8A6F77}"/>
              </a:ext>
            </a:extLst>
          </p:cNvPr>
          <p:cNvSpPr txBox="1"/>
          <p:nvPr/>
        </p:nvSpPr>
        <p:spPr>
          <a:xfrm>
            <a:off x="6473730" y="2380360"/>
            <a:ext cx="649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rẻ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7" name="TextBox 48">
            <a:extLst>
              <a:ext uri="{FF2B5EF4-FFF2-40B4-BE49-F238E27FC236}">
                <a16:creationId xmlns:a16="http://schemas.microsoft.com/office/drawing/2014/main" id="{C65C2E76-4EC0-4141-B73B-50668A5F25DC}"/>
              </a:ext>
            </a:extLst>
          </p:cNvPr>
          <p:cNvSpPr txBox="1"/>
          <p:nvPr/>
        </p:nvSpPr>
        <p:spPr>
          <a:xfrm>
            <a:off x="10408176" y="2480890"/>
            <a:ext cx="736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dẻ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8" name="TextBox 49">
            <a:extLst>
              <a:ext uri="{FF2B5EF4-FFF2-40B4-BE49-F238E27FC236}">
                <a16:creationId xmlns:a16="http://schemas.microsoft.com/office/drawing/2014/main" id="{40A0CE15-C301-4C37-A5F0-E4812D4449F9}"/>
              </a:ext>
            </a:extLst>
          </p:cNvPr>
          <p:cNvSpPr txBox="1"/>
          <p:nvPr/>
        </p:nvSpPr>
        <p:spPr>
          <a:xfrm>
            <a:off x="8419332" y="2411137"/>
            <a:ext cx="132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giẻ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grpSp>
        <p:nvGrpSpPr>
          <p:cNvPr id="40" name="Group 17">
            <a:extLst>
              <a:ext uri="{FF2B5EF4-FFF2-40B4-BE49-F238E27FC236}">
                <a16:creationId xmlns:a16="http://schemas.microsoft.com/office/drawing/2014/main" id="{1C8994C9-DE10-4169-BA9C-FE0D4B4C660C}"/>
              </a:ext>
            </a:extLst>
          </p:cNvPr>
          <p:cNvGrpSpPr/>
          <p:nvPr/>
        </p:nvGrpSpPr>
        <p:grpSpPr>
          <a:xfrm>
            <a:off x="1854694" y="2816364"/>
            <a:ext cx="1585590" cy="1585588"/>
            <a:chOff x="1740753" y="2562737"/>
            <a:chExt cx="1833577" cy="1833577"/>
          </a:xfrm>
        </p:grpSpPr>
        <p:pic>
          <p:nvPicPr>
            <p:cNvPr id="41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385F0A2D-50A8-4114-BC5D-D4894AC6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013ED451-F9C5-4BC3-A0E7-4BE0D62E4B87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7EDF331-0118-44D2-982A-D9267D75F0F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30" y="3176102"/>
            <a:ext cx="831285" cy="7811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B12C9E-DEC7-49DB-82DD-6675B05114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2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0833E-6 2.59259E-6 L 2.70833E-6 -0.01945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8.33333E-7 1.11111E-6 L 8.33333E-7 0.00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660A28E5-5919-4EC2-B42B-5D54B1ABDF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3EF3A25E-0916-4DC8-8DB1-0125C0B6DB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438D5D2-ACC3-48AA-8676-042BCBEEB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C7B0DD6-D8CD-4D38-A791-FB76681AE5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BB2AB7B8-27F6-4228-A64F-1941FA9251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BB28D091-C97A-436E-A91C-87D636B16A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818DBB52-1D31-48A9-85A7-1EFB03B69E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3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841ADD4D-FCBE-4421-86CA-D8AF51799E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4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FD3B483-4B10-49ED-9976-26E01EEB0B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1B13AB43-A66B-4F87-8EC3-A5A2F6E9815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07" y="2375738"/>
            <a:ext cx="2359728" cy="2183629"/>
          </a:xfrm>
          <a:prstGeom prst="rect">
            <a:avLst/>
          </a:prstGeom>
        </p:spPr>
      </p:pic>
      <p:grpSp>
        <p:nvGrpSpPr>
          <p:cNvPr id="16" name="Group 17">
            <a:extLst>
              <a:ext uri="{FF2B5EF4-FFF2-40B4-BE49-F238E27FC236}">
                <a16:creationId xmlns:a16="http://schemas.microsoft.com/office/drawing/2014/main" id="{A824BC3C-96FD-44C6-8EDA-03FD70B7D550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17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DC9BF311-35BE-45AC-AE17-097260756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08F72C52-588B-435E-9855-527C640A0FFD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39">
            <a:extLst>
              <a:ext uri="{FF2B5EF4-FFF2-40B4-BE49-F238E27FC236}">
                <a16:creationId xmlns:a16="http://schemas.microsoft.com/office/drawing/2014/main" id="{58C4E1BB-40C8-4F3E-A4DD-09A51BCBA1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13433" y="2410815"/>
            <a:ext cx="536494" cy="499915"/>
          </a:xfrm>
          <a:prstGeom prst="rect">
            <a:avLst/>
          </a:prstGeom>
        </p:spPr>
      </p:pic>
      <p:pic>
        <p:nvPicPr>
          <p:cNvPr id="20" name="Picture 40">
            <a:extLst>
              <a:ext uri="{FF2B5EF4-FFF2-40B4-BE49-F238E27FC236}">
                <a16:creationId xmlns:a16="http://schemas.microsoft.com/office/drawing/2014/main" id="{D5EB5A89-09A6-4A81-A302-ECFCE3A796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29412" y="2453567"/>
            <a:ext cx="536494" cy="499915"/>
          </a:xfrm>
          <a:prstGeom prst="rect">
            <a:avLst/>
          </a:prstGeom>
        </p:spPr>
      </p:pic>
      <p:pic>
        <p:nvPicPr>
          <p:cNvPr id="21" name="Picture 42">
            <a:extLst>
              <a:ext uri="{FF2B5EF4-FFF2-40B4-BE49-F238E27FC236}">
                <a16:creationId xmlns:a16="http://schemas.microsoft.com/office/drawing/2014/main" id="{D79138D7-3833-47EF-9D63-0F4DD5F8BB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32762" y="2438135"/>
            <a:ext cx="536494" cy="499915"/>
          </a:xfrm>
          <a:prstGeom prst="rect">
            <a:avLst/>
          </a:prstGeom>
        </p:spPr>
      </p:pic>
      <p:pic>
        <p:nvPicPr>
          <p:cNvPr id="23" name="Picture 46">
            <a:extLst>
              <a:ext uri="{FF2B5EF4-FFF2-40B4-BE49-F238E27FC236}">
                <a16:creationId xmlns:a16="http://schemas.microsoft.com/office/drawing/2014/main" id="{95D99EFB-7BD4-4C9F-9454-D47A8612538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27342" y="2374856"/>
            <a:ext cx="908383" cy="908383"/>
          </a:xfrm>
          <a:prstGeom prst="rect">
            <a:avLst/>
          </a:prstGeom>
        </p:spPr>
      </p:pic>
      <p:pic>
        <p:nvPicPr>
          <p:cNvPr id="24" name="3">
            <a:extLst>
              <a:ext uri="{FF2B5EF4-FFF2-40B4-BE49-F238E27FC236}">
                <a16:creationId xmlns:a16="http://schemas.microsoft.com/office/drawing/2014/main" id="{4EE12BAE-1784-4F2D-8BA8-307E8022B7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E352CC72-9C9C-4FD7-9EE5-C6200EFDD6E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390752-29A9-41D5-A8E2-504B6F7486A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36" name="TextBox 41">
            <a:extLst>
              <a:ext uri="{FF2B5EF4-FFF2-40B4-BE49-F238E27FC236}">
                <a16:creationId xmlns:a16="http://schemas.microsoft.com/office/drawing/2014/main" id="{9BEF069D-44A1-4E77-AB5E-9CC8AC34ED6E}"/>
              </a:ext>
            </a:extLst>
          </p:cNvPr>
          <p:cNvSpPr txBox="1"/>
          <p:nvPr/>
        </p:nvSpPr>
        <p:spPr>
          <a:xfrm>
            <a:off x="5626200" y="898980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defRPr/>
            </a:pP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Chọn tiếng điền vào ô trống?</a:t>
            </a:r>
          </a:p>
          <a:p>
            <a:pPr algn="ctr" defTabSz="685663">
              <a:defRPr/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hạt</a:t>
            </a: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 </a:t>
            </a:r>
          </a:p>
          <a:p>
            <a:pPr algn="ctr" defTabSz="685663">
              <a:defRPr/>
            </a:pPr>
            <a:endParaRPr lang="en-US" sz="2400" dirty="0">
              <a:solidFill>
                <a:schemeClr val="bg2">
                  <a:lumMod val="1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91E178-27D3-4CF2-AE88-3AA0D4B07F6B}"/>
              </a:ext>
            </a:extLst>
          </p:cNvPr>
          <p:cNvSpPr/>
          <p:nvPr/>
        </p:nvSpPr>
        <p:spPr>
          <a:xfrm>
            <a:off x="9387840" y="1476418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8" name="TextBox 47">
            <a:extLst>
              <a:ext uri="{FF2B5EF4-FFF2-40B4-BE49-F238E27FC236}">
                <a16:creationId xmlns:a16="http://schemas.microsoft.com/office/drawing/2014/main" id="{A1033E8E-153B-4D8C-BFC9-0EB1E7B45273}"/>
              </a:ext>
            </a:extLst>
          </p:cNvPr>
          <p:cNvSpPr txBox="1"/>
          <p:nvPr/>
        </p:nvSpPr>
        <p:spPr>
          <a:xfrm>
            <a:off x="6473730" y="2380360"/>
            <a:ext cx="649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rẻ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41452E67-11C3-4CB6-AFE4-8456E860F176}"/>
              </a:ext>
            </a:extLst>
          </p:cNvPr>
          <p:cNvSpPr txBox="1"/>
          <p:nvPr/>
        </p:nvSpPr>
        <p:spPr>
          <a:xfrm>
            <a:off x="8266746" y="2404752"/>
            <a:ext cx="132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giẻ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40" name="TextBox 48">
            <a:extLst>
              <a:ext uri="{FF2B5EF4-FFF2-40B4-BE49-F238E27FC236}">
                <a16:creationId xmlns:a16="http://schemas.microsoft.com/office/drawing/2014/main" id="{B4D7B63B-4D3E-457F-AF4E-092A5F607F6D}"/>
              </a:ext>
            </a:extLst>
          </p:cNvPr>
          <p:cNvSpPr txBox="1"/>
          <p:nvPr/>
        </p:nvSpPr>
        <p:spPr>
          <a:xfrm>
            <a:off x="10569256" y="2453567"/>
            <a:ext cx="736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dẻ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65D6222-63A7-415F-9D03-25D5E69976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86" y="3038234"/>
            <a:ext cx="831285" cy="7811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63CE78-40F8-4235-A32A-6536E6DC87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2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6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66667E-6 0 L 1.66667E-6 0.00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60729C3-AC9C-4E27-8782-D97C30267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92000" cy="6858000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0421733-211C-4388-BF92-99FA1E74A7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id="{6B9710D9-EB12-4534-8F93-70AE8EAB8461}"/>
              </a:ext>
            </a:extLst>
          </p:cNvPr>
          <p:cNvSpPr txBox="1"/>
          <p:nvPr/>
        </p:nvSpPr>
        <p:spPr>
          <a:xfrm>
            <a:off x="5626200" y="898980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tiếng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7E6E6">
                    <a:lumMod val="10000"/>
                  </a:srgbClr>
                </a:solidFill>
                <a:latin typeface="UTM Avo"/>
                <a:cs typeface="Times New Roman" pitchFamily="18" charset="0"/>
              </a:rPr>
              <a:t>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ẻ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id="{875D6C5C-9548-41E1-A20C-AC6108E6F49C}"/>
              </a:ext>
            </a:extLst>
          </p:cNvPr>
          <p:cNvSpPr txBox="1"/>
          <p:nvPr/>
        </p:nvSpPr>
        <p:spPr>
          <a:xfrm>
            <a:off x="6997773" y="2561733"/>
            <a:ext cx="931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ED7D31">
                    <a:lumMod val="75000"/>
                  </a:srgbClr>
                </a:solidFill>
                <a:latin typeface="UTM Avo"/>
                <a:cs typeface="Times New Roman" pitchFamily="18" charset="0"/>
              </a:rPr>
              <a:t>nứt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8">
            <a:extLst>
              <a:ext uri="{FF2B5EF4-FFF2-40B4-BE49-F238E27FC236}">
                <a16:creationId xmlns:a16="http://schemas.microsoft.com/office/drawing/2014/main" id="{D206CBAA-B53C-424C-AD6C-EF71753A44CF}"/>
              </a:ext>
            </a:extLst>
          </p:cNvPr>
          <p:cNvSpPr txBox="1"/>
          <p:nvPr/>
        </p:nvSpPr>
        <p:spPr>
          <a:xfrm>
            <a:off x="9867336" y="2633120"/>
            <a:ext cx="97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D7D31">
                    <a:lumMod val="75000"/>
                  </a:srgbClr>
                </a:solidFill>
                <a:latin typeface="UTM Avo"/>
                <a:cs typeface="Times New Roman" pitchFamily="18" charset="0"/>
              </a:rPr>
              <a:t>nức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494B726-5278-420D-9570-8AF10E196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90" y="2756269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3F3B642-02AF-428A-9310-07B9DCD6B2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275" y="3366657"/>
            <a:ext cx="1956938" cy="1901899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D016D60A-08EE-4827-A746-B87362A719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7747" y="5878944"/>
            <a:ext cx="1396105" cy="5425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32F115A-23AC-4E7A-9876-C3AFAF7EF0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0973" y="5165136"/>
            <a:ext cx="914479" cy="914479"/>
          </a:xfrm>
          <a:prstGeom prst="rect">
            <a:avLst/>
          </a:prstGeom>
        </p:spPr>
      </p:pic>
      <p:pic>
        <p:nvPicPr>
          <p:cNvPr id="14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628109F9-B915-4E7D-AA6C-BDC4B5120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59D7EF7B-2F74-4AA1-858B-23074880E0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D7BDC37B-1D1C-48E5-816C-C36D827AEA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90" y="2897699"/>
            <a:ext cx="2359728" cy="218362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EC24DD50-DE12-4AD4-8FEC-8D84AFCDD7C4}"/>
              </a:ext>
            </a:extLst>
          </p:cNvPr>
          <p:cNvGrpSpPr/>
          <p:nvPr/>
        </p:nvGrpSpPr>
        <p:grpSpPr>
          <a:xfrm>
            <a:off x="1838793" y="2846052"/>
            <a:ext cx="1585590" cy="1585588"/>
            <a:chOff x="1740753" y="2562737"/>
            <a:chExt cx="1833577" cy="1833577"/>
          </a:xfrm>
        </p:grpSpPr>
        <p:pic>
          <p:nvPicPr>
            <p:cNvPr id="1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8D31D48F-5B1D-42E6-BBAD-7E2FFE14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046DB46-D5C7-4EC7-B2BF-317D85AFA175}"/>
                </a:ext>
              </a:extLst>
            </p:cNvPr>
            <p:cNvSpPr/>
            <p:nvPr/>
          </p:nvSpPr>
          <p:spPr>
            <a:xfrm>
              <a:off x="1860959" y="3248182"/>
              <a:ext cx="1593167" cy="462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" name="Picture 39">
            <a:extLst>
              <a:ext uri="{FF2B5EF4-FFF2-40B4-BE49-F238E27FC236}">
                <a16:creationId xmlns:a16="http://schemas.microsoft.com/office/drawing/2014/main" id="{73FBB6DC-C3B8-4FCE-B3A6-E31E78A09A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60555" y="2647741"/>
            <a:ext cx="536494" cy="499915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91DEDF03-E5F5-4022-8790-286B25C1C11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80787" y="2675549"/>
            <a:ext cx="536494" cy="499915"/>
          </a:xfrm>
          <a:prstGeom prst="rect">
            <a:avLst/>
          </a:prstGeom>
        </p:spPr>
      </p:pic>
      <p:pic>
        <p:nvPicPr>
          <p:cNvPr id="24" name="Picture 46">
            <a:extLst>
              <a:ext uri="{FF2B5EF4-FFF2-40B4-BE49-F238E27FC236}">
                <a16:creationId xmlns:a16="http://schemas.microsoft.com/office/drawing/2014/main" id="{80F44890-3E2D-4C44-8B72-E8E8A15DA66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36502" y="2561733"/>
            <a:ext cx="908383" cy="908383"/>
          </a:xfrm>
          <a:prstGeom prst="rect">
            <a:avLst/>
          </a:prstGeom>
        </p:spPr>
      </p:pic>
      <p:pic>
        <p:nvPicPr>
          <p:cNvPr id="25" name="1">
            <a:extLst>
              <a:ext uri="{FF2B5EF4-FFF2-40B4-BE49-F238E27FC236}">
                <a16:creationId xmlns:a16="http://schemas.microsoft.com/office/drawing/2014/main" id="{3FF90684-D12F-48F9-A4D4-91D34AC8145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4234" y="5878944"/>
            <a:ext cx="1396105" cy="542591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9166DE70-2BB8-43FE-AF60-805EEA0220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4870D4-1C05-4F66-9EB5-9C3D36DAEB1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292346" y="2378994"/>
            <a:ext cx="1299625" cy="56355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E3E7CF4-A603-4FE8-9CE9-55C20DDC6A5D}"/>
              </a:ext>
            </a:extLst>
          </p:cNvPr>
          <p:cNvSpPr/>
          <p:nvPr/>
        </p:nvSpPr>
        <p:spPr>
          <a:xfrm>
            <a:off x="7836016" y="1452382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1895EC9-9356-4C2D-A848-4F39441206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16" y="3208064"/>
            <a:ext cx="831285" cy="7811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E81281-2938-4F9B-B8C3-168E1319501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39623 -0.503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63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79167E-6 4.44444E-6 L 4.79167E-6 -0.01945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61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375E-6 1.48148E-6 L -3.95833E-6 -1.48148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F359E15-4193-4FF9-AE7C-0F86296131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54" y="7915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2BD3AD4D-8781-466E-AC8B-07041FDA82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821062D-E3A4-4254-85C2-6D014B962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07CF3F-F93D-4F2F-9B12-0607AAE444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A102BE5D-E1A7-46EA-8B6C-B37570E0C9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1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590EFB1-5489-4B08-A656-02720F6939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C51E6BB6-0444-4ADF-A748-B809A0DE64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59" y="2443341"/>
            <a:ext cx="2359728" cy="2183629"/>
          </a:xfrm>
          <a:prstGeom prst="rect">
            <a:avLst/>
          </a:prstGeom>
        </p:spPr>
      </p:pic>
      <p:pic>
        <p:nvPicPr>
          <p:cNvPr id="16" name="Picture 39">
            <a:extLst>
              <a:ext uri="{FF2B5EF4-FFF2-40B4-BE49-F238E27FC236}">
                <a16:creationId xmlns:a16="http://schemas.microsoft.com/office/drawing/2014/main" id="{550846CB-1481-4FDB-8F9C-FCD22458F8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31499" y="2453566"/>
            <a:ext cx="536494" cy="499915"/>
          </a:xfrm>
          <a:prstGeom prst="rect">
            <a:avLst/>
          </a:prstGeom>
        </p:spPr>
      </p:pic>
      <p:pic>
        <p:nvPicPr>
          <p:cNvPr id="17" name="Picture 40">
            <a:extLst>
              <a:ext uri="{FF2B5EF4-FFF2-40B4-BE49-F238E27FC236}">
                <a16:creationId xmlns:a16="http://schemas.microsoft.com/office/drawing/2014/main" id="{8F3859E4-AAC8-4D58-AE93-EB6C0FE335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00827" y="2453566"/>
            <a:ext cx="536494" cy="499915"/>
          </a:xfrm>
          <a:prstGeom prst="rect">
            <a:avLst/>
          </a:prstGeom>
        </p:spPr>
      </p:pic>
      <p:pic>
        <p:nvPicPr>
          <p:cNvPr id="20" name="Picture 46">
            <a:extLst>
              <a:ext uri="{FF2B5EF4-FFF2-40B4-BE49-F238E27FC236}">
                <a16:creationId xmlns:a16="http://schemas.microsoft.com/office/drawing/2014/main" id="{4182059F-1356-4426-8C55-2BE06818CA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90396" y="2376462"/>
            <a:ext cx="908383" cy="908383"/>
          </a:xfrm>
          <a:prstGeom prst="rect">
            <a:avLst/>
          </a:prstGeom>
        </p:spPr>
      </p:pic>
      <p:pic>
        <p:nvPicPr>
          <p:cNvPr id="21" name="1">
            <a:extLst>
              <a:ext uri="{FF2B5EF4-FFF2-40B4-BE49-F238E27FC236}">
                <a16:creationId xmlns:a16="http://schemas.microsoft.com/office/drawing/2014/main" id="{894D8AFF-FF2F-4304-B62D-58B25587B10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24" name="2">
            <a:extLst>
              <a:ext uri="{FF2B5EF4-FFF2-40B4-BE49-F238E27FC236}">
                <a16:creationId xmlns:a16="http://schemas.microsoft.com/office/drawing/2014/main" id="{65049125-0188-48DB-9D83-79CE98908D5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B62AA2D6-124A-4916-894E-BC4FE59D358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FE5FD4B4-B430-4B8C-8EB9-96D408BE1D7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D70F92-608C-4170-9BBE-46B996C8303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259679" y="2421746"/>
            <a:ext cx="1299625" cy="563554"/>
          </a:xfrm>
          <a:prstGeom prst="rect">
            <a:avLst/>
          </a:prstGeom>
        </p:spPr>
      </p:pic>
      <p:sp>
        <p:nvSpPr>
          <p:cNvPr id="32" name="TextBox 41">
            <a:extLst>
              <a:ext uri="{FF2B5EF4-FFF2-40B4-BE49-F238E27FC236}">
                <a16:creationId xmlns:a16="http://schemas.microsoft.com/office/drawing/2014/main" id="{FE60B6B9-1A85-437F-B08F-1163FEC84D00}"/>
              </a:ext>
            </a:extLst>
          </p:cNvPr>
          <p:cNvSpPr txBox="1"/>
          <p:nvPr/>
        </p:nvSpPr>
        <p:spPr>
          <a:xfrm>
            <a:off x="5578749" y="889509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tiếng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7E6E6">
                    <a:lumMod val="10000"/>
                  </a:srgbClr>
                </a:solidFill>
                <a:latin typeface="UTM Avo"/>
                <a:cs typeface="Times New Roman" pitchFamily="18" charset="0"/>
              </a:rPr>
              <a:t>nở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284893-31B7-45C9-96C6-207283290D30}"/>
              </a:ext>
            </a:extLst>
          </p:cNvPr>
          <p:cNvSpPr/>
          <p:nvPr/>
        </p:nvSpPr>
        <p:spPr>
          <a:xfrm>
            <a:off x="7815805" y="1420982"/>
            <a:ext cx="670560" cy="4750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6" name="TextBox 47">
            <a:extLst>
              <a:ext uri="{FF2B5EF4-FFF2-40B4-BE49-F238E27FC236}">
                <a16:creationId xmlns:a16="http://schemas.microsoft.com/office/drawing/2014/main" id="{9FFB668E-F301-41BA-A1D5-EEFFDA8A6F77}"/>
              </a:ext>
            </a:extLst>
          </p:cNvPr>
          <p:cNvSpPr txBox="1"/>
          <p:nvPr/>
        </p:nvSpPr>
        <p:spPr>
          <a:xfrm>
            <a:off x="6473730" y="2380360"/>
            <a:ext cx="931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ED7D31">
                    <a:lumMod val="75000"/>
                  </a:srgbClr>
                </a:solidFill>
                <a:latin typeface="UTM Avo"/>
                <a:cs typeface="Times New Roman" pitchFamily="18" charset="0"/>
              </a:rPr>
              <a:t>nứt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TextBox 49">
            <a:extLst>
              <a:ext uri="{FF2B5EF4-FFF2-40B4-BE49-F238E27FC236}">
                <a16:creationId xmlns:a16="http://schemas.microsoft.com/office/drawing/2014/main" id="{40A0CE15-C301-4C37-A5F0-E4812D4449F9}"/>
              </a:ext>
            </a:extLst>
          </p:cNvPr>
          <p:cNvSpPr txBox="1"/>
          <p:nvPr/>
        </p:nvSpPr>
        <p:spPr>
          <a:xfrm>
            <a:off x="9069956" y="2411137"/>
            <a:ext cx="132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nức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117D679C-00F5-4907-8D1A-09DE28EBA821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29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A83E2EBD-004E-4114-AF78-86D0A73B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A770F983-0C1D-4381-8ADA-41288D2EE9C3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BF71C90-1134-4CEE-BC2C-BF49A8FBA3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90" y="3038234"/>
            <a:ext cx="831285" cy="7811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6886F6-036A-4536-B51D-B74DE051330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63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375E-6 0 L -4.375E-6 0.0002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F359E15-4193-4FF9-AE7C-0F86296131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2BD3AD4D-8781-466E-AC8B-07041FDA82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821062D-E3A4-4254-85C2-6D014B962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07CF3F-F93D-4F2F-9B12-0607AAE444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A102BE5D-E1A7-46EA-8B6C-B37570E0C9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1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590EFB1-5489-4B08-A656-02720F6939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C51E6BB6-0444-4ADF-A748-B809A0DE64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59" y="2443341"/>
            <a:ext cx="2359728" cy="2183629"/>
          </a:xfrm>
          <a:prstGeom prst="rect">
            <a:avLst/>
          </a:prstGeom>
        </p:spPr>
      </p:pic>
      <p:pic>
        <p:nvPicPr>
          <p:cNvPr id="16" name="Picture 39">
            <a:extLst>
              <a:ext uri="{FF2B5EF4-FFF2-40B4-BE49-F238E27FC236}">
                <a16:creationId xmlns:a16="http://schemas.microsoft.com/office/drawing/2014/main" id="{550846CB-1481-4FDB-8F9C-FCD22458F8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31499" y="2453566"/>
            <a:ext cx="536494" cy="499915"/>
          </a:xfrm>
          <a:prstGeom prst="rect">
            <a:avLst/>
          </a:prstGeom>
        </p:spPr>
      </p:pic>
      <p:pic>
        <p:nvPicPr>
          <p:cNvPr id="17" name="Picture 40">
            <a:extLst>
              <a:ext uri="{FF2B5EF4-FFF2-40B4-BE49-F238E27FC236}">
                <a16:creationId xmlns:a16="http://schemas.microsoft.com/office/drawing/2014/main" id="{8F3859E4-AAC8-4D58-AE93-EB6C0FE335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00827" y="2453566"/>
            <a:ext cx="536494" cy="499915"/>
          </a:xfrm>
          <a:prstGeom prst="rect">
            <a:avLst/>
          </a:prstGeom>
        </p:spPr>
      </p:pic>
      <p:pic>
        <p:nvPicPr>
          <p:cNvPr id="20" name="Picture 46">
            <a:extLst>
              <a:ext uri="{FF2B5EF4-FFF2-40B4-BE49-F238E27FC236}">
                <a16:creationId xmlns:a16="http://schemas.microsoft.com/office/drawing/2014/main" id="{4182059F-1356-4426-8C55-2BE06818CA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90396" y="2376462"/>
            <a:ext cx="908383" cy="908383"/>
          </a:xfrm>
          <a:prstGeom prst="rect">
            <a:avLst/>
          </a:prstGeom>
        </p:spPr>
      </p:pic>
      <p:pic>
        <p:nvPicPr>
          <p:cNvPr id="21" name="1">
            <a:extLst>
              <a:ext uri="{FF2B5EF4-FFF2-40B4-BE49-F238E27FC236}">
                <a16:creationId xmlns:a16="http://schemas.microsoft.com/office/drawing/2014/main" id="{894D8AFF-FF2F-4304-B62D-58B25587B10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24" name="2">
            <a:extLst>
              <a:ext uri="{FF2B5EF4-FFF2-40B4-BE49-F238E27FC236}">
                <a16:creationId xmlns:a16="http://schemas.microsoft.com/office/drawing/2014/main" id="{65049125-0188-48DB-9D83-79CE98908D5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B62AA2D6-124A-4916-894E-BC4FE59D358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FE5FD4B4-B430-4B8C-8EB9-96D408BE1D7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D70F92-608C-4170-9BBE-46B996C8303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32" name="TextBox 41">
            <a:extLst>
              <a:ext uri="{FF2B5EF4-FFF2-40B4-BE49-F238E27FC236}">
                <a16:creationId xmlns:a16="http://schemas.microsoft.com/office/drawing/2014/main" id="{FE60B6B9-1A85-437F-B08F-1163FEC84D00}"/>
              </a:ext>
            </a:extLst>
          </p:cNvPr>
          <p:cNvSpPr txBox="1"/>
          <p:nvPr/>
        </p:nvSpPr>
        <p:spPr>
          <a:xfrm>
            <a:off x="5578749" y="889509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tiếng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7E6E6">
                    <a:lumMod val="10000"/>
                  </a:srgbClr>
                </a:solidFill>
                <a:latin typeface="UTM Avo"/>
                <a:cs typeface="Times New Roman" pitchFamily="18" charset="0"/>
              </a:rPr>
              <a:t>thơm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284893-31B7-45C9-96C6-207283290D30}"/>
              </a:ext>
            </a:extLst>
          </p:cNvPr>
          <p:cNvSpPr/>
          <p:nvPr/>
        </p:nvSpPr>
        <p:spPr>
          <a:xfrm>
            <a:off x="9518481" y="1477347"/>
            <a:ext cx="670560" cy="4750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6" name="TextBox 47">
            <a:extLst>
              <a:ext uri="{FF2B5EF4-FFF2-40B4-BE49-F238E27FC236}">
                <a16:creationId xmlns:a16="http://schemas.microsoft.com/office/drawing/2014/main" id="{9FFB668E-F301-41BA-A1D5-EEFFDA8A6F77}"/>
              </a:ext>
            </a:extLst>
          </p:cNvPr>
          <p:cNvSpPr txBox="1"/>
          <p:nvPr/>
        </p:nvSpPr>
        <p:spPr>
          <a:xfrm>
            <a:off x="6473730" y="2380360"/>
            <a:ext cx="931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nứt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TextBox 49">
            <a:extLst>
              <a:ext uri="{FF2B5EF4-FFF2-40B4-BE49-F238E27FC236}">
                <a16:creationId xmlns:a16="http://schemas.microsoft.com/office/drawing/2014/main" id="{40A0CE15-C301-4C37-A5F0-E4812D4449F9}"/>
              </a:ext>
            </a:extLst>
          </p:cNvPr>
          <p:cNvSpPr txBox="1"/>
          <p:nvPr/>
        </p:nvSpPr>
        <p:spPr>
          <a:xfrm>
            <a:off x="9069956" y="2411137"/>
            <a:ext cx="132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nức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8E6F8F7B-BDC3-43A4-A620-A58715060138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29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1744BD4E-F84B-4C73-85CD-CBAE4BDCB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B96BF4EF-EBE8-49A2-AD7A-0334AF447A53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2458930-D628-4B9B-8246-71FC38ECF3F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90" y="3038234"/>
            <a:ext cx="831285" cy="7811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44A7E3-2FE7-4E3B-A00C-A53993907AA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8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7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63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375E-6 0 L -4.375E-6 0.0002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6684" y="743744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277508" y="3450881"/>
            <a:ext cx="5413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E4C16590-4945-474B-84EB-997CC9E45AD8}"/>
              </a:ext>
            </a:extLst>
          </p:cNvPr>
          <p:cNvGrpSpPr/>
          <p:nvPr/>
        </p:nvGrpSpPr>
        <p:grpSpPr>
          <a:xfrm>
            <a:off x="110791" y="509924"/>
            <a:ext cx="5848049" cy="2758440"/>
            <a:chOff x="0" y="0"/>
            <a:chExt cx="17916383" cy="53721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C9933E3-2252-4B57-BBA6-3D6938AE851B}"/>
                </a:ext>
              </a:extLst>
            </p:cNvPr>
            <p:cNvSpPr/>
            <p:nvPr/>
          </p:nvSpPr>
          <p:spPr>
            <a:xfrm>
              <a:off x="0" y="0"/>
              <a:ext cx="17916382" cy="5372100"/>
            </a:xfrm>
            <a:custGeom>
              <a:avLst/>
              <a:gdLst/>
              <a:ahLst/>
              <a:cxnLst/>
              <a:rect l="l" t="t" r="r" b="b"/>
              <a:pathLst>
                <a:path w="17916382" h="5372100">
                  <a:moveTo>
                    <a:pt x="16365713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6365713" y="5372100"/>
                  </a:lnTo>
                  <a:lnTo>
                    <a:pt x="17916382" y="2686050"/>
                  </a:lnTo>
                  <a:lnTo>
                    <a:pt x="16365713" y="0"/>
                  </a:lnTo>
                  <a:close/>
                </a:path>
              </a:pathLst>
            </a:custGeom>
            <a:solidFill>
              <a:srgbClr val="FFD6CE"/>
            </a:solid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CF34530-07D5-41C7-9F5E-22A342DCC3A7}"/>
              </a:ext>
            </a:extLst>
          </p:cNvPr>
          <p:cNvSpPr txBox="1"/>
          <p:nvPr/>
        </p:nvSpPr>
        <p:spPr>
          <a:xfrm>
            <a:off x="899160" y="849583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404040"/>
                </a:solidFill>
                <a:effectLst/>
              </a:rPr>
              <a:t>Chuyền cành mau lẹ</a:t>
            </a:r>
            <a:br>
              <a:rPr lang="en-US" sz="3200"/>
            </a:br>
            <a:r>
              <a:rPr lang="en-US" sz="3200" b="0" i="0">
                <a:solidFill>
                  <a:srgbClr val="404040"/>
                </a:solidFill>
                <a:effectLst/>
              </a:rPr>
              <a:t>Có cái đuôi bông</a:t>
            </a:r>
            <a:br>
              <a:rPr lang="en-US" sz="3200"/>
            </a:br>
            <a:r>
              <a:rPr lang="en-US" sz="3200" b="0" i="0">
                <a:solidFill>
                  <a:srgbClr val="404040"/>
                </a:solidFill>
                <a:effectLst/>
              </a:rPr>
              <a:t>Hạt dẻ thích ăn</a:t>
            </a:r>
            <a:br>
              <a:rPr lang="en-US" sz="3200"/>
            </a:br>
            <a:r>
              <a:rPr lang="en-US" sz="3200" b="0" i="0">
                <a:solidFill>
                  <a:srgbClr val="404040"/>
                </a:solidFill>
                <a:effectLst/>
              </a:rPr>
              <a:t>Con gì thế nhỉ?</a:t>
            </a:r>
            <a:endParaRPr lang="en-US" sz="320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9643AB1-2646-4FBA-A1F5-FDAE85CDF25B}"/>
              </a:ext>
            </a:extLst>
          </p:cNvPr>
          <p:cNvSpPr/>
          <p:nvPr/>
        </p:nvSpPr>
        <p:spPr>
          <a:xfrm>
            <a:off x="247951" y="4084319"/>
            <a:ext cx="2952449" cy="980005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Con sóc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523AD8-29BA-4961-8677-368D77256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194" y="3383279"/>
            <a:ext cx="3375660" cy="3375660"/>
          </a:xfrm>
          <a:prstGeom prst="rect">
            <a:avLst/>
          </a:prstGeom>
        </p:spPr>
      </p:pic>
      <p:pic>
        <p:nvPicPr>
          <p:cNvPr id="10" name="Dạy bé học nói con vật tiếng việt _ Con sóc">
            <a:hlinkClick r:id="" action="ppaction://media"/>
            <a:extLst>
              <a:ext uri="{FF2B5EF4-FFF2-40B4-BE49-F238E27FC236}">
                <a16:creationId xmlns:a16="http://schemas.microsoft.com/office/drawing/2014/main" id="{88AF091E-9394-4C0E-854B-DECB8849C3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748" end="157924.57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9840" y="448964"/>
            <a:ext cx="5741369" cy="3002349"/>
          </a:xfrm>
          <a:prstGeom prst="rect">
            <a:avLst/>
          </a:prstGeom>
        </p:spPr>
      </p:pic>
      <p:pic>
        <p:nvPicPr>
          <p:cNvPr id="11" name="Dạy bé học nói con vật tiếng việt _ Con sóc">
            <a:hlinkClick r:id="" action="ppaction://media"/>
            <a:extLst>
              <a:ext uri="{FF2B5EF4-FFF2-40B4-BE49-F238E27FC236}">
                <a16:creationId xmlns:a16="http://schemas.microsoft.com/office/drawing/2014/main" id="{856E68DA-F09B-40C7-9061-CB506A5702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322" end="83438.57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5322" y="3521342"/>
            <a:ext cx="5541355" cy="323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F55EF-7F67-45EF-ADB0-DBBA0E09B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t="5070" r="4201" b="-412"/>
          <a:stretch/>
        </p:blipFill>
        <p:spPr>
          <a:xfrm>
            <a:off x="1401574" y="542041"/>
            <a:ext cx="9388852" cy="631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97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FEBCB0F6-2B1F-41AA-9798-8E70234D0124}"/>
              </a:ext>
            </a:extLst>
          </p:cNvPr>
          <p:cNvSpPr txBox="1"/>
          <p:nvPr/>
        </p:nvSpPr>
        <p:spPr>
          <a:xfrm>
            <a:off x="495927" y="639190"/>
            <a:ext cx="5541442" cy="364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3200" b="1" dirty="0">
                <a:solidFill>
                  <a:srgbClr val="242220"/>
                </a:solidFill>
                <a:cs typeface="Arial" panose="020B0604020202020204" pitchFamily="34" charset="0"/>
              </a:rPr>
              <a:t>1. </a:t>
            </a:r>
            <a:r>
              <a:rPr lang="en-US" sz="3200" dirty="0" err="1">
                <a:solidFill>
                  <a:srgbClr val="242220"/>
                </a:solidFill>
                <a:cs typeface="Arial" panose="020B0604020202020204" pitchFamily="34" charset="0"/>
              </a:rPr>
              <a:t>Nghe</a:t>
            </a:r>
            <a:r>
              <a:rPr lang="en-US" sz="3200" dirty="0">
                <a:solidFill>
                  <a:srgbClr val="242220"/>
                </a:solidFill>
                <a:cs typeface="Arial" panose="020B0604020202020204" pitchFamily="34" charset="0"/>
              </a:rPr>
              <a:t> – </a:t>
            </a:r>
            <a:r>
              <a:rPr lang="en-US" sz="3200" err="1">
                <a:solidFill>
                  <a:srgbClr val="242220"/>
                </a:solidFill>
                <a:cs typeface="Arial" panose="020B0604020202020204" pitchFamily="34" charset="0"/>
              </a:rPr>
              <a:t>viết</a:t>
            </a:r>
            <a:r>
              <a:rPr lang="en-US" sz="3200">
                <a:solidFill>
                  <a:srgbClr val="242220"/>
                </a:solidFill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24222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B3285-45E7-4AC8-8422-347981D19E52}"/>
              </a:ext>
            </a:extLst>
          </p:cNvPr>
          <p:cNvSpPr txBox="1"/>
          <p:nvPr/>
        </p:nvSpPr>
        <p:spPr>
          <a:xfrm>
            <a:off x="495927" y="821227"/>
            <a:ext cx="11056620" cy="372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cs typeface="Arial" panose="020B0604020202020204" pitchFamily="34" charset="0"/>
              </a:rPr>
              <a:t>Con sóc 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cs typeface="Arial" panose="020B0604020202020204" pitchFamily="34" charset="0"/>
              </a:rPr>
              <a:t>Trong </a:t>
            </a:r>
            <a:r>
              <a:rPr lang="en-US" sz="2800" dirty="0" err="1">
                <a:cs typeface="Arial" panose="020B0604020202020204" pitchFamily="34" charset="0"/>
              </a:rPr>
              <a:t>hốc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cây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có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một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chú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sóc</a:t>
            </a:r>
            <a:r>
              <a:rPr lang="en-US" sz="2800" dirty="0">
                <a:cs typeface="Arial" panose="020B0604020202020204" pitchFamily="34" charset="0"/>
              </a:rPr>
              <a:t>. </a:t>
            </a:r>
            <a:r>
              <a:rPr lang="en-US" sz="2800" dirty="0" err="1">
                <a:cs typeface="Arial" panose="020B0604020202020204" pitchFamily="34" charset="0"/>
              </a:rPr>
              <a:t>Sóc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có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bộ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lông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màu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xám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nhưng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dưới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bụng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lại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đỏ</a:t>
            </a:r>
            <a:r>
              <a:rPr lang="en-US" sz="2800" dirty="0">
                <a:cs typeface="Arial" panose="020B0604020202020204" pitchFamily="34" charset="0"/>
              </a:rPr>
              <a:t> hung, </a:t>
            </a:r>
            <a:r>
              <a:rPr lang="en-US" sz="2800" dirty="0" err="1">
                <a:cs typeface="Arial" panose="020B0604020202020204" pitchFamily="34" charset="0"/>
              </a:rPr>
              <a:t>chóp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đuôi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cũng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đỏ</a:t>
            </a:r>
            <a:r>
              <a:rPr lang="en-US" sz="2800" dirty="0">
                <a:cs typeface="Arial" panose="020B0604020202020204" pitchFamily="34" charset="0"/>
              </a:rPr>
              <a:t>. </a:t>
            </a:r>
            <a:r>
              <a:rPr lang="en-US" sz="2800" dirty="0" err="1">
                <a:cs typeface="Arial" panose="020B0604020202020204" pitchFamily="34" charset="0"/>
              </a:rPr>
              <a:t>Đuôi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sóc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xù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như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cái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chổi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và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hai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mắt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tinh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nhanh</a:t>
            </a:r>
            <a:r>
              <a:rPr lang="en-US" sz="2800" dirty="0">
                <a:cs typeface="Arial" panose="020B0604020202020204" pitchFamily="34" charset="0"/>
              </a:rPr>
              <a:t>. </a:t>
            </a:r>
            <a:r>
              <a:rPr lang="en-US" sz="2800" dirty="0" err="1">
                <a:cs typeface="Arial" panose="020B0604020202020204" pitchFamily="34" charset="0"/>
              </a:rPr>
              <a:t>Sóc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không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đứng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yên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lúc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nào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thoắt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trèo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 err="1">
                <a:cs typeface="Arial" panose="020B0604020202020204" pitchFamily="34" charset="0"/>
              </a:rPr>
              <a:t>thoắt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nhảy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000">
                <a:cs typeface="Arial" panose="020B0604020202020204" pitchFamily="34" charset="0"/>
              </a:rPr>
              <a:t>Theo NGÔ </a:t>
            </a:r>
            <a:r>
              <a:rPr lang="en-US" sz="2000" dirty="0">
                <a:cs typeface="Arial" panose="020B0604020202020204" pitchFamily="34" charset="0"/>
              </a:rPr>
              <a:t>QUÂN MIỆN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04D07D05-0B37-4976-BFB4-4D7D7A94EFCF}"/>
              </a:ext>
            </a:extLst>
          </p:cNvPr>
          <p:cNvSpPr/>
          <p:nvPr/>
        </p:nvSpPr>
        <p:spPr>
          <a:xfrm>
            <a:off x="992929" y="4654243"/>
            <a:ext cx="6909589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Đoạn văn trên muốn nói đến điều gì?</a:t>
            </a:r>
            <a:endParaRPr lang="vi-VN" altLang="zh-CN" sz="2800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5929A9-1204-49EC-A68B-0736BBABFC4D}"/>
              </a:ext>
            </a:extLst>
          </p:cNvPr>
          <p:cNvSpPr txBox="1"/>
          <p:nvPr/>
        </p:nvSpPr>
        <p:spPr>
          <a:xfrm>
            <a:off x="992929" y="5695590"/>
            <a:ext cx="10760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+mj-lt"/>
                <a:cs typeface="Times New Roman" panose="02020603050405020304" pitchFamily="18" charset="0"/>
              </a:rPr>
              <a:t>Đoạn văn tả con sóc đáng yêu, nghịch ngợm.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D2FB0-04A9-4989-980E-17CD0460C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285" y="4897419"/>
            <a:ext cx="2391109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7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FEBCB0F6-2B1F-41AA-9798-8E70234D0124}"/>
              </a:ext>
            </a:extLst>
          </p:cNvPr>
          <p:cNvSpPr txBox="1"/>
          <p:nvPr/>
        </p:nvSpPr>
        <p:spPr>
          <a:xfrm>
            <a:off x="554558" y="767147"/>
            <a:ext cx="5541442" cy="364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4222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4222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B3285-45E7-4AC8-8422-347981D19E52}"/>
              </a:ext>
            </a:extLst>
          </p:cNvPr>
          <p:cNvSpPr txBox="1"/>
          <p:nvPr/>
        </p:nvSpPr>
        <p:spPr>
          <a:xfrm>
            <a:off x="216318" y="980463"/>
            <a:ext cx="11759363" cy="289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Con sóc </a:t>
            </a:r>
          </a:p>
          <a:p>
            <a:pPr marR="0" lvl="0" indent="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Trong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hốc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sóc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Sóc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xám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bụng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đỏ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hung,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chóp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đuôi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đỏ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Đuôi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sóc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xù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chổi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Sóc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yên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thoắt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trèo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thoắt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nhảy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Theo NGÔ QUÂN MIỆN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BD6B6D2-C95D-4EC9-A489-D1539D0403D2}"/>
              </a:ext>
            </a:extLst>
          </p:cNvPr>
          <p:cNvSpPr/>
          <p:nvPr/>
        </p:nvSpPr>
        <p:spPr>
          <a:xfrm>
            <a:off x="1197132" y="4174651"/>
            <a:ext cx="5315246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- Đoạn văn có mấy câu?</a:t>
            </a:r>
            <a:endParaRPr lang="vi-VN" altLang="zh-CN" sz="2800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F86B5-7156-41E4-A505-F27E4EFEA9CD}"/>
              </a:ext>
            </a:extLst>
          </p:cNvPr>
          <p:cNvSpPr txBox="1"/>
          <p:nvPr/>
        </p:nvSpPr>
        <p:spPr>
          <a:xfrm>
            <a:off x="1197132" y="5074453"/>
            <a:ext cx="676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+mj-lt"/>
                <a:cs typeface="Times New Roman" panose="02020603050405020304" pitchFamily="18" charset="0"/>
              </a:rPr>
              <a:t>- Đoạn văn có 4 câu. 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82D68A8D-6ED8-4FAF-A837-F05E19708328}"/>
              </a:ext>
            </a:extLst>
          </p:cNvPr>
          <p:cNvSpPr/>
          <p:nvPr/>
        </p:nvSpPr>
        <p:spPr>
          <a:xfrm>
            <a:off x="1197132" y="3795593"/>
            <a:ext cx="7098456" cy="11631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Những chữ nào được viết hoa</a:t>
            </a:r>
            <a:r>
              <a:rPr lang="vi-VN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r>
              <a:rPr lang="en-US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</a:p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Vì sao lại viết hoa?</a:t>
            </a:r>
            <a:endParaRPr lang="vi-VN" altLang="zh-CN" sz="2800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8CDB8-22E2-47E3-9EE7-5453452DAB64}"/>
              </a:ext>
            </a:extLst>
          </p:cNvPr>
          <p:cNvSpPr txBox="1"/>
          <p:nvPr/>
        </p:nvSpPr>
        <p:spPr>
          <a:xfrm>
            <a:off x="1211190" y="5074453"/>
            <a:ext cx="7507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+mj-lt"/>
                <a:cs typeface="Times New Roman" panose="02020603050405020304" pitchFamily="18" charset="0"/>
              </a:rPr>
              <a:t>- Những chữ được viết hoa: Trong, Sóc, Đuôi. Vì những chữ này đứng đầu câu.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9CE5A37A-CC2B-443F-8F3C-C62CDAE5B30D}"/>
              </a:ext>
            </a:extLst>
          </p:cNvPr>
          <p:cNvSpPr/>
          <p:nvPr/>
        </p:nvSpPr>
        <p:spPr>
          <a:xfrm>
            <a:off x="1197132" y="3798285"/>
            <a:ext cx="8008533" cy="6697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-</a:t>
            </a:r>
            <a:r>
              <a:rPr lang="en-US" altLang="zh-CN" sz="28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Chữ đầu đoạn văn viết như thế nào</a:t>
            </a:r>
            <a:r>
              <a:rPr lang="vi-VN" altLang="zh-CN" sz="2800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800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7750E3-80D1-407B-8E05-FE04C786244F}"/>
              </a:ext>
            </a:extLst>
          </p:cNvPr>
          <p:cNvSpPr txBox="1"/>
          <p:nvPr/>
        </p:nvSpPr>
        <p:spPr>
          <a:xfrm>
            <a:off x="1211190" y="5064266"/>
            <a:ext cx="840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  <a:cs typeface="Times New Roman" panose="02020603050405020304" pitchFamily="18" charset="0"/>
              </a:rPr>
              <a:t>- Chữ đầu đoạn viết lùi vào 1 ô.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1F8E6D-1BE5-494F-B95D-9F7A63435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234" y="4440547"/>
            <a:ext cx="2712766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6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B61A64-4D26-496A-A782-989B0AA7206E}"/>
              </a:ext>
            </a:extLst>
          </p:cNvPr>
          <p:cNvSpPr txBox="1"/>
          <p:nvPr/>
        </p:nvSpPr>
        <p:spPr>
          <a:xfrm>
            <a:off x="8737057" y="2066641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hốc 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73A17A1D-24FF-4BE0-9E16-29A3631AEDD4}"/>
              </a:ext>
            </a:extLst>
          </p:cNvPr>
          <p:cNvSpPr/>
          <p:nvPr/>
        </p:nvSpPr>
        <p:spPr>
          <a:xfrm>
            <a:off x="8533387" y="957619"/>
            <a:ext cx="2663785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 TỪ KHÓ</a:t>
            </a:r>
            <a:endParaRPr kumimoji="0" lang="vi-VN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F841C-719C-40D2-9CCF-1F891715C5FC}"/>
              </a:ext>
            </a:extLst>
          </p:cNvPr>
          <p:cNvSpPr txBox="1"/>
          <p:nvPr/>
        </p:nvSpPr>
        <p:spPr>
          <a:xfrm>
            <a:off x="8737057" y="2604306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đỏ hung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03B88-2662-4842-A67F-149A1EE94F9E}"/>
              </a:ext>
            </a:extLst>
          </p:cNvPr>
          <p:cNvSpPr txBox="1"/>
          <p:nvPr/>
        </p:nvSpPr>
        <p:spPr>
          <a:xfrm>
            <a:off x="8737057" y="3127526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chóp đuôi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6A89EC-932B-470E-AFF8-9E4AF5576588}"/>
              </a:ext>
            </a:extLst>
          </p:cNvPr>
          <p:cNvSpPr txBox="1"/>
          <p:nvPr/>
        </p:nvSpPr>
        <p:spPr>
          <a:xfrm>
            <a:off x="8737057" y="4285275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>
                <a:latin typeface="UTM Avo" panose="02040603050506020204" pitchFamily="18" charset="0"/>
                <a:cs typeface="Times New Roman" panose="02020603050405020304" pitchFamily="18" charset="0"/>
              </a:rPr>
              <a:t>thoắt trèo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7F6720-CF30-4A33-A366-C7D182664F8B}"/>
              </a:ext>
            </a:extLst>
          </p:cNvPr>
          <p:cNvSpPr txBox="1"/>
          <p:nvPr/>
        </p:nvSpPr>
        <p:spPr>
          <a:xfrm>
            <a:off x="8737057" y="3712358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xù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175E57-E339-4A1B-8ECB-50AFC56F75AB}"/>
              </a:ext>
            </a:extLst>
          </p:cNvPr>
          <p:cNvCxnSpPr/>
          <p:nvPr/>
        </p:nvCxnSpPr>
        <p:spPr>
          <a:xfrm>
            <a:off x="8108988" y="588900"/>
            <a:ext cx="0" cy="61622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E01B244-1646-4AF0-8184-D514F9B1BD69}"/>
              </a:ext>
            </a:extLst>
          </p:cNvPr>
          <p:cNvSpPr txBox="1"/>
          <p:nvPr/>
        </p:nvSpPr>
        <p:spPr>
          <a:xfrm>
            <a:off x="432639" y="683537"/>
            <a:ext cx="7048281" cy="3812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Con sóc </a:t>
            </a:r>
          </a:p>
          <a:p>
            <a:pPr marR="0" lvl="0" indent="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xám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hung,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xù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thoắt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thoắt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Theo NGÔ QUÂN MIỆN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6B43BB-E5A7-40BB-9AB2-F10F3B407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85" y="4546885"/>
            <a:ext cx="2391109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82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4074863" y="1113934"/>
            <a:ext cx="4215697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721989" y="135049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7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143711" y="2279938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50249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Chân đặt thoải mái, đúng vị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 rot="38486">
            <a:off x="7439810" y="2713867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165326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Khoảng cách từ mắt đến vở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609" y="2429937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3128267" y="610849"/>
            <a:ext cx="5365827" cy="181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kumimoji="0" lang="en-US" sz="4000" b="1" i="0" u="none" strike="noStrike" kern="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2477</TotalTime>
  <Words>471</Words>
  <Application>Microsoft Office PowerPoint</Application>
  <PresentationFormat>Widescreen</PresentationFormat>
  <Paragraphs>89</Paragraphs>
  <Slides>20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Arial</vt:lpstr>
      <vt:lpstr>Arial-Rounded</vt:lpstr>
      <vt:lpstr>Calibri</vt:lpstr>
      <vt:lpstr>Tahoma</vt:lpstr>
      <vt:lpstr>Times New Roman</vt:lpstr>
      <vt:lpstr>UTM Avo</vt:lpstr>
      <vt:lpstr>华康海报体W12(P)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203</cp:revision>
  <dcterms:created xsi:type="dcterms:W3CDTF">2021-06-07T06:59:14Z</dcterms:created>
  <dcterms:modified xsi:type="dcterms:W3CDTF">2022-02-22T07:08:19Z</dcterms:modified>
</cp:coreProperties>
</file>