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 id="2147484063" r:id="rId2"/>
    <p:sldMasterId id="2147484075" r:id="rId3"/>
    <p:sldMasterId id="2147484080" r:id="rId4"/>
    <p:sldMasterId id="2147484142" r:id="rId5"/>
    <p:sldMasterId id="2147484187" r:id="rId6"/>
    <p:sldMasterId id="2147484219" r:id="rId7"/>
    <p:sldMasterId id="2147484230" r:id="rId8"/>
  </p:sldMasterIdLst>
  <p:notesMasterIdLst>
    <p:notesMasterId r:id="rId42"/>
  </p:notesMasterIdLst>
  <p:sldIdLst>
    <p:sldId id="306" r:id="rId9"/>
    <p:sldId id="328" r:id="rId10"/>
    <p:sldId id="342" r:id="rId11"/>
    <p:sldId id="257" r:id="rId12"/>
    <p:sldId id="258" r:id="rId13"/>
    <p:sldId id="335" r:id="rId14"/>
    <p:sldId id="341" r:id="rId15"/>
    <p:sldId id="260" r:id="rId16"/>
    <p:sldId id="330" r:id="rId17"/>
    <p:sldId id="267" r:id="rId18"/>
    <p:sldId id="343" r:id="rId19"/>
    <p:sldId id="313" r:id="rId20"/>
    <p:sldId id="353" r:id="rId21"/>
    <p:sldId id="337" r:id="rId22"/>
    <p:sldId id="345" r:id="rId23"/>
    <p:sldId id="317" r:id="rId24"/>
    <p:sldId id="314" r:id="rId25"/>
    <p:sldId id="352" r:id="rId26"/>
    <p:sldId id="318" r:id="rId27"/>
    <p:sldId id="338" r:id="rId28"/>
    <p:sldId id="346" r:id="rId29"/>
    <p:sldId id="265" r:id="rId30"/>
    <p:sldId id="347" r:id="rId31"/>
    <p:sldId id="348" r:id="rId32"/>
    <p:sldId id="349" r:id="rId33"/>
    <p:sldId id="350" r:id="rId34"/>
    <p:sldId id="322" r:id="rId35"/>
    <p:sldId id="270" r:id="rId36"/>
    <p:sldId id="332" r:id="rId37"/>
    <p:sldId id="351" r:id="rId38"/>
    <p:sldId id="340" r:id="rId39"/>
    <p:sldId id="320" r:id="rId40"/>
    <p:sldId id="321" r:id="rId41"/>
  </p:sldIdLst>
  <p:sldSz cx="12161838" cy="6858000"/>
  <p:notesSz cx="9144000" cy="6858000"/>
  <p:defaultTextStyle>
    <a:defPPr>
      <a:defRPr lang="en-US"/>
    </a:defPPr>
    <a:lvl1pPr marL="0" algn="l" defTabSz="909522" rtl="0" eaLnBrk="1" latinLnBrk="0" hangingPunct="1">
      <a:defRPr sz="1800" kern="1200">
        <a:solidFill>
          <a:schemeClr val="tx1"/>
        </a:solidFill>
        <a:latin typeface="+mn-lt"/>
        <a:ea typeface="+mn-ea"/>
        <a:cs typeface="+mn-cs"/>
      </a:defRPr>
    </a:lvl1pPr>
    <a:lvl2pPr marL="454778" algn="l" defTabSz="909522" rtl="0" eaLnBrk="1" latinLnBrk="0" hangingPunct="1">
      <a:defRPr sz="1800" kern="1200">
        <a:solidFill>
          <a:schemeClr val="tx1"/>
        </a:solidFill>
        <a:latin typeface="+mn-lt"/>
        <a:ea typeface="+mn-ea"/>
        <a:cs typeface="+mn-cs"/>
      </a:defRPr>
    </a:lvl2pPr>
    <a:lvl3pPr marL="909522" algn="l" defTabSz="909522" rtl="0" eaLnBrk="1" latinLnBrk="0" hangingPunct="1">
      <a:defRPr sz="1800" kern="1200">
        <a:solidFill>
          <a:schemeClr val="tx1"/>
        </a:solidFill>
        <a:latin typeface="+mn-lt"/>
        <a:ea typeface="+mn-ea"/>
        <a:cs typeface="+mn-cs"/>
      </a:defRPr>
    </a:lvl3pPr>
    <a:lvl4pPr marL="1364278" algn="l" defTabSz="909522" rtl="0" eaLnBrk="1" latinLnBrk="0" hangingPunct="1">
      <a:defRPr sz="1800" kern="1200">
        <a:solidFill>
          <a:schemeClr val="tx1"/>
        </a:solidFill>
        <a:latin typeface="+mn-lt"/>
        <a:ea typeface="+mn-ea"/>
        <a:cs typeface="+mn-cs"/>
      </a:defRPr>
    </a:lvl4pPr>
    <a:lvl5pPr marL="1819037" algn="l" defTabSz="909522" rtl="0" eaLnBrk="1" latinLnBrk="0" hangingPunct="1">
      <a:defRPr sz="1800" kern="1200">
        <a:solidFill>
          <a:schemeClr val="tx1"/>
        </a:solidFill>
        <a:latin typeface="+mn-lt"/>
        <a:ea typeface="+mn-ea"/>
        <a:cs typeface="+mn-cs"/>
      </a:defRPr>
    </a:lvl5pPr>
    <a:lvl6pPr marL="2273800" algn="l" defTabSz="909522" rtl="0" eaLnBrk="1" latinLnBrk="0" hangingPunct="1">
      <a:defRPr sz="1800" kern="1200">
        <a:solidFill>
          <a:schemeClr val="tx1"/>
        </a:solidFill>
        <a:latin typeface="+mn-lt"/>
        <a:ea typeface="+mn-ea"/>
        <a:cs typeface="+mn-cs"/>
      </a:defRPr>
    </a:lvl6pPr>
    <a:lvl7pPr marL="2728562" algn="l" defTabSz="909522" rtl="0" eaLnBrk="1" latinLnBrk="0" hangingPunct="1">
      <a:defRPr sz="1800" kern="1200">
        <a:solidFill>
          <a:schemeClr val="tx1"/>
        </a:solidFill>
        <a:latin typeface="+mn-lt"/>
        <a:ea typeface="+mn-ea"/>
        <a:cs typeface="+mn-cs"/>
      </a:defRPr>
    </a:lvl7pPr>
    <a:lvl8pPr marL="3183323" algn="l" defTabSz="909522" rtl="0" eaLnBrk="1" latinLnBrk="0" hangingPunct="1">
      <a:defRPr sz="1800" kern="1200">
        <a:solidFill>
          <a:schemeClr val="tx1"/>
        </a:solidFill>
        <a:latin typeface="+mn-lt"/>
        <a:ea typeface="+mn-ea"/>
        <a:cs typeface="+mn-cs"/>
      </a:defRPr>
    </a:lvl8pPr>
    <a:lvl9pPr marL="3638075" algn="l" defTabSz="90952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5737" autoAdjust="0"/>
  </p:normalViewPr>
  <p:slideViewPr>
    <p:cSldViewPr>
      <p:cViewPr varScale="1">
        <p:scale>
          <a:sx n="63" d="100"/>
          <a:sy n="63" d="100"/>
        </p:scale>
        <p:origin x="796" y="6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D9FBA36-3DFE-43EA-AA37-2AC20411A048}" type="datetimeFigureOut">
              <a:rPr lang="en-US" smtClean="0"/>
              <a:t>3/17/2025</a:t>
            </a:fld>
            <a:endParaRPr lang="en-US"/>
          </a:p>
        </p:txBody>
      </p:sp>
      <p:sp>
        <p:nvSpPr>
          <p:cNvPr id="4" name="Slide Image Placeholder 3"/>
          <p:cNvSpPr>
            <a:spLocks noGrp="1" noRot="1" noChangeAspect="1"/>
          </p:cNvSpPr>
          <p:nvPr>
            <p:ph type="sldImg" idx="2"/>
          </p:nvPr>
        </p:nvSpPr>
        <p:spPr>
          <a:xfrm>
            <a:off x="2292350" y="514350"/>
            <a:ext cx="45593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F2698F9-AF7E-4A6D-B7D1-C76D65D4902E}" type="slidenum">
              <a:rPr lang="en-US" smtClean="0"/>
              <a:t>‹#›</a:t>
            </a:fld>
            <a:endParaRPr lang="en-US"/>
          </a:p>
        </p:txBody>
      </p:sp>
    </p:spTree>
    <p:extLst>
      <p:ext uri="{BB962C8B-B14F-4D97-AF65-F5344CB8AC3E}">
        <p14:creationId xmlns:p14="http://schemas.microsoft.com/office/powerpoint/2010/main" val="1833921092"/>
      </p:ext>
    </p:extLst>
  </p:cSld>
  <p:clrMap bg1="lt1" tx1="dk1" bg2="lt2" tx2="dk2" accent1="accent1" accent2="accent2" accent3="accent3" accent4="accent4" accent5="accent5" accent6="accent6" hlink="hlink" folHlink="folHlink"/>
  <p:notesStyle>
    <a:lvl1pPr marL="0" algn="l" defTabSz="909522" rtl="0" eaLnBrk="1" latinLnBrk="0" hangingPunct="1">
      <a:defRPr sz="1200" kern="1200">
        <a:solidFill>
          <a:schemeClr val="tx1"/>
        </a:solidFill>
        <a:latin typeface="+mn-lt"/>
        <a:ea typeface="+mn-ea"/>
        <a:cs typeface="+mn-cs"/>
      </a:defRPr>
    </a:lvl1pPr>
    <a:lvl2pPr marL="454778" algn="l" defTabSz="909522" rtl="0" eaLnBrk="1" latinLnBrk="0" hangingPunct="1">
      <a:defRPr sz="1200" kern="1200">
        <a:solidFill>
          <a:schemeClr val="tx1"/>
        </a:solidFill>
        <a:latin typeface="+mn-lt"/>
        <a:ea typeface="+mn-ea"/>
        <a:cs typeface="+mn-cs"/>
      </a:defRPr>
    </a:lvl2pPr>
    <a:lvl3pPr marL="909522" algn="l" defTabSz="909522" rtl="0" eaLnBrk="1" latinLnBrk="0" hangingPunct="1">
      <a:defRPr sz="1200" kern="1200">
        <a:solidFill>
          <a:schemeClr val="tx1"/>
        </a:solidFill>
        <a:latin typeface="+mn-lt"/>
        <a:ea typeface="+mn-ea"/>
        <a:cs typeface="+mn-cs"/>
      </a:defRPr>
    </a:lvl3pPr>
    <a:lvl4pPr marL="1364278" algn="l" defTabSz="909522" rtl="0" eaLnBrk="1" latinLnBrk="0" hangingPunct="1">
      <a:defRPr sz="1200" kern="1200">
        <a:solidFill>
          <a:schemeClr val="tx1"/>
        </a:solidFill>
        <a:latin typeface="+mn-lt"/>
        <a:ea typeface="+mn-ea"/>
        <a:cs typeface="+mn-cs"/>
      </a:defRPr>
    </a:lvl4pPr>
    <a:lvl5pPr marL="1819037" algn="l" defTabSz="909522" rtl="0" eaLnBrk="1" latinLnBrk="0" hangingPunct="1">
      <a:defRPr sz="1200" kern="1200">
        <a:solidFill>
          <a:schemeClr val="tx1"/>
        </a:solidFill>
        <a:latin typeface="+mn-lt"/>
        <a:ea typeface="+mn-ea"/>
        <a:cs typeface="+mn-cs"/>
      </a:defRPr>
    </a:lvl5pPr>
    <a:lvl6pPr marL="2273800" algn="l" defTabSz="909522" rtl="0" eaLnBrk="1" latinLnBrk="0" hangingPunct="1">
      <a:defRPr sz="1200" kern="1200">
        <a:solidFill>
          <a:schemeClr val="tx1"/>
        </a:solidFill>
        <a:latin typeface="+mn-lt"/>
        <a:ea typeface="+mn-ea"/>
        <a:cs typeface="+mn-cs"/>
      </a:defRPr>
    </a:lvl6pPr>
    <a:lvl7pPr marL="2728562" algn="l" defTabSz="909522" rtl="0" eaLnBrk="1" latinLnBrk="0" hangingPunct="1">
      <a:defRPr sz="1200" kern="1200">
        <a:solidFill>
          <a:schemeClr val="tx1"/>
        </a:solidFill>
        <a:latin typeface="+mn-lt"/>
        <a:ea typeface="+mn-ea"/>
        <a:cs typeface="+mn-cs"/>
      </a:defRPr>
    </a:lvl7pPr>
    <a:lvl8pPr marL="3183323" algn="l" defTabSz="909522" rtl="0" eaLnBrk="1" latinLnBrk="0" hangingPunct="1">
      <a:defRPr sz="1200" kern="1200">
        <a:solidFill>
          <a:schemeClr val="tx1"/>
        </a:solidFill>
        <a:latin typeface="+mn-lt"/>
        <a:ea typeface="+mn-ea"/>
        <a:cs typeface="+mn-cs"/>
      </a:defRPr>
    </a:lvl8pPr>
    <a:lvl9pPr marL="3638075" algn="l" defTabSz="9095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1</a:t>
            </a:fld>
            <a:endParaRPr lang="en-US"/>
          </a:p>
        </p:txBody>
      </p:sp>
    </p:spTree>
    <p:extLst>
      <p:ext uri="{BB962C8B-B14F-4D97-AF65-F5344CB8AC3E}">
        <p14:creationId xmlns:p14="http://schemas.microsoft.com/office/powerpoint/2010/main" val="6463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12</a:t>
            </a:fld>
            <a:endParaRPr lang="en-US"/>
          </a:p>
        </p:txBody>
      </p:sp>
    </p:spTree>
    <p:extLst>
      <p:ext uri="{BB962C8B-B14F-4D97-AF65-F5344CB8AC3E}">
        <p14:creationId xmlns:p14="http://schemas.microsoft.com/office/powerpoint/2010/main" val="427566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13</a:t>
            </a:fld>
            <a:endParaRPr lang="en-US"/>
          </a:p>
        </p:txBody>
      </p:sp>
    </p:spTree>
    <p:extLst>
      <p:ext uri="{BB962C8B-B14F-4D97-AF65-F5344CB8AC3E}">
        <p14:creationId xmlns:p14="http://schemas.microsoft.com/office/powerpoint/2010/main" val="320519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AC6D98-046A-405E-9FCB-494EC8D89F4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722357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211956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43515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t>17</a:t>
            </a:fld>
            <a:endParaRPr lang="en-US"/>
          </a:p>
        </p:txBody>
      </p:sp>
    </p:spTree>
    <p:extLst>
      <p:ext uri="{BB962C8B-B14F-4D97-AF65-F5344CB8AC3E}">
        <p14:creationId xmlns:p14="http://schemas.microsoft.com/office/powerpoint/2010/main" val="427566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xfrm>
            <a:off x="2292350" y="514350"/>
            <a:ext cx="45593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58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27BF79-B0DF-49B9-8D94-DC863B2169F7}" type="slidenum">
              <a:rPr lang="zh-CN" altLang="en-US">
                <a:solidFill>
                  <a:srgbClr val="000000"/>
                </a:solidFill>
                <a:latin typeface="Calibri" panose="020F0502020204030204" pitchFamily="34" charset="0"/>
              </a:rPr>
              <a:pPr/>
              <a:t>18</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8620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450141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079527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21</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489839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2292350" y="514350"/>
            <a:ext cx="4559300" cy="2571750"/>
          </a:xfrm>
          <a:ln/>
        </p:spPr>
      </p:sp>
      <p:sp>
        <p:nvSpPr>
          <p:cNvPr id="56323" name="文本占位符 56322"/>
          <p:cNvSpPr>
            <a:spLocks noGrp="1"/>
          </p:cNvSpPr>
          <p:nvPr>
            <p:ph type="body" idx="1"/>
          </p:nvPr>
        </p:nvSpPr>
        <p:spPr>
          <a:ln/>
        </p:spPr>
        <p:txBody>
          <a:bodyPr/>
          <a:lstStyle/>
          <a:p>
            <a:endParaRPr lang="en-US" dirty="0"/>
          </a:p>
        </p:txBody>
      </p:sp>
      <p:sp>
        <p:nvSpPr>
          <p:cNvPr id="2" name="灯片编号占位符 1"/>
          <p:cNvSpPr>
            <a:spLocks noGrp="1"/>
          </p:cNvSpPr>
          <p:nvPr>
            <p:ph type="sldNum" sz="quarter" idx="2"/>
          </p:nvPr>
        </p:nvSpPr>
        <p:spPr/>
        <p:txBody>
          <a:bodyPr/>
          <a:lstStyle/>
          <a:p>
            <a:pPr algn="r"/>
            <a:fld id="{9A0DB2DC-4C9A-4742-B13C-FB6460FD3503}" type="slidenum">
              <a:rPr lang="en-US" altLang="zh-CN" sz="1200" dirty="0">
                <a:solidFill>
                  <a:srgbClr val="000000"/>
                </a:solidFill>
              </a:rPr>
              <a:pPr algn="r"/>
              <a:t>2</a:t>
            </a:fld>
            <a:endParaRPr lang="zh-CN" altLang="en-US" sz="1200" dirty="0">
              <a:solidFill>
                <a:srgbClr val="000000"/>
              </a:solidFill>
            </a:endParaRPr>
          </a:p>
        </p:txBody>
      </p:sp>
    </p:spTree>
    <p:extLst>
      <p:ext uri="{BB962C8B-B14F-4D97-AF65-F5344CB8AC3E}">
        <p14:creationId xmlns:p14="http://schemas.microsoft.com/office/powerpoint/2010/main" val="63460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22</a:t>
            </a:fld>
            <a:endParaRPr lang="en-US"/>
          </a:p>
        </p:txBody>
      </p:sp>
    </p:spTree>
    <p:extLst>
      <p:ext uri="{BB962C8B-B14F-4D97-AF65-F5344CB8AC3E}">
        <p14:creationId xmlns:p14="http://schemas.microsoft.com/office/powerpoint/2010/main" val="1589229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503127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25435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96611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80966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BF25CAA-ED89-46F7-A4DF-AB72F87F1FB3}"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115654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28</a:t>
            </a:fld>
            <a:endParaRPr lang="en-US"/>
          </a:p>
        </p:txBody>
      </p:sp>
    </p:spTree>
    <p:extLst>
      <p:ext uri="{BB962C8B-B14F-4D97-AF65-F5344CB8AC3E}">
        <p14:creationId xmlns:p14="http://schemas.microsoft.com/office/powerpoint/2010/main" val="1234730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63010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0950" y="857250"/>
            <a:ext cx="4102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62104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99FB4-0FF6-4222-9BB1-FCC75A89D83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068120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258331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2350" y="514350"/>
            <a:ext cx="45593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5FA89B-D4C9-486B-8D57-38656ABF38C4}" type="slidenum">
              <a:rPr lang="zh-CN" altLang="en-US" smtClean="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235713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4725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4</a:t>
            </a:fld>
            <a:endParaRPr lang="en-US"/>
          </a:p>
        </p:txBody>
      </p:sp>
    </p:spTree>
    <p:extLst>
      <p:ext uri="{BB962C8B-B14F-4D97-AF65-F5344CB8AC3E}">
        <p14:creationId xmlns:p14="http://schemas.microsoft.com/office/powerpoint/2010/main" val="1140343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5</a:t>
            </a:fld>
            <a:endParaRPr lang="en-US"/>
          </a:p>
        </p:txBody>
      </p:sp>
    </p:spTree>
    <p:extLst>
      <p:ext uri="{BB962C8B-B14F-4D97-AF65-F5344CB8AC3E}">
        <p14:creationId xmlns:p14="http://schemas.microsoft.com/office/powerpoint/2010/main" val="3841063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8</a:t>
            </a:fld>
            <a:endParaRPr lang="en-US"/>
          </a:p>
        </p:txBody>
      </p:sp>
    </p:spTree>
    <p:extLst>
      <p:ext uri="{BB962C8B-B14F-4D97-AF65-F5344CB8AC3E}">
        <p14:creationId xmlns:p14="http://schemas.microsoft.com/office/powerpoint/2010/main" val="2069255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2350" y="514350"/>
            <a:ext cx="45593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t>9</a:t>
            </a:fld>
            <a:endParaRPr lang="en-US"/>
          </a:p>
        </p:txBody>
      </p:sp>
    </p:spTree>
    <p:extLst>
      <p:ext uri="{BB962C8B-B14F-4D97-AF65-F5344CB8AC3E}">
        <p14:creationId xmlns:p14="http://schemas.microsoft.com/office/powerpoint/2010/main" val="3372796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xfrm>
            <a:off x="2292350" y="514350"/>
            <a:ext cx="4559300" cy="2571750"/>
          </a:xfrm>
          <a:ln/>
        </p:spPr>
      </p:sp>
      <p:sp>
        <p:nvSpPr>
          <p:cNvPr id="68611" name="文本占位符 68610"/>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10</a:t>
            </a:fld>
            <a:endParaRPr lang="zh-CN" altLang="en-US" dirty="0">
              <a:solidFill>
                <a:prstClr val="black"/>
              </a:solidFill>
            </a:endParaRPr>
          </a:p>
        </p:txBody>
      </p:sp>
    </p:spTree>
    <p:extLst>
      <p:ext uri="{BB962C8B-B14F-4D97-AF65-F5344CB8AC3E}">
        <p14:creationId xmlns:p14="http://schemas.microsoft.com/office/powerpoint/2010/main" val="231613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11</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4647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0566" y="1122363"/>
            <a:ext cx="912137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0566" y="3602038"/>
            <a:ext cx="9121379" cy="1655762"/>
          </a:xfrm>
        </p:spPr>
        <p:txBody>
          <a:bodyPr/>
          <a:lstStyle>
            <a:lvl1pPr marL="0" indent="0" algn="ctr">
              <a:buNone/>
              <a:defRPr sz="2400"/>
            </a:lvl1pPr>
            <a:lvl2pPr marL="456431" indent="0" algn="ctr">
              <a:buNone/>
              <a:defRPr sz="2000"/>
            </a:lvl2pPr>
            <a:lvl3pPr marL="912849" indent="0" algn="ctr">
              <a:buNone/>
              <a:defRPr sz="1800"/>
            </a:lvl3pPr>
            <a:lvl4pPr marL="1369270" indent="0" algn="ctr">
              <a:buNone/>
              <a:defRPr sz="1600"/>
            </a:lvl4pPr>
            <a:lvl5pPr marL="1825696" indent="0" algn="ctr">
              <a:buNone/>
              <a:defRPr sz="1600"/>
            </a:lvl5pPr>
            <a:lvl6pPr marL="2282120" indent="0" algn="ctr">
              <a:buNone/>
              <a:defRPr sz="1600"/>
            </a:lvl6pPr>
            <a:lvl7pPr marL="2738545" indent="0" algn="ctr">
              <a:buNone/>
              <a:defRPr sz="1600"/>
            </a:lvl7pPr>
            <a:lvl8pPr marL="3194967" indent="0" algn="ctr">
              <a:buNone/>
              <a:defRPr sz="1600"/>
            </a:lvl8pPr>
            <a:lvl9pPr marL="365138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8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4826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19060" y="365147"/>
            <a:ext cx="906653" cy="5811839"/>
          </a:xfrm>
        </p:spPr>
        <p:txBody>
          <a:bodyPr vert="eaVert" lIns="68556" tIns="34289" rIns="68556" bIns="34289">
            <a:normAutofit/>
          </a:bodyPr>
          <a:lstStyle>
            <a:lvl1pPr>
              <a:defRPr sz="4389"/>
            </a:lvl1pPr>
          </a:lstStyle>
          <a:p>
            <a:r>
              <a:rPr lang="zh-CN" altLang="en-US" dirty="0"/>
              <a:t>单击此处编辑标题</a:t>
            </a:r>
          </a:p>
        </p:txBody>
      </p:sp>
      <p:sp>
        <p:nvSpPr>
          <p:cNvPr id="3" name="竖排文字占位符 2"/>
          <p:cNvSpPr>
            <a:spLocks noGrp="1"/>
          </p:cNvSpPr>
          <p:nvPr>
            <p:ph type="body" orient="vert" idx="1"/>
          </p:nvPr>
        </p:nvSpPr>
        <p:spPr>
          <a:xfrm>
            <a:off x="836128" y="365147"/>
            <a:ext cx="9423073" cy="581183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3804639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a:solidFill>
                <a:srgbClr val="000000"/>
              </a:solidFill>
            </a:endParaRPr>
          </a:p>
        </p:txBody>
      </p:sp>
      <p:sp>
        <p:nvSpPr>
          <p:cNvPr id="4" name="页脚占位符 3"/>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5" name="灯片编号占位符 4"/>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
        <p:nvSpPr>
          <p:cNvPr id="7" name="内容占位符 6"/>
          <p:cNvSpPr>
            <a:spLocks noGrp="1"/>
          </p:cNvSpPr>
          <p:nvPr>
            <p:ph sz="quarter" idx="13"/>
          </p:nvPr>
        </p:nvSpPr>
        <p:spPr>
          <a:xfrm>
            <a:off x="836127" y="551545"/>
            <a:ext cx="10489585" cy="555897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31212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0230" y="1122363"/>
            <a:ext cx="9121379" cy="2387600"/>
          </a:xfrm>
          <a:prstGeom prst="rect">
            <a:avLst/>
          </a:prstGeom>
          <a:noFill/>
          <a:ln>
            <a:noFill/>
          </a:ln>
        </p:spPr>
        <p:txBody>
          <a:bodyPr spcFirstLastPara="1" wrap="square" lIns="68552" tIns="34274" rIns="68552" bIns="34274" anchor="b" anchorCtr="0">
            <a:normAutofit/>
          </a:bodyPr>
          <a:lstStyle>
            <a:lvl1pPr lvl="0" algn="ctr">
              <a:lnSpc>
                <a:spcPct val="90000"/>
              </a:lnSpc>
              <a:spcBef>
                <a:spcPts val="0"/>
              </a:spcBef>
              <a:spcAft>
                <a:spcPts val="0"/>
              </a:spcAft>
              <a:buClr>
                <a:schemeClr val="dk1"/>
              </a:buClr>
              <a:buSzPts val="6000"/>
              <a:buFont typeface="Calibri"/>
              <a:buNone/>
              <a:defRPr sz="598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0230" y="3602037"/>
            <a:ext cx="9121379" cy="1655763"/>
          </a:xfrm>
          <a:prstGeom prst="rect">
            <a:avLst/>
          </a:prstGeom>
          <a:noFill/>
          <a:ln>
            <a:noFill/>
          </a:ln>
        </p:spPr>
        <p:txBody>
          <a:bodyPr spcFirstLastPara="1" wrap="square" lIns="68552" tIns="34274" rIns="68552" bIns="34274" anchor="t" anchorCtr="0">
            <a:normAutofit/>
          </a:bodyPr>
          <a:lstStyle>
            <a:lvl1pPr lvl="0" algn="ctr">
              <a:lnSpc>
                <a:spcPct val="90000"/>
              </a:lnSpc>
              <a:spcBef>
                <a:spcPts val="998"/>
              </a:spcBef>
              <a:spcAft>
                <a:spcPts val="0"/>
              </a:spcAft>
              <a:buClr>
                <a:schemeClr val="dk1"/>
              </a:buClr>
              <a:buSzPts val="2400"/>
              <a:buNone/>
              <a:defRPr sz="2394"/>
            </a:lvl1pPr>
            <a:lvl2pPr lvl="1" algn="ctr">
              <a:lnSpc>
                <a:spcPct val="90000"/>
              </a:lnSpc>
              <a:spcBef>
                <a:spcPts val="499"/>
              </a:spcBef>
              <a:spcAft>
                <a:spcPts val="0"/>
              </a:spcAft>
              <a:buClr>
                <a:schemeClr val="dk1"/>
              </a:buClr>
              <a:buSzPts val="2000"/>
              <a:buNone/>
              <a:defRPr sz="1995"/>
            </a:lvl2pPr>
            <a:lvl3pPr lvl="2" algn="ctr">
              <a:lnSpc>
                <a:spcPct val="90000"/>
              </a:lnSpc>
              <a:spcBef>
                <a:spcPts val="499"/>
              </a:spcBef>
              <a:spcAft>
                <a:spcPts val="0"/>
              </a:spcAft>
              <a:buClr>
                <a:schemeClr val="dk1"/>
              </a:buClr>
              <a:buSzPts val="1800"/>
              <a:buNone/>
              <a:defRPr sz="1862"/>
            </a:lvl3pPr>
            <a:lvl4pPr lvl="3" algn="ctr">
              <a:lnSpc>
                <a:spcPct val="90000"/>
              </a:lnSpc>
              <a:spcBef>
                <a:spcPts val="499"/>
              </a:spcBef>
              <a:spcAft>
                <a:spcPts val="0"/>
              </a:spcAft>
              <a:buClr>
                <a:schemeClr val="dk1"/>
              </a:buClr>
              <a:buSzPts val="1600"/>
              <a:buNone/>
              <a:defRPr sz="1596"/>
            </a:lvl4pPr>
            <a:lvl5pPr lvl="4" algn="ctr">
              <a:lnSpc>
                <a:spcPct val="90000"/>
              </a:lnSpc>
              <a:spcBef>
                <a:spcPts val="499"/>
              </a:spcBef>
              <a:spcAft>
                <a:spcPts val="0"/>
              </a:spcAft>
              <a:buClr>
                <a:schemeClr val="dk1"/>
              </a:buClr>
              <a:buSzPts val="1600"/>
              <a:buNone/>
              <a:defRPr sz="1596"/>
            </a:lvl5pPr>
            <a:lvl6pPr lvl="5" algn="ctr">
              <a:lnSpc>
                <a:spcPct val="90000"/>
              </a:lnSpc>
              <a:spcBef>
                <a:spcPts val="499"/>
              </a:spcBef>
              <a:spcAft>
                <a:spcPts val="0"/>
              </a:spcAft>
              <a:buClr>
                <a:schemeClr val="dk1"/>
              </a:buClr>
              <a:buSzPts val="1600"/>
              <a:buNone/>
              <a:defRPr sz="1596"/>
            </a:lvl6pPr>
            <a:lvl7pPr lvl="6" algn="ctr">
              <a:lnSpc>
                <a:spcPct val="90000"/>
              </a:lnSpc>
              <a:spcBef>
                <a:spcPts val="499"/>
              </a:spcBef>
              <a:spcAft>
                <a:spcPts val="0"/>
              </a:spcAft>
              <a:buClr>
                <a:schemeClr val="dk1"/>
              </a:buClr>
              <a:buSzPts val="1600"/>
              <a:buNone/>
              <a:defRPr sz="1596"/>
            </a:lvl7pPr>
            <a:lvl8pPr lvl="7" algn="ctr">
              <a:lnSpc>
                <a:spcPct val="90000"/>
              </a:lnSpc>
              <a:spcBef>
                <a:spcPts val="499"/>
              </a:spcBef>
              <a:spcAft>
                <a:spcPts val="0"/>
              </a:spcAft>
              <a:buClr>
                <a:schemeClr val="dk1"/>
              </a:buClr>
              <a:buSzPts val="1600"/>
              <a:buNone/>
              <a:defRPr sz="1596"/>
            </a:lvl8pPr>
            <a:lvl9pPr lvl="8" algn="ctr">
              <a:lnSpc>
                <a:spcPct val="90000"/>
              </a:lnSpc>
              <a:spcBef>
                <a:spcPts val="499"/>
              </a:spcBef>
              <a:spcAft>
                <a:spcPts val="0"/>
              </a:spcAft>
              <a:buClr>
                <a:schemeClr val="dk1"/>
              </a:buClr>
              <a:buSzPts val="1600"/>
              <a:buNone/>
              <a:defRPr sz="1596"/>
            </a:lvl9pPr>
          </a:lstStyle>
          <a:p>
            <a:endParaRPr/>
          </a:p>
        </p:txBody>
      </p:sp>
      <p:sp>
        <p:nvSpPr>
          <p:cNvPr id="18" name="Google Shape;18;p26"/>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4978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6126" y="1825625"/>
            <a:ext cx="5168781" cy="4351339"/>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56931" y="1825625"/>
            <a:ext cx="5168781" cy="4351339"/>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9994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7711"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7712" y="1681163"/>
            <a:ext cx="5145027" cy="823912"/>
          </a:xfrm>
          <a:prstGeom prst="rect">
            <a:avLst/>
          </a:prstGeom>
          <a:noFill/>
          <a:ln>
            <a:noFill/>
          </a:ln>
        </p:spPr>
        <p:txBody>
          <a:bodyPr spcFirstLastPara="1" wrap="square" lIns="68552" tIns="34274" rIns="68552" bIns="34274" anchor="b" anchorCtr="0">
            <a:normAutofit/>
          </a:bodyPr>
          <a:lstStyle>
            <a:lvl1pPr marL="455928" lvl="0" indent="-227970" algn="l">
              <a:lnSpc>
                <a:spcPct val="90000"/>
              </a:lnSpc>
              <a:spcBef>
                <a:spcPts val="998"/>
              </a:spcBef>
              <a:spcAft>
                <a:spcPts val="0"/>
              </a:spcAft>
              <a:buClr>
                <a:schemeClr val="dk1"/>
              </a:buClr>
              <a:buSzPts val="2400"/>
              <a:buNone/>
              <a:defRPr sz="2394" b="1"/>
            </a:lvl1pPr>
            <a:lvl2pPr marL="911865" lvl="1" indent="-227970" algn="l">
              <a:lnSpc>
                <a:spcPct val="90000"/>
              </a:lnSpc>
              <a:spcBef>
                <a:spcPts val="499"/>
              </a:spcBef>
              <a:spcAft>
                <a:spcPts val="0"/>
              </a:spcAft>
              <a:buClr>
                <a:schemeClr val="dk1"/>
              </a:buClr>
              <a:buSzPts val="2000"/>
              <a:buNone/>
              <a:defRPr sz="1995" b="1"/>
            </a:lvl2pPr>
            <a:lvl3pPr marL="1367799" lvl="2" indent="-227970" algn="l">
              <a:lnSpc>
                <a:spcPct val="90000"/>
              </a:lnSpc>
              <a:spcBef>
                <a:spcPts val="499"/>
              </a:spcBef>
              <a:spcAft>
                <a:spcPts val="0"/>
              </a:spcAft>
              <a:buClr>
                <a:schemeClr val="dk1"/>
              </a:buClr>
              <a:buSzPts val="1800"/>
              <a:buNone/>
              <a:defRPr sz="1862" b="1"/>
            </a:lvl3pPr>
            <a:lvl4pPr marL="1823731" lvl="3" indent="-227970" algn="l">
              <a:lnSpc>
                <a:spcPct val="90000"/>
              </a:lnSpc>
              <a:spcBef>
                <a:spcPts val="499"/>
              </a:spcBef>
              <a:spcAft>
                <a:spcPts val="0"/>
              </a:spcAft>
              <a:buClr>
                <a:schemeClr val="dk1"/>
              </a:buClr>
              <a:buSzPts val="1600"/>
              <a:buNone/>
              <a:defRPr sz="1596" b="1"/>
            </a:lvl4pPr>
            <a:lvl5pPr marL="2279669" lvl="4" indent="-227970" algn="l">
              <a:lnSpc>
                <a:spcPct val="90000"/>
              </a:lnSpc>
              <a:spcBef>
                <a:spcPts val="499"/>
              </a:spcBef>
              <a:spcAft>
                <a:spcPts val="0"/>
              </a:spcAft>
              <a:buClr>
                <a:schemeClr val="dk1"/>
              </a:buClr>
              <a:buSzPts val="1600"/>
              <a:buNone/>
              <a:defRPr sz="1596" b="1"/>
            </a:lvl5pPr>
            <a:lvl6pPr marL="2735595" lvl="5" indent="-227970" algn="l">
              <a:lnSpc>
                <a:spcPct val="90000"/>
              </a:lnSpc>
              <a:spcBef>
                <a:spcPts val="499"/>
              </a:spcBef>
              <a:spcAft>
                <a:spcPts val="0"/>
              </a:spcAft>
              <a:buClr>
                <a:schemeClr val="dk1"/>
              </a:buClr>
              <a:buSzPts val="1600"/>
              <a:buNone/>
              <a:defRPr sz="1596" b="1"/>
            </a:lvl6pPr>
            <a:lvl7pPr marL="3191521" lvl="6" indent="-227970" algn="l">
              <a:lnSpc>
                <a:spcPct val="90000"/>
              </a:lnSpc>
              <a:spcBef>
                <a:spcPts val="499"/>
              </a:spcBef>
              <a:spcAft>
                <a:spcPts val="0"/>
              </a:spcAft>
              <a:buClr>
                <a:schemeClr val="dk1"/>
              </a:buClr>
              <a:buSzPts val="1600"/>
              <a:buNone/>
              <a:defRPr sz="1596" b="1"/>
            </a:lvl7pPr>
            <a:lvl8pPr marL="3647449" lvl="7" indent="-227970" algn="l">
              <a:lnSpc>
                <a:spcPct val="90000"/>
              </a:lnSpc>
              <a:spcBef>
                <a:spcPts val="499"/>
              </a:spcBef>
              <a:spcAft>
                <a:spcPts val="0"/>
              </a:spcAft>
              <a:buClr>
                <a:schemeClr val="dk1"/>
              </a:buClr>
              <a:buSzPts val="1600"/>
              <a:buNone/>
              <a:defRPr sz="1596" b="1"/>
            </a:lvl8pPr>
            <a:lvl9pPr marL="4103386" lvl="8" indent="-227970" algn="l">
              <a:lnSpc>
                <a:spcPct val="90000"/>
              </a:lnSpc>
              <a:spcBef>
                <a:spcPts val="499"/>
              </a:spcBef>
              <a:spcAft>
                <a:spcPts val="0"/>
              </a:spcAft>
              <a:buClr>
                <a:schemeClr val="dk1"/>
              </a:buClr>
              <a:buSzPts val="1600"/>
              <a:buNone/>
              <a:defRPr sz="1596" b="1"/>
            </a:lvl9pPr>
          </a:lstStyle>
          <a:p>
            <a:endParaRPr/>
          </a:p>
        </p:txBody>
      </p:sp>
      <p:sp>
        <p:nvSpPr>
          <p:cNvPr id="43" name="Google Shape;43;p30"/>
          <p:cNvSpPr txBox="1">
            <a:spLocks noGrp="1"/>
          </p:cNvSpPr>
          <p:nvPr>
            <p:ph type="body" idx="2"/>
          </p:nvPr>
        </p:nvSpPr>
        <p:spPr>
          <a:xfrm>
            <a:off x="837712" y="2505075"/>
            <a:ext cx="5145027" cy="3684588"/>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56934" y="1681163"/>
            <a:ext cx="5170365" cy="823912"/>
          </a:xfrm>
          <a:prstGeom prst="rect">
            <a:avLst/>
          </a:prstGeom>
          <a:noFill/>
          <a:ln>
            <a:noFill/>
          </a:ln>
        </p:spPr>
        <p:txBody>
          <a:bodyPr spcFirstLastPara="1" wrap="square" lIns="68552" tIns="34274" rIns="68552" bIns="34274" anchor="b" anchorCtr="0">
            <a:normAutofit/>
          </a:bodyPr>
          <a:lstStyle>
            <a:lvl1pPr marL="455928" lvl="0" indent="-227970" algn="l">
              <a:lnSpc>
                <a:spcPct val="90000"/>
              </a:lnSpc>
              <a:spcBef>
                <a:spcPts val="998"/>
              </a:spcBef>
              <a:spcAft>
                <a:spcPts val="0"/>
              </a:spcAft>
              <a:buClr>
                <a:schemeClr val="dk1"/>
              </a:buClr>
              <a:buSzPts val="2400"/>
              <a:buNone/>
              <a:defRPr sz="2394" b="1"/>
            </a:lvl1pPr>
            <a:lvl2pPr marL="911865" lvl="1" indent="-227970" algn="l">
              <a:lnSpc>
                <a:spcPct val="90000"/>
              </a:lnSpc>
              <a:spcBef>
                <a:spcPts val="499"/>
              </a:spcBef>
              <a:spcAft>
                <a:spcPts val="0"/>
              </a:spcAft>
              <a:buClr>
                <a:schemeClr val="dk1"/>
              </a:buClr>
              <a:buSzPts val="2000"/>
              <a:buNone/>
              <a:defRPr sz="1995" b="1"/>
            </a:lvl2pPr>
            <a:lvl3pPr marL="1367799" lvl="2" indent="-227970" algn="l">
              <a:lnSpc>
                <a:spcPct val="90000"/>
              </a:lnSpc>
              <a:spcBef>
                <a:spcPts val="499"/>
              </a:spcBef>
              <a:spcAft>
                <a:spcPts val="0"/>
              </a:spcAft>
              <a:buClr>
                <a:schemeClr val="dk1"/>
              </a:buClr>
              <a:buSzPts val="1800"/>
              <a:buNone/>
              <a:defRPr sz="1862" b="1"/>
            </a:lvl3pPr>
            <a:lvl4pPr marL="1823731" lvl="3" indent="-227970" algn="l">
              <a:lnSpc>
                <a:spcPct val="90000"/>
              </a:lnSpc>
              <a:spcBef>
                <a:spcPts val="499"/>
              </a:spcBef>
              <a:spcAft>
                <a:spcPts val="0"/>
              </a:spcAft>
              <a:buClr>
                <a:schemeClr val="dk1"/>
              </a:buClr>
              <a:buSzPts val="1600"/>
              <a:buNone/>
              <a:defRPr sz="1596" b="1"/>
            </a:lvl4pPr>
            <a:lvl5pPr marL="2279669" lvl="4" indent="-227970" algn="l">
              <a:lnSpc>
                <a:spcPct val="90000"/>
              </a:lnSpc>
              <a:spcBef>
                <a:spcPts val="499"/>
              </a:spcBef>
              <a:spcAft>
                <a:spcPts val="0"/>
              </a:spcAft>
              <a:buClr>
                <a:schemeClr val="dk1"/>
              </a:buClr>
              <a:buSzPts val="1600"/>
              <a:buNone/>
              <a:defRPr sz="1596" b="1"/>
            </a:lvl5pPr>
            <a:lvl6pPr marL="2735595" lvl="5" indent="-227970" algn="l">
              <a:lnSpc>
                <a:spcPct val="90000"/>
              </a:lnSpc>
              <a:spcBef>
                <a:spcPts val="499"/>
              </a:spcBef>
              <a:spcAft>
                <a:spcPts val="0"/>
              </a:spcAft>
              <a:buClr>
                <a:schemeClr val="dk1"/>
              </a:buClr>
              <a:buSzPts val="1600"/>
              <a:buNone/>
              <a:defRPr sz="1596" b="1"/>
            </a:lvl6pPr>
            <a:lvl7pPr marL="3191521" lvl="6" indent="-227970" algn="l">
              <a:lnSpc>
                <a:spcPct val="90000"/>
              </a:lnSpc>
              <a:spcBef>
                <a:spcPts val="499"/>
              </a:spcBef>
              <a:spcAft>
                <a:spcPts val="0"/>
              </a:spcAft>
              <a:buClr>
                <a:schemeClr val="dk1"/>
              </a:buClr>
              <a:buSzPts val="1600"/>
              <a:buNone/>
              <a:defRPr sz="1596" b="1"/>
            </a:lvl7pPr>
            <a:lvl8pPr marL="3647449" lvl="7" indent="-227970" algn="l">
              <a:lnSpc>
                <a:spcPct val="90000"/>
              </a:lnSpc>
              <a:spcBef>
                <a:spcPts val="499"/>
              </a:spcBef>
              <a:spcAft>
                <a:spcPts val="0"/>
              </a:spcAft>
              <a:buClr>
                <a:schemeClr val="dk1"/>
              </a:buClr>
              <a:buSzPts val="1600"/>
              <a:buNone/>
              <a:defRPr sz="1596" b="1"/>
            </a:lvl8pPr>
            <a:lvl9pPr marL="4103386" lvl="8" indent="-227970" algn="l">
              <a:lnSpc>
                <a:spcPct val="90000"/>
              </a:lnSpc>
              <a:spcBef>
                <a:spcPts val="499"/>
              </a:spcBef>
              <a:spcAft>
                <a:spcPts val="0"/>
              </a:spcAft>
              <a:buClr>
                <a:schemeClr val="dk1"/>
              </a:buClr>
              <a:buSzPts val="1600"/>
              <a:buNone/>
              <a:defRPr sz="1596" b="1"/>
            </a:lvl9pPr>
          </a:lstStyle>
          <a:p>
            <a:endParaRPr/>
          </a:p>
        </p:txBody>
      </p:sp>
      <p:sp>
        <p:nvSpPr>
          <p:cNvPr id="45" name="Google Shape;45;p30"/>
          <p:cNvSpPr txBox="1">
            <a:spLocks noGrp="1"/>
          </p:cNvSpPr>
          <p:nvPr>
            <p:ph type="body" idx="4"/>
          </p:nvPr>
        </p:nvSpPr>
        <p:spPr>
          <a:xfrm>
            <a:off x="6156934" y="2505075"/>
            <a:ext cx="5170365" cy="3684588"/>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70742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8597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415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7711" y="457200"/>
            <a:ext cx="3922509" cy="160020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319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70365" y="987441"/>
            <a:ext cx="6156930" cy="4873625"/>
          </a:xfrm>
          <a:prstGeom prst="rect">
            <a:avLst/>
          </a:prstGeom>
          <a:noFill/>
          <a:ln>
            <a:noFill/>
          </a:ln>
        </p:spPr>
        <p:txBody>
          <a:bodyPr spcFirstLastPara="1" wrap="square" lIns="68552" tIns="34274" rIns="68552" bIns="34274" anchor="t" anchorCtr="0">
            <a:normAutofit/>
          </a:bodyPr>
          <a:lstStyle>
            <a:lvl1pPr marL="455928" lvl="0" indent="-430603" algn="l">
              <a:lnSpc>
                <a:spcPct val="90000"/>
              </a:lnSpc>
              <a:spcBef>
                <a:spcPts val="998"/>
              </a:spcBef>
              <a:spcAft>
                <a:spcPts val="0"/>
              </a:spcAft>
              <a:buClr>
                <a:schemeClr val="dk1"/>
              </a:buClr>
              <a:buSzPts val="3200"/>
              <a:buChar char="•"/>
              <a:defRPr sz="3192"/>
            </a:lvl1pPr>
            <a:lvl2pPr marL="911865" lvl="1" indent="-405275" algn="l">
              <a:lnSpc>
                <a:spcPct val="90000"/>
              </a:lnSpc>
              <a:spcBef>
                <a:spcPts val="499"/>
              </a:spcBef>
              <a:spcAft>
                <a:spcPts val="0"/>
              </a:spcAft>
              <a:buClr>
                <a:schemeClr val="dk1"/>
              </a:buClr>
              <a:buSzPts val="2800"/>
              <a:buChar char="•"/>
              <a:defRPr sz="2793"/>
            </a:lvl2pPr>
            <a:lvl3pPr marL="1367799" lvl="2" indent="-379945" algn="l">
              <a:lnSpc>
                <a:spcPct val="90000"/>
              </a:lnSpc>
              <a:spcBef>
                <a:spcPts val="499"/>
              </a:spcBef>
              <a:spcAft>
                <a:spcPts val="0"/>
              </a:spcAft>
              <a:buClr>
                <a:schemeClr val="dk1"/>
              </a:buClr>
              <a:buSzPts val="2400"/>
              <a:buChar char="•"/>
              <a:defRPr sz="2394"/>
            </a:lvl3pPr>
            <a:lvl4pPr marL="1823731" lvl="3" indent="-354622" algn="l">
              <a:lnSpc>
                <a:spcPct val="90000"/>
              </a:lnSpc>
              <a:spcBef>
                <a:spcPts val="499"/>
              </a:spcBef>
              <a:spcAft>
                <a:spcPts val="0"/>
              </a:spcAft>
              <a:buClr>
                <a:schemeClr val="dk1"/>
              </a:buClr>
              <a:buSzPts val="2000"/>
              <a:buChar char="•"/>
              <a:defRPr sz="1995"/>
            </a:lvl4pPr>
            <a:lvl5pPr marL="2279669" lvl="4" indent="-354622" algn="l">
              <a:lnSpc>
                <a:spcPct val="90000"/>
              </a:lnSpc>
              <a:spcBef>
                <a:spcPts val="499"/>
              </a:spcBef>
              <a:spcAft>
                <a:spcPts val="0"/>
              </a:spcAft>
              <a:buClr>
                <a:schemeClr val="dk1"/>
              </a:buClr>
              <a:buSzPts val="2000"/>
              <a:buChar char="•"/>
              <a:defRPr sz="1995"/>
            </a:lvl5pPr>
            <a:lvl6pPr marL="2735595" lvl="5" indent="-354622" algn="l">
              <a:lnSpc>
                <a:spcPct val="90000"/>
              </a:lnSpc>
              <a:spcBef>
                <a:spcPts val="499"/>
              </a:spcBef>
              <a:spcAft>
                <a:spcPts val="0"/>
              </a:spcAft>
              <a:buClr>
                <a:schemeClr val="dk1"/>
              </a:buClr>
              <a:buSzPts val="2000"/>
              <a:buChar char="•"/>
              <a:defRPr sz="1995"/>
            </a:lvl6pPr>
            <a:lvl7pPr marL="3191521" lvl="6" indent="-354622" algn="l">
              <a:lnSpc>
                <a:spcPct val="90000"/>
              </a:lnSpc>
              <a:spcBef>
                <a:spcPts val="499"/>
              </a:spcBef>
              <a:spcAft>
                <a:spcPts val="0"/>
              </a:spcAft>
              <a:buClr>
                <a:schemeClr val="dk1"/>
              </a:buClr>
              <a:buSzPts val="2000"/>
              <a:buChar char="•"/>
              <a:defRPr sz="1995"/>
            </a:lvl7pPr>
            <a:lvl8pPr marL="3647449" lvl="7" indent="-354622" algn="l">
              <a:lnSpc>
                <a:spcPct val="90000"/>
              </a:lnSpc>
              <a:spcBef>
                <a:spcPts val="499"/>
              </a:spcBef>
              <a:spcAft>
                <a:spcPts val="0"/>
              </a:spcAft>
              <a:buClr>
                <a:schemeClr val="dk1"/>
              </a:buClr>
              <a:buSzPts val="2000"/>
              <a:buChar char="•"/>
              <a:defRPr sz="1995"/>
            </a:lvl8pPr>
            <a:lvl9pPr marL="4103386" lvl="8" indent="-354622" algn="l">
              <a:lnSpc>
                <a:spcPct val="90000"/>
              </a:lnSpc>
              <a:spcBef>
                <a:spcPts val="499"/>
              </a:spcBef>
              <a:spcAft>
                <a:spcPts val="0"/>
              </a:spcAft>
              <a:buClr>
                <a:schemeClr val="dk1"/>
              </a:buClr>
              <a:buSzPts val="2000"/>
              <a:buChar char="•"/>
              <a:defRPr sz="1995"/>
            </a:lvl9pPr>
          </a:lstStyle>
          <a:p>
            <a:endParaRPr/>
          </a:p>
        </p:txBody>
      </p:sp>
      <p:sp>
        <p:nvSpPr>
          <p:cNvPr id="61" name="Google Shape;61;p33"/>
          <p:cNvSpPr txBox="1">
            <a:spLocks noGrp="1"/>
          </p:cNvSpPr>
          <p:nvPr>
            <p:ph type="body" idx="2"/>
          </p:nvPr>
        </p:nvSpPr>
        <p:spPr>
          <a:xfrm>
            <a:off x="837711" y="2057403"/>
            <a:ext cx="3922509" cy="3811588"/>
          </a:xfrm>
          <a:prstGeom prst="rect">
            <a:avLst/>
          </a:prstGeom>
          <a:noFill/>
          <a:ln>
            <a:noFill/>
          </a:ln>
        </p:spPr>
        <p:txBody>
          <a:bodyPr spcFirstLastPara="1" wrap="square" lIns="68552" tIns="34274" rIns="68552" bIns="34274" anchor="t" anchorCtr="0">
            <a:normAutofit/>
          </a:bodyPr>
          <a:lstStyle>
            <a:lvl1pPr marL="455928" lvl="0" indent="-227970" algn="l">
              <a:lnSpc>
                <a:spcPct val="90000"/>
              </a:lnSpc>
              <a:spcBef>
                <a:spcPts val="998"/>
              </a:spcBef>
              <a:spcAft>
                <a:spcPts val="0"/>
              </a:spcAft>
              <a:buClr>
                <a:schemeClr val="dk1"/>
              </a:buClr>
              <a:buSzPts val="1600"/>
              <a:buNone/>
              <a:defRPr sz="1596"/>
            </a:lvl1pPr>
            <a:lvl2pPr marL="911865" lvl="1" indent="-227970" algn="l">
              <a:lnSpc>
                <a:spcPct val="90000"/>
              </a:lnSpc>
              <a:spcBef>
                <a:spcPts val="499"/>
              </a:spcBef>
              <a:spcAft>
                <a:spcPts val="0"/>
              </a:spcAft>
              <a:buClr>
                <a:schemeClr val="dk1"/>
              </a:buClr>
              <a:buSzPts val="1400"/>
              <a:buNone/>
              <a:defRPr sz="1463"/>
            </a:lvl2pPr>
            <a:lvl3pPr marL="1367799" lvl="2" indent="-227970" algn="l">
              <a:lnSpc>
                <a:spcPct val="90000"/>
              </a:lnSpc>
              <a:spcBef>
                <a:spcPts val="499"/>
              </a:spcBef>
              <a:spcAft>
                <a:spcPts val="0"/>
              </a:spcAft>
              <a:buClr>
                <a:schemeClr val="dk1"/>
              </a:buClr>
              <a:buSzPts val="1200"/>
              <a:buNone/>
              <a:defRPr sz="1197"/>
            </a:lvl3pPr>
            <a:lvl4pPr marL="1823731" lvl="3" indent="-227970" algn="l">
              <a:lnSpc>
                <a:spcPct val="90000"/>
              </a:lnSpc>
              <a:spcBef>
                <a:spcPts val="499"/>
              </a:spcBef>
              <a:spcAft>
                <a:spcPts val="0"/>
              </a:spcAft>
              <a:buClr>
                <a:schemeClr val="dk1"/>
              </a:buClr>
              <a:buSzPts val="1000"/>
              <a:buNone/>
              <a:defRPr sz="1064"/>
            </a:lvl4pPr>
            <a:lvl5pPr marL="2279669" lvl="4" indent="-227970" algn="l">
              <a:lnSpc>
                <a:spcPct val="90000"/>
              </a:lnSpc>
              <a:spcBef>
                <a:spcPts val="499"/>
              </a:spcBef>
              <a:spcAft>
                <a:spcPts val="0"/>
              </a:spcAft>
              <a:buClr>
                <a:schemeClr val="dk1"/>
              </a:buClr>
              <a:buSzPts val="1000"/>
              <a:buNone/>
              <a:defRPr sz="1064"/>
            </a:lvl5pPr>
            <a:lvl6pPr marL="2735595" lvl="5" indent="-227970" algn="l">
              <a:lnSpc>
                <a:spcPct val="90000"/>
              </a:lnSpc>
              <a:spcBef>
                <a:spcPts val="499"/>
              </a:spcBef>
              <a:spcAft>
                <a:spcPts val="0"/>
              </a:spcAft>
              <a:buClr>
                <a:schemeClr val="dk1"/>
              </a:buClr>
              <a:buSzPts val="1000"/>
              <a:buNone/>
              <a:defRPr sz="1064"/>
            </a:lvl6pPr>
            <a:lvl7pPr marL="3191521" lvl="6" indent="-227970" algn="l">
              <a:lnSpc>
                <a:spcPct val="90000"/>
              </a:lnSpc>
              <a:spcBef>
                <a:spcPts val="499"/>
              </a:spcBef>
              <a:spcAft>
                <a:spcPts val="0"/>
              </a:spcAft>
              <a:buClr>
                <a:schemeClr val="dk1"/>
              </a:buClr>
              <a:buSzPts val="1000"/>
              <a:buNone/>
              <a:defRPr sz="1064"/>
            </a:lvl7pPr>
            <a:lvl8pPr marL="3647449" lvl="7" indent="-227970" algn="l">
              <a:lnSpc>
                <a:spcPct val="90000"/>
              </a:lnSpc>
              <a:spcBef>
                <a:spcPts val="499"/>
              </a:spcBef>
              <a:spcAft>
                <a:spcPts val="0"/>
              </a:spcAft>
              <a:buClr>
                <a:schemeClr val="dk1"/>
              </a:buClr>
              <a:buSzPts val="1000"/>
              <a:buNone/>
              <a:defRPr sz="1064"/>
            </a:lvl8pPr>
            <a:lvl9pPr marL="4103386" lvl="8" indent="-227970" algn="l">
              <a:lnSpc>
                <a:spcPct val="90000"/>
              </a:lnSpc>
              <a:spcBef>
                <a:spcPts val="499"/>
              </a:spcBef>
              <a:spcAft>
                <a:spcPts val="0"/>
              </a:spcAft>
              <a:buClr>
                <a:schemeClr val="dk1"/>
              </a:buClr>
              <a:buSzPts val="1000"/>
              <a:buNone/>
              <a:defRPr sz="1064"/>
            </a:lvl9pPr>
          </a:lstStyle>
          <a:p>
            <a:endParaRPr/>
          </a:p>
        </p:txBody>
      </p:sp>
      <p:sp>
        <p:nvSpPr>
          <p:cNvPr id="62" name="Google Shape;62;p33"/>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6237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7711" y="457200"/>
            <a:ext cx="3922509" cy="1600200"/>
          </a:xfrm>
          <a:prstGeom prst="rect">
            <a:avLst/>
          </a:prstGeom>
          <a:noFill/>
          <a:ln>
            <a:noFill/>
          </a:ln>
        </p:spPr>
        <p:txBody>
          <a:bodyPr spcFirstLastPara="1" wrap="square" lIns="68552" tIns="34274" rIns="68552" bIns="34274" anchor="b" anchorCtr="0">
            <a:normAutofit/>
          </a:bodyPr>
          <a:lstStyle>
            <a:lvl1pPr lvl="0" algn="l">
              <a:lnSpc>
                <a:spcPct val="90000"/>
              </a:lnSpc>
              <a:spcBef>
                <a:spcPts val="0"/>
              </a:spcBef>
              <a:spcAft>
                <a:spcPts val="0"/>
              </a:spcAft>
              <a:buClr>
                <a:schemeClr val="dk1"/>
              </a:buClr>
              <a:buSzPts val="3200"/>
              <a:buFont typeface="Calibri"/>
              <a:buNone/>
              <a:defRPr sz="319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5170365" y="987441"/>
            <a:ext cx="6156930" cy="4873625"/>
          </a:xfrm>
          <a:prstGeom prst="rect">
            <a:avLst/>
          </a:prstGeom>
          <a:noFill/>
          <a:ln>
            <a:noFill/>
          </a:ln>
        </p:spPr>
        <p:txBody>
          <a:bodyPr spcFirstLastPara="1" wrap="square" lIns="68552" tIns="34274" rIns="68552" bIns="34274" anchor="t" anchorCtr="0">
            <a:normAutofit/>
          </a:bodyPr>
          <a:lstStyle>
            <a:lvl1pPr marR="0" lvl="0" algn="l" rtl="0">
              <a:lnSpc>
                <a:spcPct val="90000"/>
              </a:lnSpc>
              <a:spcBef>
                <a:spcPts val="998"/>
              </a:spcBef>
              <a:spcAft>
                <a:spcPts val="0"/>
              </a:spcAft>
              <a:buClr>
                <a:schemeClr val="dk1"/>
              </a:buClr>
              <a:buSzPts val="3200"/>
              <a:buFont typeface="Arial"/>
              <a:buNone/>
              <a:defRPr sz="3192" b="0" i="0" u="none" strike="noStrike" cap="none">
                <a:solidFill>
                  <a:schemeClr val="dk1"/>
                </a:solidFill>
                <a:latin typeface="Calibri"/>
                <a:ea typeface="Calibri"/>
                <a:cs typeface="Calibri"/>
                <a:sym typeface="Calibri"/>
              </a:defRPr>
            </a:lvl1pPr>
            <a:lvl2pPr marR="0" lvl="1" algn="l" rtl="0">
              <a:lnSpc>
                <a:spcPct val="90000"/>
              </a:lnSpc>
              <a:spcBef>
                <a:spcPts val="499"/>
              </a:spcBef>
              <a:spcAft>
                <a:spcPts val="0"/>
              </a:spcAft>
              <a:buClr>
                <a:schemeClr val="dk1"/>
              </a:buClr>
              <a:buSzPts val="2800"/>
              <a:buFont typeface="Arial"/>
              <a:buNone/>
              <a:defRPr sz="2793" b="0" i="0" u="none" strike="noStrike" cap="none">
                <a:solidFill>
                  <a:schemeClr val="dk1"/>
                </a:solidFill>
                <a:latin typeface="Calibri"/>
                <a:ea typeface="Calibri"/>
                <a:cs typeface="Calibri"/>
                <a:sym typeface="Calibri"/>
              </a:defRPr>
            </a:lvl2pPr>
            <a:lvl3pPr marR="0" lvl="2" algn="l" rtl="0">
              <a:lnSpc>
                <a:spcPct val="90000"/>
              </a:lnSpc>
              <a:spcBef>
                <a:spcPts val="499"/>
              </a:spcBef>
              <a:spcAft>
                <a:spcPts val="0"/>
              </a:spcAft>
              <a:buClr>
                <a:schemeClr val="dk1"/>
              </a:buClr>
              <a:buSzPts val="2400"/>
              <a:buFont typeface="Arial"/>
              <a:buNone/>
              <a:defRPr sz="2394" b="0" i="0" u="none" strike="noStrike" cap="none">
                <a:solidFill>
                  <a:schemeClr val="dk1"/>
                </a:solidFill>
                <a:latin typeface="Calibri"/>
                <a:ea typeface="Calibri"/>
                <a:cs typeface="Calibri"/>
                <a:sym typeface="Calibri"/>
              </a:defRPr>
            </a:lvl3pPr>
            <a:lvl4pPr marR="0" lvl="3"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4pPr>
            <a:lvl5pPr marR="0" lvl="4"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5pPr>
            <a:lvl6pPr marR="0" lvl="5"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6pPr>
            <a:lvl7pPr marR="0" lvl="6"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7pPr>
            <a:lvl8pPr marR="0" lvl="7"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8pPr>
            <a:lvl9pPr marR="0" lvl="8" algn="l" rtl="0">
              <a:lnSpc>
                <a:spcPct val="90000"/>
              </a:lnSpc>
              <a:spcBef>
                <a:spcPts val="499"/>
              </a:spcBef>
              <a:spcAft>
                <a:spcPts val="0"/>
              </a:spcAft>
              <a:buClr>
                <a:schemeClr val="dk1"/>
              </a:buClr>
              <a:buSzPts val="20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837711" y="2057403"/>
            <a:ext cx="3922509" cy="3811588"/>
          </a:xfrm>
          <a:prstGeom prst="rect">
            <a:avLst/>
          </a:prstGeom>
          <a:noFill/>
          <a:ln>
            <a:noFill/>
          </a:ln>
        </p:spPr>
        <p:txBody>
          <a:bodyPr spcFirstLastPara="1" wrap="square" lIns="68552" tIns="34274" rIns="68552" bIns="34274" anchor="t" anchorCtr="0">
            <a:normAutofit/>
          </a:bodyPr>
          <a:lstStyle>
            <a:lvl1pPr marL="455928" lvl="0" indent="-227970" algn="l">
              <a:lnSpc>
                <a:spcPct val="90000"/>
              </a:lnSpc>
              <a:spcBef>
                <a:spcPts val="998"/>
              </a:spcBef>
              <a:spcAft>
                <a:spcPts val="0"/>
              </a:spcAft>
              <a:buClr>
                <a:schemeClr val="dk1"/>
              </a:buClr>
              <a:buSzPts val="1600"/>
              <a:buNone/>
              <a:defRPr sz="1596"/>
            </a:lvl1pPr>
            <a:lvl2pPr marL="911865" lvl="1" indent="-227970" algn="l">
              <a:lnSpc>
                <a:spcPct val="90000"/>
              </a:lnSpc>
              <a:spcBef>
                <a:spcPts val="499"/>
              </a:spcBef>
              <a:spcAft>
                <a:spcPts val="0"/>
              </a:spcAft>
              <a:buClr>
                <a:schemeClr val="dk1"/>
              </a:buClr>
              <a:buSzPts val="1400"/>
              <a:buNone/>
              <a:defRPr sz="1463"/>
            </a:lvl2pPr>
            <a:lvl3pPr marL="1367799" lvl="2" indent="-227970" algn="l">
              <a:lnSpc>
                <a:spcPct val="90000"/>
              </a:lnSpc>
              <a:spcBef>
                <a:spcPts val="499"/>
              </a:spcBef>
              <a:spcAft>
                <a:spcPts val="0"/>
              </a:spcAft>
              <a:buClr>
                <a:schemeClr val="dk1"/>
              </a:buClr>
              <a:buSzPts val="1200"/>
              <a:buNone/>
              <a:defRPr sz="1197"/>
            </a:lvl3pPr>
            <a:lvl4pPr marL="1823731" lvl="3" indent="-227970" algn="l">
              <a:lnSpc>
                <a:spcPct val="90000"/>
              </a:lnSpc>
              <a:spcBef>
                <a:spcPts val="499"/>
              </a:spcBef>
              <a:spcAft>
                <a:spcPts val="0"/>
              </a:spcAft>
              <a:buClr>
                <a:schemeClr val="dk1"/>
              </a:buClr>
              <a:buSzPts val="1000"/>
              <a:buNone/>
              <a:defRPr sz="1064"/>
            </a:lvl4pPr>
            <a:lvl5pPr marL="2279669" lvl="4" indent="-227970" algn="l">
              <a:lnSpc>
                <a:spcPct val="90000"/>
              </a:lnSpc>
              <a:spcBef>
                <a:spcPts val="499"/>
              </a:spcBef>
              <a:spcAft>
                <a:spcPts val="0"/>
              </a:spcAft>
              <a:buClr>
                <a:schemeClr val="dk1"/>
              </a:buClr>
              <a:buSzPts val="1000"/>
              <a:buNone/>
              <a:defRPr sz="1064"/>
            </a:lvl5pPr>
            <a:lvl6pPr marL="2735595" lvl="5" indent="-227970" algn="l">
              <a:lnSpc>
                <a:spcPct val="90000"/>
              </a:lnSpc>
              <a:spcBef>
                <a:spcPts val="499"/>
              </a:spcBef>
              <a:spcAft>
                <a:spcPts val="0"/>
              </a:spcAft>
              <a:buClr>
                <a:schemeClr val="dk1"/>
              </a:buClr>
              <a:buSzPts val="1000"/>
              <a:buNone/>
              <a:defRPr sz="1064"/>
            </a:lvl6pPr>
            <a:lvl7pPr marL="3191521" lvl="6" indent="-227970" algn="l">
              <a:lnSpc>
                <a:spcPct val="90000"/>
              </a:lnSpc>
              <a:spcBef>
                <a:spcPts val="499"/>
              </a:spcBef>
              <a:spcAft>
                <a:spcPts val="0"/>
              </a:spcAft>
              <a:buClr>
                <a:schemeClr val="dk1"/>
              </a:buClr>
              <a:buSzPts val="1000"/>
              <a:buNone/>
              <a:defRPr sz="1064"/>
            </a:lvl7pPr>
            <a:lvl8pPr marL="3647449" lvl="7" indent="-227970" algn="l">
              <a:lnSpc>
                <a:spcPct val="90000"/>
              </a:lnSpc>
              <a:spcBef>
                <a:spcPts val="499"/>
              </a:spcBef>
              <a:spcAft>
                <a:spcPts val="0"/>
              </a:spcAft>
              <a:buClr>
                <a:schemeClr val="dk1"/>
              </a:buClr>
              <a:buSzPts val="1000"/>
              <a:buNone/>
              <a:defRPr sz="1064"/>
            </a:lvl8pPr>
            <a:lvl9pPr marL="4103386" lvl="8" indent="-227970" algn="l">
              <a:lnSpc>
                <a:spcPct val="90000"/>
              </a:lnSpc>
              <a:spcBef>
                <a:spcPts val="499"/>
              </a:spcBef>
              <a:spcAft>
                <a:spcPts val="0"/>
              </a:spcAft>
              <a:buClr>
                <a:schemeClr val="dk1"/>
              </a:buClr>
              <a:buSzPts val="1000"/>
              <a:buNone/>
              <a:defRPr sz="1064"/>
            </a:lvl9pPr>
          </a:lstStyle>
          <a:p>
            <a:endParaRPr/>
          </a:p>
        </p:txBody>
      </p:sp>
      <p:sp>
        <p:nvSpPr>
          <p:cNvPr id="69" name="Google Shape;69;p34"/>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5072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05252" y="-1243499"/>
            <a:ext cx="4351339" cy="10489585"/>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146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125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08609" y="1959847"/>
            <a:ext cx="5811839" cy="2622396"/>
          </a:xfrm>
          <a:prstGeom prst="rect">
            <a:avLst/>
          </a:prstGeom>
          <a:noFill/>
          <a:ln>
            <a:noFill/>
          </a:ln>
        </p:spPr>
        <p:txBody>
          <a:bodyPr spcFirstLastPara="1" wrap="square" lIns="68552" tIns="34274" rIns="68552" bIns="34274"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87805" y="-586539"/>
            <a:ext cx="5811839" cy="7715166"/>
          </a:xfrm>
          <a:prstGeom prst="rect">
            <a:avLst/>
          </a:prstGeom>
          <a:noFill/>
          <a:ln>
            <a:noFill/>
          </a:ln>
        </p:spPr>
        <p:txBody>
          <a:bodyPr spcFirstLastPara="1" wrap="square" lIns="68552" tIns="34274" rIns="68552" bIns="34274" anchor="t" anchorCtr="0">
            <a:normAutofit/>
          </a:bodyPr>
          <a:lstStyle>
            <a:lvl1pPr marL="455928" lvl="0" indent="-341954" algn="l">
              <a:lnSpc>
                <a:spcPct val="90000"/>
              </a:lnSpc>
              <a:spcBef>
                <a:spcPts val="998"/>
              </a:spcBef>
              <a:spcAft>
                <a:spcPts val="0"/>
              </a:spcAft>
              <a:buClr>
                <a:schemeClr val="dk1"/>
              </a:buClr>
              <a:buSzPts val="1800"/>
              <a:buChar char="•"/>
              <a:defRPr/>
            </a:lvl1pPr>
            <a:lvl2pPr marL="911865" lvl="1" indent="-341954" algn="l">
              <a:lnSpc>
                <a:spcPct val="90000"/>
              </a:lnSpc>
              <a:spcBef>
                <a:spcPts val="499"/>
              </a:spcBef>
              <a:spcAft>
                <a:spcPts val="0"/>
              </a:spcAft>
              <a:buClr>
                <a:schemeClr val="dk1"/>
              </a:buClr>
              <a:buSzPts val="1800"/>
              <a:buChar char="•"/>
              <a:defRPr/>
            </a:lvl2pPr>
            <a:lvl3pPr marL="1367799" lvl="2" indent="-341954" algn="l">
              <a:lnSpc>
                <a:spcPct val="90000"/>
              </a:lnSpc>
              <a:spcBef>
                <a:spcPts val="499"/>
              </a:spcBef>
              <a:spcAft>
                <a:spcPts val="0"/>
              </a:spcAft>
              <a:buClr>
                <a:schemeClr val="dk1"/>
              </a:buClr>
              <a:buSzPts val="1800"/>
              <a:buChar char="•"/>
              <a:defRPr/>
            </a:lvl3pPr>
            <a:lvl4pPr marL="1823731" lvl="3" indent="-341954" algn="l">
              <a:lnSpc>
                <a:spcPct val="90000"/>
              </a:lnSpc>
              <a:spcBef>
                <a:spcPts val="499"/>
              </a:spcBef>
              <a:spcAft>
                <a:spcPts val="0"/>
              </a:spcAft>
              <a:buClr>
                <a:schemeClr val="dk1"/>
              </a:buClr>
              <a:buSzPts val="1800"/>
              <a:buChar char="•"/>
              <a:defRPr/>
            </a:lvl4pPr>
            <a:lvl5pPr marL="2279669" lvl="4" indent="-341954" algn="l">
              <a:lnSpc>
                <a:spcPct val="90000"/>
              </a:lnSpc>
              <a:spcBef>
                <a:spcPts val="499"/>
              </a:spcBef>
              <a:spcAft>
                <a:spcPts val="0"/>
              </a:spcAft>
              <a:buClr>
                <a:schemeClr val="dk1"/>
              </a:buClr>
              <a:buSzPts val="1800"/>
              <a:buChar char="•"/>
              <a:defRPr/>
            </a:lvl5pPr>
            <a:lvl6pPr marL="2735595" lvl="5" indent="-341954" algn="l">
              <a:lnSpc>
                <a:spcPct val="90000"/>
              </a:lnSpc>
              <a:spcBef>
                <a:spcPts val="499"/>
              </a:spcBef>
              <a:spcAft>
                <a:spcPts val="0"/>
              </a:spcAft>
              <a:buClr>
                <a:schemeClr val="dk1"/>
              </a:buClr>
              <a:buSzPts val="1800"/>
              <a:buChar char="•"/>
              <a:defRPr/>
            </a:lvl6pPr>
            <a:lvl7pPr marL="3191521" lvl="6" indent="-341954" algn="l">
              <a:lnSpc>
                <a:spcPct val="90000"/>
              </a:lnSpc>
              <a:spcBef>
                <a:spcPts val="499"/>
              </a:spcBef>
              <a:spcAft>
                <a:spcPts val="0"/>
              </a:spcAft>
              <a:buClr>
                <a:schemeClr val="dk1"/>
              </a:buClr>
              <a:buSzPts val="1800"/>
              <a:buChar char="•"/>
              <a:defRPr/>
            </a:lvl7pPr>
            <a:lvl8pPr marL="3647449" lvl="7" indent="-341954" algn="l">
              <a:lnSpc>
                <a:spcPct val="90000"/>
              </a:lnSpc>
              <a:spcBef>
                <a:spcPts val="499"/>
              </a:spcBef>
              <a:spcAft>
                <a:spcPts val="0"/>
              </a:spcAft>
              <a:buClr>
                <a:schemeClr val="dk1"/>
              </a:buClr>
              <a:buSzPts val="1800"/>
              <a:buChar char="•"/>
              <a:defRPr/>
            </a:lvl8pPr>
            <a:lvl9pPr marL="4103386" lvl="8" indent="-341954" algn="l">
              <a:lnSpc>
                <a:spcPct val="90000"/>
              </a:lnSpc>
              <a:spcBef>
                <a:spcPts val="499"/>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84" name="Google Shape;84;p36"/>
          <p:cNvSpPr/>
          <p:nvPr/>
        </p:nvSpPr>
        <p:spPr>
          <a:xfrm>
            <a:off x="2051900" y="3271045"/>
            <a:ext cx="8058070" cy="1655763"/>
          </a:xfrm>
          <a:prstGeom prst="rect">
            <a:avLst/>
          </a:prstGeom>
          <a:noFill/>
          <a:ln>
            <a:noFill/>
          </a:ln>
        </p:spPr>
        <p:txBody>
          <a:bodyPr spcFirstLastPara="1" wrap="square" lIns="91177" tIns="45586" rIns="91177" bIns="45586" anchor="t" anchorCtr="0">
            <a:normAutofit/>
          </a:bodyPr>
          <a:lstStyle/>
          <a:p>
            <a:pPr algn="ctr" defTabSz="911865">
              <a:lnSpc>
                <a:spcPct val="150000"/>
              </a:lnSpc>
              <a:buClr>
                <a:srgbClr val="FF0000"/>
              </a:buClr>
              <a:buSzPts val="1200"/>
              <a:buFont typeface="Arial"/>
              <a:buNone/>
            </a:pPr>
            <a:r>
              <a:rPr lang="en-US" sz="1197">
                <a:solidFill>
                  <a:srgbClr val="FF0000"/>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sz="1197">
              <a:solidFill>
                <a:srgbClr val="FF0000"/>
              </a:solidFill>
              <a:latin typeface="Microsoft Yahei"/>
              <a:ea typeface="Microsoft Yahei"/>
              <a:cs typeface="Microsoft Yahei"/>
              <a:sym typeface="Microsoft Yahei"/>
            </a:endParaRPr>
          </a:p>
          <a:p>
            <a:pPr algn="ctr" defTabSz="911865">
              <a:lnSpc>
                <a:spcPct val="90000"/>
              </a:lnSpc>
              <a:spcBef>
                <a:spcPts val="998"/>
              </a:spcBef>
              <a:buClr>
                <a:srgbClr val="000000"/>
              </a:buClr>
              <a:buSzPts val="1200"/>
              <a:buFont typeface="Arial"/>
              <a:buNone/>
            </a:pPr>
            <a:endParaRPr sz="1197">
              <a:solidFill>
                <a:srgbClr val="FF0000"/>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1961266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2860324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8582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2" y="600200"/>
            <a:ext cx="8469395" cy="5454400"/>
          </a:xfrm>
          <a:prstGeom prst="rect">
            <a:avLst/>
          </a:prstGeom>
        </p:spPr>
        <p:txBody>
          <a:bodyPr spcFirstLastPara="1" wrap="square" lIns="91421" tIns="91421" rIns="91421" bIns="9142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1" tIns="91421" rIns="91421" bIns="9142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3966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p:spPr>
        <p:txBody>
          <a:bodyPr/>
          <a:lstStyle/>
          <a:p>
            <a:endParaRPr lang="en-US"/>
          </a:p>
        </p:txBody>
      </p:sp>
    </p:spTree>
    <p:extLst>
      <p:ext uri="{BB962C8B-B14F-4D97-AF65-F5344CB8AC3E}">
        <p14:creationId xmlns:p14="http://schemas.microsoft.com/office/powerpoint/2010/main" val="40774564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76"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76"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7040"/>
            <a:ext cx="2736414" cy="365125"/>
          </a:xfrm>
          <a:prstGeom prst="rect">
            <a:avLst/>
          </a:prstGeom>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7040"/>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300" y="6357040"/>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9883415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61838"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Tree>
    <p:extLst>
      <p:ext uri="{BB962C8B-B14F-4D97-AF65-F5344CB8AC3E}">
        <p14:creationId xmlns:p14="http://schemas.microsoft.com/office/powerpoint/2010/main" val="40020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6142" y="1825686"/>
            <a:ext cx="5168879"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7048" y="1825686"/>
            <a:ext cx="5168879"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7048" y="4076838"/>
            <a:ext cx="5168879"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76321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6766" y="-836613"/>
            <a:ext cx="13281424"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67476" y="6021390"/>
            <a:ext cx="23943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69674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794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813" y="2130433"/>
            <a:ext cx="10336212" cy="1470025"/>
          </a:xfrm>
        </p:spPr>
        <p:txBody>
          <a:bodyPr/>
          <a:lstStyle/>
          <a:p>
            <a:r>
              <a:rPr lang="en-US"/>
              <a:t>Click to edit Master title style</a:t>
            </a:r>
          </a:p>
        </p:txBody>
      </p:sp>
      <p:sp>
        <p:nvSpPr>
          <p:cNvPr id="3" name="Subtitle 2"/>
          <p:cNvSpPr>
            <a:spLocks noGrp="1"/>
          </p:cNvSpPr>
          <p:nvPr>
            <p:ph type="subTitle" idx="1"/>
          </p:nvPr>
        </p:nvSpPr>
        <p:spPr>
          <a:xfrm>
            <a:off x="1824041" y="3886200"/>
            <a:ext cx="8513762"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5" indent="0" algn="ctr">
              <a:buNone/>
              <a:defRPr>
                <a:solidFill>
                  <a:schemeClr val="tx1">
                    <a:tint val="75000"/>
                  </a:schemeClr>
                </a:solidFill>
              </a:defRPr>
            </a:lvl3pPr>
            <a:lvl4pPr marL="1371548" indent="0" algn="ctr">
              <a:buNone/>
              <a:defRPr>
                <a:solidFill>
                  <a:schemeClr val="tx1">
                    <a:tint val="75000"/>
                  </a:schemeClr>
                </a:solidFill>
              </a:defRPr>
            </a:lvl4pPr>
            <a:lvl5pPr marL="1828730" indent="0" algn="ctr">
              <a:buNone/>
              <a:defRPr>
                <a:solidFill>
                  <a:schemeClr val="tx1">
                    <a:tint val="75000"/>
                  </a:schemeClr>
                </a:solidFill>
              </a:defRPr>
            </a:lvl5pPr>
            <a:lvl6pPr marL="2285913" indent="0" algn="ctr">
              <a:buNone/>
              <a:defRPr>
                <a:solidFill>
                  <a:schemeClr val="tx1">
                    <a:tint val="75000"/>
                  </a:schemeClr>
                </a:solidFill>
              </a:defRPr>
            </a:lvl6pPr>
            <a:lvl7pPr marL="2743094" indent="0" algn="ctr">
              <a:buNone/>
              <a:defRPr>
                <a:solidFill>
                  <a:schemeClr val="tx1">
                    <a:tint val="75000"/>
                  </a:schemeClr>
                </a:solidFill>
              </a:defRPr>
            </a:lvl7pPr>
            <a:lvl8pPr marL="3200277" indent="0" algn="ctr">
              <a:buNone/>
              <a:defRPr>
                <a:solidFill>
                  <a:schemeClr val="tx1">
                    <a:tint val="75000"/>
                  </a:schemeClr>
                </a:solidFill>
              </a:defRPr>
            </a:lvl8pPr>
            <a:lvl9pPr marL="3657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84EF90-0C74-4FE4-A71E-C96DCFD7CF2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327665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4EF90-0C74-4FE4-A71E-C96DCFD7CF2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91065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438" y="4406908"/>
            <a:ext cx="103378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438" y="2906713"/>
            <a:ext cx="103378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5" indent="0">
              <a:buNone/>
              <a:defRPr sz="1600">
                <a:solidFill>
                  <a:schemeClr val="tx1">
                    <a:tint val="75000"/>
                  </a:schemeClr>
                </a:solidFill>
              </a:defRPr>
            </a:lvl3pPr>
            <a:lvl4pPr marL="1371548" indent="0">
              <a:buNone/>
              <a:defRPr sz="1400">
                <a:solidFill>
                  <a:schemeClr val="tx1">
                    <a:tint val="75000"/>
                  </a:schemeClr>
                </a:solidFill>
              </a:defRPr>
            </a:lvl4pPr>
            <a:lvl5pPr marL="1828730" indent="0">
              <a:buNone/>
              <a:defRPr sz="1400">
                <a:solidFill>
                  <a:schemeClr val="tx1">
                    <a:tint val="75000"/>
                  </a:schemeClr>
                </a:solidFill>
              </a:defRPr>
            </a:lvl5pPr>
            <a:lvl6pPr marL="2285913" indent="0">
              <a:buNone/>
              <a:defRPr sz="1400">
                <a:solidFill>
                  <a:schemeClr val="tx1">
                    <a:tint val="75000"/>
                  </a:schemeClr>
                </a:solidFill>
              </a:defRPr>
            </a:lvl6pPr>
            <a:lvl7pPr marL="2743094" indent="0">
              <a:buNone/>
              <a:defRPr sz="1400">
                <a:solidFill>
                  <a:schemeClr val="tx1">
                    <a:tint val="75000"/>
                  </a:schemeClr>
                </a:solidFill>
              </a:defRPr>
            </a:lvl7pPr>
            <a:lvl8pPr marL="3200277" indent="0">
              <a:buNone/>
              <a:defRPr sz="1400">
                <a:solidFill>
                  <a:schemeClr val="tx1">
                    <a:tint val="75000"/>
                  </a:schemeClr>
                </a:solidFill>
              </a:defRPr>
            </a:lvl8pPr>
            <a:lvl9pPr marL="365745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84EF90-0C74-4FE4-A71E-C96DCFD7CF2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761117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600206"/>
            <a:ext cx="53959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6" y="1600206"/>
            <a:ext cx="5397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4EF90-0C74-4FE4-A71E-C96DCFD7CF23}"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013124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15" y="1535113"/>
            <a:ext cx="5373687" cy="639762"/>
          </a:xfrm>
        </p:spPr>
        <p:txBody>
          <a:bodyPr anchor="b"/>
          <a:lstStyle>
            <a:lvl1pPr marL="0" indent="0">
              <a:buNone/>
              <a:defRPr sz="2400" b="1"/>
            </a:lvl1pPr>
            <a:lvl2pPr marL="457182" indent="0">
              <a:buNone/>
              <a:defRPr sz="2000" b="1"/>
            </a:lvl2pPr>
            <a:lvl3pPr marL="914365" indent="0">
              <a:buNone/>
              <a:defRPr sz="1800" b="1"/>
            </a:lvl3pPr>
            <a:lvl4pPr marL="1371548" indent="0">
              <a:buNone/>
              <a:defRPr sz="1600" b="1"/>
            </a:lvl4pPr>
            <a:lvl5pPr marL="1828730" indent="0">
              <a:buNone/>
              <a:defRPr sz="1600" b="1"/>
            </a:lvl5pPr>
            <a:lvl6pPr marL="2285913" indent="0">
              <a:buNone/>
              <a:defRPr sz="1600" b="1"/>
            </a:lvl6pPr>
            <a:lvl7pPr marL="2743094" indent="0">
              <a:buNone/>
              <a:defRPr sz="1600" b="1"/>
            </a:lvl7pPr>
            <a:lvl8pPr marL="3200277" indent="0">
              <a:buNone/>
              <a:defRPr sz="1600" b="1"/>
            </a:lvl8pPr>
            <a:lvl9pPr marL="3657459"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5" y="2174875"/>
            <a:ext cx="53736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555" y="1535113"/>
            <a:ext cx="5375275" cy="639762"/>
          </a:xfrm>
        </p:spPr>
        <p:txBody>
          <a:bodyPr anchor="b"/>
          <a:lstStyle>
            <a:lvl1pPr marL="0" indent="0">
              <a:buNone/>
              <a:defRPr sz="2400" b="1"/>
            </a:lvl1pPr>
            <a:lvl2pPr marL="457182" indent="0">
              <a:buNone/>
              <a:defRPr sz="2000" b="1"/>
            </a:lvl2pPr>
            <a:lvl3pPr marL="914365" indent="0">
              <a:buNone/>
              <a:defRPr sz="1800" b="1"/>
            </a:lvl3pPr>
            <a:lvl4pPr marL="1371548" indent="0">
              <a:buNone/>
              <a:defRPr sz="1600" b="1"/>
            </a:lvl4pPr>
            <a:lvl5pPr marL="1828730" indent="0">
              <a:buNone/>
              <a:defRPr sz="1600" b="1"/>
            </a:lvl5pPr>
            <a:lvl6pPr marL="2285913" indent="0">
              <a:buNone/>
              <a:defRPr sz="1600" b="1"/>
            </a:lvl6pPr>
            <a:lvl7pPr marL="2743094" indent="0">
              <a:buNone/>
              <a:defRPr sz="1600" b="1"/>
            </a:lvl7pPr>
            <a:lvl8pPr marL="3200277" indent="0">
              <a:buNone/>
              <a:defRPr sz="1600" b="1"/>
            </a:lvl8pPr>
            <a:lvl9pPr marL="365745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555" y="2174875"/>
            <a:ext cx="53752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4EF90-0C74-4FE4-A71E-C96DCFD7CF23}" type="datetimeFigureOut">
              <a:rPr lang="en-US" smtClean="0"/>
              <a:t>3/17/2025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1766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4EF90-0C74-4FE4-A71E-C96DCFD7CF23}"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2533865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4EF90-0C74-4FE4-A71E-C96DCFD7CF23}" type="datetimeFigureOut">
              <a:rPr lang="en-US" smtClean="0"/>
              <a:t>3/17/2025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26509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273050"/>
            <a:ext cx="400050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564" y="273056"/>
            <a:ext cx="6799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13" y="1435103"/>
            <a:ext cx="4000500" cy="4691063"/>
          </a:xfrm>
        </p:spPr>
        <p:txBody>
          <a:bodyPr/>
          <a:lstStyle>
            <a:lvl1pPr marL="0" indent="0">
              <a:buNone/>
              <a:defRPr sz="1400"/>
            </a:lvl1pPr>
            <a:lvl2pPr marL="457182" indent="0">
              <a:buNone/>
              <a:defRPr sz="1200"/>
            </a:lvl2pPr>
            <a:lvl3pPr marL="914365" indent="0">
              <a:buNone/>
              <a:defRPr sz="1000"/>
            </a:lvl3pPr>
            <a:lvl4pPr marL="1371548" indent="0">
              <a:buNone/>
              <a:defRPr sz="900"/>
            </a:lvl4pPr>
            <a:lvl5pPr marL="1828730" indent="0">
              <a:buNone/>
              <a:defRPr sz="900"/>
            </a:lvl5pPr>
            <a:lvl6pPr marL="2285913" indent="0">
              <a:buNone/>
              <a:defRPr sz="900"/>
            </a:lvl6pPr>
            <a:lvl7pPr marL="2743094" indent="0">
              <a:buNone/>
              <a:defRPr sz="900"/>
            </a:lvl7pPr>
            <a:lvl8pPr marL="3200277" indent="0">
              <a:buNone/>
              <a:defRPr sz="900"/>
            </a:lvl8pPr>
            <a:lvl9pPr marL="36574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84EF90-0C74-4FE4-A71E-C96DCFD7CF23}"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2752464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4425" y="4800600"/>
            <a:ext cx="7296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4425" y="612775"/>
            <a:ext cx="7296150" cy="4114800"/>
          </a:xfrm>
        </p:spPr>
        <p:txBody>
          <a:bodyPr/>
          <a:lstStyle>
            <a:lvl1pPr marL="0" indent="0">
              <a:buNone/>
              <a:defRPr sz="3200"/>
            </a:lvl1pPr>
            <a:lvl2pPr marL="457182" indent="0">
              <a:buNone/>
              <a:defRPr sz="2800"/>
            </a:lvl2pPr>
            <a:lvl3pPr marL="914365" indent="0">
              <a:buNone/>
              <a:defRPr sz="2400"/>
            </a:lvl3pPr>
            <a:lvl4pPr marL="1371548" indent="0">
              <a:buNone/>
              <a:defRPr sz="2000"/>
            </a:lvl4pPr>
            <a:lvl5pPr marL="1828730" indent="0">
              <a:buNone/>
              <a:defRPr sz="2000"/>
            </a:lvl5pPr>
            <a:lvl6pPr marL="2285913" indent="0">
              <a:buNone/>
              <a:defRPr sz="2000"/>
            </a:lvl6pPr>
            <a:lvl7pPr marL="2743094" indent="0">
              <a:buNone/>
              <a:defRPr sz="2000"/>
            </a:lvl7pPr>
            <a:lvl8pPr marL="3200277" indent="0">
              <a:buNone/>
              <a:defRPr sz="2000"/>
            </a:lvl8pPr>
            <a:lvl9pPr marL="3657459" indent="0">
              <a:buNone/>
              <a:defRPr sz="2000"/>
            </a:lvl9pPr>
          </a:lstStyle>
          <a:p>
            <a:endParaRPr lang="en-US"/>
          </a:p>
        </p:txBody>
      </p:sp>
      <p:sp>
        <p:nvSpPr>
          <p:cNvPr id="4" name="Text Placeholder 3"/>
          <p:cNvSpPr>
            <a:spLocks noGrp="1"/>
          </p:cNvSpPr>
          <p:nvPr>
            <p:ph type="body" sz="half" idx="2"/>
          </p:nvPr>
        </p:nvSpPr>
        <p:spPr>
          <a:xfrm>
            <a:off x="2384425" y="5367338"/>
            <a:ext cx="7296150" cy="804862"/>
          </a:xfrm>
        </p:spPr>
        <p:txBody>
          <a:bodyPr/>
          <a:lstStyle>
            <a:lvl1pPr marL="0" indent="0">
              <a:buNone/>
              <a:defRPr sz="1400"/>
            </a:lvl1pPr>
            <a:lvl2pPr marL="457182" indent="0">
              <a:buNone/>
              <a:defRPr sz="1200"/>
            </a:lvl2pPr>
            <a:lvl3pPr marL="914365" indent="0">
              <a:buNone/>
              <a:defRPr sz="1000"/>
            </a:lvl3pPr>
            <a:lvl4pPr marL="1371548" indent="0">
              <a:buNone/>
              <a:defRPr sz="900"/>
            </a:lvl4pPr>
            <a:lvl5pPr marL="1828730" indent="0">
              <a:buNone/>
              <a:defRPr sz="900"/>
            </a:lvl5pPr>
            <a:lvl6pPr marL="2285913" indent="0">
              <a:buNone/>
              <a:defRPr sz="900"/>
            </a:lvl6pPr>
            <a:lvl7pPr marL="2743094" indent="0">
              <a:buNone/>
              <a:defRPr sz="900"/>
            </a:lvl7pPr>
            <a:lvl8pPr marL="3200277" indent="0">
              <a:buNone/>
              <a:defRPr sz="900"/>
            </a:lvl8pPr>
            <a:lvl9pPr marL="365745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84EF90-0C74-4FE4-A71E-C96DCFD7CF23}" type="datetimeFigureOut">
              <a:rPr lang="en-US" smtClean="0"/>
              <a:t>3/17/2025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1328821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4EF90-0C74-4FE4-A71E-C96DCFD7CF2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86949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29807" y="1710379"/>
            <a:ext cx="1048958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29807" y="4590103"/>
            <a:ext cx="10489585" cy="1500187"/>
          </a:xfrm>
        </p:spPr>
        <p:txBody>
          <a:bodyPr/>
          <a:lstStyle>
            <a:lvl1pPr marL="0" indent="0">
              <a:buNone/>
              <a:defRPr sz="2400">
                <a:solidFill>
                  <a:schemeClr val="tx1">
                    <a:tint val="75000"/>
                  </a:schemeClr>
                </a:solidFill>
              </a:defRPr>
            </a:lvl1pPr>
            <a:lvl2pPr marL="456431" indent="0">
              <a:buNone/>
              <a:defRPr sz="2000">
                <a:solidFill>
                  <a:schemeClr val="tx1">
                    <a:tint val="75000"/>
                  </a:schemeClr>
                </a:solidFill>
              </a:defRPr>
            </a:lvl2pPr>
            <a:lvl3pPr marL="912849" indent="0">
              <a:buNone/>
              <a:defRPr sz="1800">
                <a:solidFill>
                  <a:schemeClr val="tx1">
                    <a:tint val="75000"/>
                  </a:schemeClr>
                </a:solidFill>
              </a:defRPr>
            </a:lvl3pPr>
            <a:lvl4pPr marL="1369270" indent="0">
              <a:buNone/>
              <a:defRPr sz="1600">
                <a:solidFill>
                  <a:schemeClr val="tx1">
                    <a:tint val="75000"/>
                  </a:schemeClr>
                </a:solidFill>
              </a:defRPr>
            </a:lvl4pPr>
            <a:lvl5pPr marL="1825696" indent="0">
              <a:buNone/>
              <a:defRPr sz="1600">
                <a:solidFill>
                  <a:schemeClr val="tx1">
                    <a:tint val="75000"/>
                  </a:schemeClr>
                </a:solidFill>
              </a:defRPr>
            </a:lvl5pPr>
            <a:lvl6pPr marL="2282120" indent="0">
              <a:buNone/>
              <a:defRPr sz="1600">
                <a:solidFill>
                  <a:schemeClr val="tx1">
                    <a:tint val="75000"/>
                  </a:schemeClr>
                </a:solidFill>
              </a:defRPr>
            </a:lvl6pPr>
            <a:lvl7pPr marL="2738545" indent="0">
              <a:buNone/>
              <a:defRPr sz="1600">
                <a:solidFill>
                  <a:schemeClr val="tx1">
                    <a:tint val="75000"/>
                  </a:schemeClr>
                </a:solidFill>
              </a:defRPr>
            </a:lvl7pPr>
            <a:lvl8pPr marL="3194967" indent="0">
              <a:buNone/>
              <a:defRPr sz="1600">
                <a:solidFill>
                  <a:schemeClr val="tx1">
                    <a:tint val="75000"/>
                  </a:schemeClr>
                </a:solidFill>
              </a:defRPr>
            </a:lvl8pPr>
            <a:lvl9pPr marL="365138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335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74644"/>
            <a:ext cx="2735262"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6" y="274644"/>
            <a:ext cx="8058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4EF90-0C74-4FE4-A71E-C96DCFD7CF2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9B67CE-55F8-49D6-BD74-32A20F78683B}" type="slidenum">
              <a:rPr lang="en-US" smtClean="0"/>
              <a:t>‹#›</a:t>
            </a:fld>
            <a:endParaRPr lang="en-US"/>
          </a:p>
        </p:txBody>
      </p:sp>
    </p:spTree>
    <p:extLst>
      <p:ext uri="{BB962C8B-B14F-4D97-AF65-F5344CB8AC3E}">
        <p14:creationId xmlns:p14="http://schemas.microsoft.com/office/powerpoint/2010/main" val="3753035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61838"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Tree>
    <p:extLst>
      <p:ext uri="{BB962C8B-B14F-4D97-AF65-F5344CB8AC3E}">
        <p14:creationId xmlns:p14="http://schemas.microsoft.com/office/powerpoint/2010/main" val="268060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36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579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0248" y="1122361"/>
            <a:ext cx="9121379" cy="2387600"/>
          </a:xfrm>
          <a:prstGeom prst="rect">
            <a:avLst/>
          </a:prstGeom>
        </p:spPr>
        <p:txBody>
          <a:bodyPr lIns="87513" tIns="43762" rIns="87513" bIns="43762" anchor="b"/>
          <a:lstStyle>
            <a:lvl1pPr algn="ctr">
              <a:defRPr sz="58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0248" y="3602079"/>
            <a:ext cx="9121379" cy="1655762"/>
          </a:xfrm>
          <a:prstGeom prst="rect">
            <a:avLst/>
          </a:prstGeom>
        </p:spPr>
        <p:txBody>
          <a:bodyPr lIns="87513" tIns="43762" rIns="87513" bIns="43762"/>
          <a:lstStyle>
            <a:lvl1pPr marL="0" indent="0" algn="ctr">
              <a:buNone/>
              <a:defRPr sz="2400"/>
            </a:lvl1pPr>
            <a:lvl2pPr marL="437593" indent="0" algn="ctr">
              <a:buNone/>
              <a:defRPr sz="1900"/>
            </a:lvl2pPr>
            <a:lvl3pPr marL="875184" indent="0" algn="ctr">
              <a:buNone/>
              <a:defRPr sz="1700"/>
            </a:lvl3pPr>
            <a:lvl4pPr marL="1312775" indent="0" algn="ctr">
              <a:buNone/>
              <a:defRPr sz="1400"/>
            </a:lvl4pPr>
            <a:lvl5pPr marL="1750359" indent="0" algn="ctr">
              <a:buNone/>
              <a:defRPr sz="1400"/>
            </a:lvl5pPr>
            <a:lvl6pPr marL="2187954" indent="0" algn="ctr">
              <a:buNone/>
              <a:defRPr sz="1400"/>
            </a:lvl6pPr>
            <a:lvl7pPr marL="2625543" indent="0" algn="ctr">
              <a:buNone/>
              <a:defRPr sz="1400"/>
            </a:lvl7pPr>
            <a:lvl8pPr marL="3063136" indent="0" algn="ctr">
              <a:buNone/>
              <a:defRPr sz="1400"/>
            </a:lvl8pPr>
            <a:lvl9pPr marL="3500731" indent="0" algn="ctr">
              <a:buNone/>
              <a:defRPr sz="14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510538292"/>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2731084597"/>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29794" y="1709749"/>
            <a:ext cx="10489585" cy="2852738"/>
          </a:xfrm>
          <a:prstGeom prst="rect">
            <a:avLst/>
          </a:prstGeom>
        </p:spPr>
        <p:txBody>
          <a:bodyPr lIns="87513" tIns="43762" rIns="87513" bIns="43762" anchor="b"/>
          <a:lstStyle>
            <a:lvl1pPr>
              <a:defRPr sz="58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29794" y="4589484"/>
            <a:ext cx="10489585" cy="1500188"/>
          </a:xfrm>
          <a:prstGeom prst="rect">
            <a:avLst/>
          </a:prstGeom>
        </p:spPr>
        <p:txBody>
          <a:bodyPr lIns="87513" tIns="43762" rIns="87513" bIns="43762"/>
          <a:lstStyle>
            <a:lvl1pPr marL="0" indent="0">
              <a:buNone/>
              <a:defRPr sz="2400">
                <a:solidFill>
                  <a:schemeClr val="tx1">
                    <a:tint val="75000"/>
                  </a:schemeClr>
                </a:solidFill>
              </a:defRPr>
            </a:lvl1pPr>
            <a:lvl2pPr marL="437593" indent="0">
              <a:buNone/>
              <a:defRPr sz="1900">
                <a:solidFill>
                  <a:schemeClr val="tx1">
                    <a:tint val="75000"/>
                  </a:schemeClr>
                </a:solidFill>
              </a:defRPr>
            </a:lvl2pPr>
            <a:lvl3pPr marL="875184" indent="0">
              <a:buNone/>
              <a:defRPr sz="1700">
                <a:solidFill>
                  <a:schemeClr val="tx1">
                    <a:tint val="75000"/>
                  </a:schemeClr>
                </a:solidFill>
              </a:defRPr>
            </a:lvl3pPr>
            <a:lvl4pPr marL="1312775" indent="0">
              <a:buNone/>
              <a:defRPr sz="1400">
                <a:solidFill>
                  <a:schemeClr val="tx1">
                    <a:tint val="75000"/>
                  </a:schemeClr>
                </a:solidFill>
              </a:defRPr>
            </a:lvl4pPr>
            <a:lvl5pPr marL="1750359" indent="0">
              <a:buNone/>
              <a:defRPr sz="1400">
                <a:solidFill>
                  <a:schemeClr val="tx1">
                    <a:tint val="75000"/>
                  </a:schemeClr>
                </a:solidFill>
              </a:defRPr>
            </a:lvl5pPr>
            <a:lvl6pPr marL="2187954" indent="0">
              <a:buNone/>
              <a:defRPr sz="1400">
                <a:solidFill>
                  <a:schemeClr val="tx1">
                    <a:tint val="75000"/>
                  </a:schemeClr>
                </a:solidFill>
              </a:defRPr>
            </a:lvl6pPr>
            <a:lvl7pPr marL="2625543" indent="0">
              <a:buNone/>
              <a:defRPr sz="1400">
                <a:solidFill>
                  <a:schemeClr val="tx1">
                    <a:tint val="75000"/>
                  </a:schemeClr>
                </a:solidFill>
              </a:defRPr>
            </a:lvl7pPr>
            <a:lvl8pPr marL="3063136" indent="0">
              <a:buNone/>
              <a:defRPr sz="1400">
                <a:solidFill>
                  <a:schemeClr val="tx1">
                    <a:tint val="75000"/>
                  </a:schemeClr>
                </a:solidFill>
              </a:defRPr>
            </a:lvl8pPr>
            <a:lvl9pPr marL="3500731"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1137119780"/>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6128" y="1825627"/>
            <a:ext cx="5168781"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56934" y="1825627"/>
            <a:ext cx="5168781"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1912152130"/>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7715" y="365130"/>
            <a:ext cx="10489585" cy="1325562"/>
          </a:xfrm>
          <a:prstGeom prst="rect">
            <a:avLst/>
          </a:prstGeom>
        </p:spPr>
        <p:txBody>
          <a:bodyPr lIns="87513" tIns="43762" rIns="87513" bIns="43762"/>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7716" y="1681163"/>
            <a:ext cx="5145027" cy="823912"/>
          </a:xfrm>
          <a:prstGeom prst="rect">
            <a:avLst/>
          </a:prstGeom>
        </p:spPr>
        <p:txBody>
          <a:bodyPr lIns="87513" tIns="43762" rIns="87513" bIns="43762" anchor="b"/>
          <a:lstStyle>
            <a:lvl1pPr marL="0" indent="0">
              <a:buNone/>
              <a:defRPr sz="2400" b="1"/>
            </a:lvl1pPr>
            <a:lvl2pPr marL="437593" indent="0">
              <a:buNone/>
              <a:defRPr sz="1900" b="1"/>
            </a:lvl2pPr>
            <a:lvl3pPr marL="875184" indent="0">
              <a:buNone/>
              <a:defRPr sz="1700" b="1"/>
            </a:lvl3pPr>
            <a:lvl4pPr marL="1312775" indent="0">
              <a:buNone/>
              <a:defRPr sz="1400" b="1"/>
            </a:lvl4pPr>
            <a:lvl5pPr marL="1750359" indent="0">
              <a:buNone/>
              <a:defRPr sz="1400" b="1"/>
            </a:lvl5pPr>
            <a:lvl6pPr marL="2187954" indent="0">
              <a:buNone/>
              <a:defRPr sz="1400" b="1"/>
            </a:lvl6pPr>
            <a:lvl7pPr marL="2625543" indent="0">
              <a:buNone/>
              <a:defRPr sz="1400" b="1"/>
            </a:lvl7pPr>
            <a:lvl8pPr marL="3063136" indent="0">
              <a:buNone/>
              <a:defRPr sz="1400" b="1"/>
            </a:lvl8pPr>
            <a:lvl9pPr marL="3500731" indent="0">
              <a:buNone/>
              <a:defRPr sz="14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7716" y="2505087"/>
            <a:ext cx="5145027" cy="3684587"/>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56944" y="1681163"/>
            <a:ext cx="5170366" cy="823912"/>
          </a:xfrm>
          <a:prstGeom prst="rect">
            <a:avLst/>
          </a:prstGeom>
        </p:spPr>
        <p:txBody>
          <a:bodyPr lIns="87513" tIns="43762" rIns="87513" bIns="43762" anchor="b"/>
          <a:lstStyle>
            <a:lvl1pPr marL="0" indent="0">
              <a:buNone/>
              <a:defRPr sz="2400" b="1"/>
            </a:lvl1pPr>
            <a:lvl2pPr marL="437593" indent="0">
              <a:buNone/>
              <a:defRPr sz="1900" b="1"/>
            </a:lvl2pPr>
            <a:lvl3pPr marL="875184" indent="0">
              <a:buNone/>
              <a:defRPr sz="1700" b="1"/>
            </a:lvl3pPr>
            <a:lvl4pPr marL="1312775" indent="0">
              <a:buNone/>
              <a:defRPr sz="1400" b="1"/>
            </a:lvl4pPr>
            <a:lvl5pPr marL="1750359" indent="0">
              <a:buNone/>
              <a:defRPr sz="1400" b="1"/>
            </a:lvl5pPr>
            <a:lvl6pPr marL="2187954" indent="0">
              <a:buNone/>
              <a:defRPr sz="1400" b="1"/>
            </a:lvl6pPr>
            <a:lvl7pPr marL="2625543" indent="0">
              <a:buNone/>
              <a:defRPr sz="1400" b="1"/>
            </a:lvl7pPr>
            <a:lvl8pPr marL="3063136" indent="0">
              <a:buNone/>
              <a:defRPr sz="1400" b="1"/>
            </a:lvl8pPr>
            <a:lvl9pPr marL="3500731" indent="0">
              <a:buNone/>
              <a:defRPr sz="14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56944" y="2505087"/>
            <a:ext cx="5170366" cy="3684587"/>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65354725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51602371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6128"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5695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073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4128577140"/>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7753" y="457200"/>
            <a:ext cx="3922508" cy="1600200"/>
          </a:xfrm>
          <a:prstGeom prst="rect">
            <a:avLst/>
          </a:prstGeom>
        </p:spPr>
        <p:txBody>
          <a:bodyPr lIns="87513" tIns="43762" rIns="87513" bIns="43762" anchor="b"/>
          <a:lstStyle>
            <a:lvl1pPr>
              <a:defRPr sz="31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70377" y="987470"/>
            <a:ext cx="6156930" cy="4873626"/>
          </a:xfrm>
          <a:prstGeom prst="rect">
            <a:avLst/>
          </a:prstGeom>
        </p:spPr>
        <p:txBody>
          <a:bodyPr lIns="87513" tIns="43762" rIns="87513" bIns="43762"/>
          <a:lstStyle>
            <a:lvl1pPr>
              <a:defRPr sz="3100"/>
            </a:lvl1pPr>
            <a:lvl2pPr>
              <a:defRPr sz="2700"/>
            </a:lvl2pPr>
            <a:lvl3pPr>
              <a:defRPr sz="24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7753" y="2057400"/>
            <a:ext cx="3922508" cy="3811588"/>
          </a:xfrm>
          <a:prstGeom prst="rect">
            <a:avLst/>
          </a:prstGeom>
        </p:spPr>
        <p:txBody>
          <a:bodyPr lIns="87513" tIns="43762" rIns="87513" bIns="43762"/>
          <a:lstStyle>
            <a:lvl1pPr marL="0" indent="0">
              <a:buNone/>
              <a:defRPr sz="1400"/>
            </a:lvl1pPr>
            <a:lvl2pPr marL="437593" indent="0">
              <a:buNone/>
              <a:defRPr sz="1400"/>
            </a:lvl2pPr>
            <a:lvl3pPr marL="875184" indent="0">
              <a:buNone/>
              <a:defRPr sz="1200"/>
            </a:lvl3pPr>
            <a:lvl4pPr marL="1312775" indent="0">
              <a:buNone/>
              <a:defRPr sz="800"/>
            </a:lvl4pPr>
            <a:lvl5pPr marL="1750359" indent="0">
              <a:buNone/>
              <a:defRPr sz="800"/>
            </a:lvl5pPr>
            <a:lvl6pPr marL="2187954" indent="0">
              <a:buNone/>
              <a:defRPr sz="800"/>
            </a:lvl6pPr>
            <a:lvl7pPr marL="2625543" indent="0">
              <a:buNone/>
              <a:defRPr sz="800"/>
            </a:lvl7pPr>
            <a:lvl8pPr marL="3063136" indent="0">
              <a:buNone/>
              <a:defRPr sz="800"/>
            </a:lvl8pPr>
            <a:lvl9pPr marL="350073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983427555"/>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7753" y="457200"/>
            <a:ext cx="3922508" cy="1600200"/>
          </a:xfrm>
          <a:prstGeom prst="rect">
            <a:avLst/>
          </a:prstGeom>
        </p:spPr>
        <p:txBody>
          <a:bodyPr lIns="87513" tIns="43762" rIns="87513" bIns="43762" anchor="b"/>
          <a:lstStyle>
            <a:lvl1pPr>
              <a:defRPr sz="31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70377" y="987470"/>
            <a:ext cx="6156930" cy="4873626"/>
          </a:xfrm>
          <a:prstGeom prst="rect">
            <a:avLst/>
          </a:prstGeom>
        </p:spPr>
        <p:txBody>
          <a:bodyPr lIns="87513" tIns="43762" rIns="87513" bIns="43762"/>
          <a:lstStyle>
            <a:lvl1pPr marL="0" indent="0">
              <a:buNone/>
              <a:defRPr sz="3100"/>
            </a:lvl1pPr>
            <a:lvl2pPr marL="437593" indent="0">
              <a:buNone/>
              <a:defRPr sz="2700"/>
            </a:lvl2pPr>
            <a:lvl3pPr marL="875184" indent="0">
              <a:buNone/>
              <a:defRPr sz="2400"/>
            </a:lvl3pPr>
            <a:lvl4pPr marL="1312775" indent="0">
              <a:buNone/>
              <a:defRPr sz="1900"/>
            </a:lvl4pPr>
            <a:lvl5pPr marL="1750359" indent="0">
              <a:buNone/>
              <a:defRPr sz="1900"/>
            </a:lvl5pPr>
            <a:lvl6pPr marL="2187954" indent="0">
              <a:buNone/>
              <a:defRPr sz="1900"/>
            </a:lvl6pPr>
            <a:lvl7pPr marL="2625543" indent="0">
              <a:buNone/>
              <a:defRPr sz="1900"/>
            </a:lvl7pPr>
            <a:lvl8pPr marL="3063136" indent="0">
              <a:buNone/>
              <a:defRPr sz="1900"/>
            </a:lvl8pPr>
            <a:lvl9pPr marL="3500731" indent="0">
              <a:buNone/>
              <a:defRPr sz="19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7753" y="2057400"/>
            <a:ext cx="3922508" cy="3811588"/>
          </a:xfrm>
          <a:prstGeom prst="rect">
            <a:avLst/>
          </a:prstGeom>
        </p:spPr>
        <p:txBody>
          <a:bodyPr lIns="87513" tIns="43762" rIns="87513" bIns="43762"/>
          <a:lstStyle>
            <a:lvl1pPr marL="0" indent="0">
              <a:buNone/>
              <a:defRPr sz="1400"/>
            </a:lvl1pPr>
            <a:lvl2pPr marL="437593" indent="0">
              <a:buNone/>
              <a:defRPr sz="1400"/>
            </a:lvl2pPr>
            <a:lvl3pPr marL="875184" indent="0">
              <a:buNone/>
              <a:defRPr sz="1200"/>
            </a:lvl3pPr>
            <a:lvl4pPr marL="1312775" indent="0">
              <a:buNone/>
              <a:defRPr sz="800"/>
            </a:lvl4pPr>
            <a:lvl5pPr marL="1750359" indent="0">
              <a:buNone/>
              <a:defRPr sz="800"/>
            </a:lvl5pPr>
            <a:lvl6pPr marL="2187954" indent="0">
              <a:buNone/>
              <a:defRPr sz="800"/>
            </a:lvl6pPr>
            <a:lvl7pPr marL="2625543" indent="0">
              <a:buNone/>
              <a:defRPr sz="800"/>
            </a:lvl7pPr>
            <a:lvl8pPr marL="3063136" indent="0">
              <a:buNone/>
              <a:defRPr sz="800"/>
            </a:lvl8pPr>
            <a:lvl9pPr marL="3500731"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55933952"/>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36127" y="348206"/>
            <a:ext cx="10489585" cy="1325562"/>
          </a:xfrm>
          <a:prstGeom prst="rect">
            <a:avLst/>
          </a:prstGeom>
        </p:spPr>
        <p:txBody>
          <a:bodyPr lIns="87513" tIns="43762" rIns="87513" bIns="43762"/>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6127" y="1825627"/>
            <a:ext cx="10489585" cy="4351338"/>
          </a:xfrm>
          <a:prstGeom prst="rect">
            <a:avLst/>
          </a:prstGeom>
        </p:spPr>
        <p:txBody>
          <a:bodyPr vert="eaVert"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05978569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03331" y="365141"/>
            <a:ext cx="2622397" cy="5811839"/>
          </a:xfrm>
          <a:prstGeom prst="rect">
            <a:avLst/>
          </a:prstGeom>
        </p:spPr>
        <p:txBody>
          <a:bodyPr vert="eaVert" lIns="87513" tIns="43762" rIns="87513" bIns="43762"/>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6175" y="365141"/>
            <a:ext cx="7715166" cy="5811839"/>
          </a:xfrm>
          <a:prstGeom prst="rect">
            <a:avLst/>
          </a:prstGeom>
        </p:spPr>
        <p:txBody>
          <a:bodyPr vert="eaVert"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117B3AC9-6F66-442D-8A61-F06030142A82}" type="datetimeFigureOut">
              <a:rPr lang="en-US" sz="1700" smtClean="0">
                <a:solidFill>
                  <a:prstClr val="black"/>
                </a:solidFill>
              </a:rPr>
              <a:pPr defTabSz="875184"/>
              <a:t>3/17/2025</a:t>
            </a:fld>
            <a:endParaRPr lang="en-US" sz="1700">
              <a:solidFill>
                <a:prstClr val="black"/>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a:xfrm>
            <a:off x="4053964" y="6362733"/>
            <a:ext cx="4104620" cy="365125"/>
          </a:xfrm>
          <a:prstGeom prst="rect">
            <a:avLst/>
          </a:prstGeom>
        </p:spPr>
        <p:txBody>
          <a:bodyPr lIns="87513" tIns="43762" rIns="87513" bIns="43762"/>
          <a:lstStyle/>
          <a:p>
            <a:pPr defTabSz="875184"/>
            <a:endParaRPr lang="en-US" sz="1700">
              <a:solidFill>
                <a:prstClr val="black"/>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36F16E06-0DD9-48EC-8D3A-7CC625600D6C}" type="slidenum">
              <a:rPr lang="en-US" sz="1700" smtClean="0">
                <a:solidFill>
                  <a:prstClr val="black"/>
                </a:solidFill>
              </a:rPr>
              <a:pPr defTabSz="875184"/>
              <a:t>‹#›</a:t>
            </a:fld>
            <a:endParaRPr lang="en-US" sz="1700">
              <a:solidFill>
                <a:prstClr val="black"/>
              </a:solidFill>
            </a:endParaRPr>
          </a:p>
        </p:txBody>
      </p:sp>
    </p:spTree>
    <p:extLst>
      <p:ext uri="{BB962C8B-B14F-4D97-AF65-F5344CB8AC3E}">
        <p14:creationId xmlns:p14="http://schemas.microsoft.com/office/powerpoint/2010/main" val="3689591550"/>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64" y="600217"/>
            <a:ext cx="8469395" cy="5454399"/>
          </a:xfrm>
          <a:prstGeom prst="rect">
            <a:avLst/>
          </a:prstGeom>
        </p:spPr>
        <p:txBody>
          <a:bodyPr spcFirstLastPara="1" wrap="square" lIns="87502" tIns="87502" rIns="87502" bIns="87502" anchor="ctr" anchorCtr="0">
            <a:noAutofit/>
          </a:bodyPr>
          <a:lstStyle>
            <a:lvl1pPr lvl="0">
              <a:spcBef>
                <a:spcPts val="0"/>
              </a:spcBef>
              <a:spcAft>
                <a:spcPts val="0"/>
              </a:spcAft>
              <a:buSzPts val="4800"/>
              <a:buNone/>
              <a:defRPr sz="6100"/>
            </a:lvl1pPr>
            <a:lvl2pPr lvl="1">
              <a:spcBef>
                <a:spcPts val="0"/>
              </a:spcBef>
              <a:spcAft>
                <a:spcPts val="0"/>
              </a:spcAft>
              <a:buSzPts val="4800"/>
              <a:buNone/>
              <a:defRPr sz="6100"/>
            </a:lvl2pPr>
            <a:lvl3pPr lvl="2">
              <a:spcBef>
                <a:spcPts val="0"/>
              </a:spcBef>
              <a:spcAft>
                <a:spcPts val="0"/>
              </a:spcAft>
              <a:buSzPts val="4800"/>
              <a:buNone/>
              <a:defRPr sz="6100"/>
            </a:lvl3pPr>
            <a:lvl4pPr lvl="3">
              <a:spcBef>
                <a:spcPts val="0"/>
              </a:spcBef>
              <a:spcAft>
                <a:spcPts val="0"/>
              </a:spcAft>
              <a:buSzPts val="4800"/>
              <a:buNone/>
              <a:defRPr sz="6100"/>
            </a:lvl4pPr>
            <a:lvl5pPr lvl="4">
              <a:spcBef>
                <a:spcPts val="0"/>
              </a:spcBef>
              <a:spcAft>
                <a:spcPts val="0"/>
              </a:spcAft>
              <a:buSzPts val="4800"/>
              <a:buNone/>
              <a:defRPr sz="6100"/>
            </a:lvl5pPr>
            <a:lvl6pPr lvl="5">
              <a:spcBef>
                <a:spcPts val="0"/>
              </a:spcBef>
              <a:spcAft>
                <a:spcPts val="0"/>
              </a:spcAft>
              <a:buSzPts val="4800"/>
              <a:buNone/>
              <a:defRPr sz="6100"/>
            </a:lvl6pPr>
            <a:lvl7pPr lvl="6">
              <a:spcBef>
                <a:spcPts val="0"/>
              </a:spcBef>
              <a:spcAft>
                <a:spcPts val="0"/>
              </a:spcAft>
              <a:buSzPts val="4800"/>
              <a:buNone/>
              <a:defRPr sz="6100"/>
            </a:lvl7pPr>
            <a:lvl8pPr lvl="7">
              <a:spcBef>
                <a:spcPts val="0"/>
              </a:spcBef>
              <a:spcAft>
                <a:spcPts val="0"/>
              </a:spcAft>
              <a:buSzPts val="4800"/>
              <a:buNone/>
              <a:defRPr sz="6100"/>
            </a:lvl8pPr>
            <a:lvl9pPr lvl="8">
              <a:spcBef>
                <a:spcPts val="0"/>
              </a:spcBef>
              <a:spcAft>
                <a:spcPts val="0"/>
              </a:spcAft>
              <a:buSzPts val="4800"/>
              <a:buNone/>
              <a:defRPr sz="6100"/>
            </a:lvl9pPr>
          </a:lstStyle>
          <a:p>
            <a:endParaRPr/>
          </a:p>
        </p:txBody>
      </p:sp>
      <p:sp>
        <p:nvSpPr>
          <p:cNvPr id="34" name="Google Shape;34;p8"/>
          <p:cNvSpPr txBox="1">
            <a:spLocks noGrp="1"/>
          </p:cNvSpPr>
          <p:nvPr>
            <p:ph type="sldNum" idx="12"/>
          </p:nvPr>
        </p:nvSpPr>
        <p:spPr>
          <a:xfrm>
            <a:off x="11268666" y="6217639"/>
            <a:ext cx="729790" cy="524800"/>
          </a:xfrm>
          <a:prstGeom prst="rect">
            <a:avLst/>
          </a:prstGeom>
        </p:spPr>
        <p:txBody>
          <a:bodyPr spcFirstLastPara="1" wrap="square" lIns="87502" tIns="87502" rIns="87502" bIns="87502"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875184"/>
            <a:fld id="{00000000-1234-1234-1234-123412341234}" type="slidenum">
              <a:rPr lang="en-GB" sz="1700" smtClean="0">
                <a:solidFill>
                  <a:prstClr val="black"/>
                </a:solidFill>
              </a:rPr>
              <a:pPr defTabSz="875184"/>
              <a:t>‹#›</a:t>
            </a:fld>
            <a:endParaRPr lang="en-GB" sz="1700">
              <a:solidFill>
                <a:prstClr val="black"/>
              </a:solidFill>
            </a:endParaRPr>
          </a:p>
        </p:txBody>
      </p:sp>
    </p:spTree>
    <p:extLst>
      <p:ext uri="{BB962C8B-B14F-4D97-AF65-F5344CB8AC3E}">
        <p14:creationId xmlns:p14="http://schemas.microsoft.com/office/powerpoint/2010/main" val="481553918"/>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7064" y="6303469"/>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0855"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3412925691"/>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7513" tIns="43762" rIns="87513" bIns="43762"/>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7513" tIns="43762" rIns="87513" bIns="437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7513" tIns="43762" rIns="87513" bIns="43762"/>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7513" tIns="43762" rIns="87513" bIns="43762"/>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7513" tIns="43762" rIns="87513" bIns="43762"/>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7513" tIns="43762" rIns="87513" bIns="43762"/>
          <a:lstStyle/>
          <a:p>
            <a:endParaRPr lang="en-US"/>
          </a:p>
        </p:txBody>
      </p:sp>
    </p:spTree>
    <p:extLst>
      <p:ext uri="{BB962C8B-B14F-4D97-AF65-F5344CB8AC3E}">
        <p14:creationId xmlns:p14="http://schemas.microsoft.com/office/powerpoint/2010/main" val="517937143"/>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1A2E531-933D-41FD-839F-7258A04E8F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 y="9"/>
            <a:ext cx="12161837" cy="6858000"/>
          </a:xfrm>
          <a:prstGeom prst="rect">
            <a:avLst/>
          </a:prstGeom>
        </p:spPr>
      </p:pic>
    </p:spTree>
    <p:extLst>
      <p:ext uri="{BB962C8B-B14F-4D97-AF65-F5344CB8AC3E}">
        <p14:creationId xmlns:p14="http://schemas.microsoft.com/office/powerpoint/2010/main" val="1616080648"/>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052" tIns="41024" rIns="82052" bIns="4102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052" tIns="41024" rIns="82052" bIns="4102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052" tIns="41024" rIns="82052" bIns="41024"/>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052" tIns="41024" rIns="82052" bIns="41024"/>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052" tIns="41024" rIns="82052" bIns="4102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052" tIns="41024" rIns="82052" bIns="41024"/>
          <a:lstStyle/>
          <a:p>
            <a:endParaRPr lang="en-US"/>
          </a:p>
        </p:txBody>
      </p:sp>
    </p:spTree>
    <p:extLst>
      <p:ext uri="{BB962C8B-B14F-4D97-AF65-F5344CB8AC3E}">
        <p14:creationId xmlns:p14="http://schemas.microsoft.com/office/powerpoint/2010/main" val="388938097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7754" y="365129"/>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8031" y="1681163"/>
            <a:ext cx="5145027" cy="823912"/>
          </a:xfrm>
        </p:spPr>
        <p:txBody>
          <a:bodyPr anchor="b"/>
          <a:lstStyle>
            <a:lvl1pPr marL="0" indent="0">
              <a:buNone/>
              <a:defRPr sz="2400" b="1"/>
            </a:lvl1pPr>
            <a:lvl2pPr marL="456431" indent="0">
              <a:buNone/>
              <a:defRPr sz="2000" b="1"/>
            </a:lvl2pPr>
            <a:lvl3pPr marL="912849" indent="0">
              <a:buNone/>
              <a:defRPr sz="1800" b="1"/>
            </a:lvl3pPr>
            <a:lvl4pPr marL="1369270" indent="0">
              <a:buNone/>
              <a:defRPr sz="1600" b="1"/>
            </a:lvl4pPr>
            <a:lvl5pPr marL="1825696" indent="0">
              <a:buNone/>
              <a:defRPr sz="1600" b="1"/>
            </a:lvl5pPr>
            <a:lvl6pPr marL="2282120" indent="0">
              <a:buNone/>
              <a:defRPr sz="1600" b="1"/>
            </a:lvl6pPr>
            <a:lvl7pPr marL="2738545" indent="0">
              <a:buNone/>
              <a:defRPr sz="1600" b="1"/>
            </a:lvl7pPr>
            <a:lvl8pPr marL="3194967" indent="0">
              <a:buNone/>
              <a:defRPr sz="1600" b="1"/>
            </a:lvl8pPr>
            <a:lvl9pPr marL="365138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803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56987" y="1681163"/>
            <a:ext cx="5170365" cy="823912"/>
          </a:xfrm>
        </p:spPr>
        <p:txBody>
          <a:bodyPr anchor="b"/>
          <a:lstStyle>
            <a:lvl1pPr marL="0" indent="0">
              <a:buNone/>
              <a:defRPr sz="2400" b="1"/>
            </a:lvl1pPr>
            <a:lvl2pPr marL="456431" indent="0">
              <a:buNone/>
              <a:defRPr sz="2000" b="1"/>
            </a:lvl2pPr>
            <a:lvl3pPr marL="912849" indent="0">
              <a:buNone/>
              <a:defRPr sz="1800" b="1"/>
            </a:lvl3pPr>
            <a:lvl4pPr marL="1369270" indent="0">
              <a:buNone/>
              <a:defRPr sz="1600" b="1"/>
            </a:lvl4pPr>
            <a:lvl5pPr marL="1825696" indent="0">
              <a:buNone/>
              <a:defRPr sz="1600" b="1"/>
            </a:lvl5pPr>
            <a:lvl6pPr marL="2282120" indent="0">
              <a:buNone/>
              <a:defRPr sz="1600" b="1"/>
            </a:lvl6pPr>
            <a:lvl7pPr marL="2738545" indent="0">
              <a:buNone/>
              <a:defRPr sz="1600" b="1"/>
            </a:lvl7pPr>
            <a:lvl8pPr marL="3194967" indent="0">
              <a:buNone/>
              <a:defRPr sz="1600" b="1"/>
            </a:lvl8pPr>
            <a:lvl9pPr marL="365138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56987"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681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32"/>
            <a:ext cx="10489585" cy="1325564"/>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47854"/>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9" y="6356369"/>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14" y="6356369"/>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300" y="6356369"/>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4"/>
            <a:ext cx="912138"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324275284"/>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2"/>
          <a:stretch>
            <a:fillRect/>
          </a:stretch>
        </p:blipFill>
        <p:spPr>
          <a:xfrm>
            <a:off x="-2316761" y="-836611"/>
            <a:ext cx="13281422" cy="1577976"/>
          </a:xfrm>
          <a:prstGeom prst="rect">
            <a:avLst/>
          </a:prstGeom>
          <a:noFill/>
          <a:ln w="9525">
            <a:noFill/>
          </a:ln>
        </p:spPr>
      </p:pic>
      <p:pic>
        <p:nvPicPr>
          <p:cNvPr id="8195" name="图片 12"/>
          <p:cNvPicPr>
            <a:picLocks noChangeAspect="1"/>
          </p:cNvPicPr>
          <p:nvPr userDrawn="1"/>
        </p:nvPicPr>
        <p:blipFill>
          <a:blip r:embed="rId3"/>
          <a:stretch>
            <a:fillRect/>
          </a:stretch>
        </p:blipFill>
        <p:spPr>
          <a:xfrm>
            <a:off x="9767480" y="6021405"/>
            <a:ext cx="2394362" cy="958851"/>
          </a:xfrm>
          <a:prstGeom prst="rect">
            <a:avLst/>
          </a:prstGeom>
          <a:noFill/>
          <a:ln w="9525">
            <a:noFill/>
          </a:ln>
        </p:spPr>
      </p:pic>
    </p:spTree>
    <p:extLst>
      <p:ext uri="{BB962C8B-B14F-4D97-AF65-F5344CB8AC3E}">
        <p14:creationId xmlns:p14="http://schemas.microsoft.com/office/powerpoint/2010/main" val="2015292785"/>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30"/>
            <a:ext cx="10489585" cy="1325562"/>
          </a:xfrm>
          <a:prstGeom prst="rect">
            <a:avLst/>
          </a:prstGeom>
        </p:spPr>
        <p:txBody>
          <a:bodyPr lIns="82290" tIns="41144" rIns="82290" bIns="41144"/>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7"/>
            <a:ext cx="10489585" cy="4351338"/>
          </a:xfrm>
          <a:prstGeom prst="rect">
            <a:avLst/>
          </a:prstGeom>
        </p:spPr>
        <p:txBody>
          <a:bodyPr lIns="82290" tIns="41144" rIns="82290" bIns="4114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8" y="6356383"/>
            <a:ext cx="2736414" cy="365125"/>
          </a:xfrm>
          <a:prstGeom prst="rect">
            <a:avLst/>
          </a:prstGeom>
        </p:spPr>
        <p:txBody>
          <a:bodyPr lIns="82290" tIns="41144" rIns="82290" bIns="41144"/>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23" y="6356383"/>
            <a:ext cx="4104620" cy="365125"/>
          </a:xfrm>
          <a:prstGeom prst="rect">
            <a:avLst/>
          </a:prstGeom>
        </p:spPr>
        <p:txBody>
          <a:bodyPr lIns="82290" tIns="41144" rIns="82290" bIns="41144"/>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9" y="6356383"/>
            <a:ext cx="2736414" cy="365125"/>
          </a:xfrm>
          <a:prstGeom prst="rect">
            <a:avLst/>
          </a:prstGeom>
        </p:spPr>
        <p:txBody>
          <a:bodyPr lIns="82290" tIns="41144" rIns="82290" bIns="41144"/>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16" y="4252922"/>
            <a:ext cx="912136" cy="914400"/>
          </a:xfrm>
          <a:prstGeom prst="rect">
            <a:avLst/>
          </a:prstGeom>
        </p:spPr>
        <p:txBody>
          <a:bodyPr lIns="82290" tIns="41144" rIns="82290" bIns="41144"/>
          <a:lstStyle/>
          <a:p>
            <a:endParaRPr lang="en-US"/>
          </a:p>
        </p:txBody>
      </p:sp>
    </p:spTree>
    <p:extLst>
      <p:ext uri="{BB962C8B-B14F-4D97-AF65-F5344CB8AC3E}">
        <p14:creationId xmlns:p14="http://schemas.microsoft.com/office/powerpoint/2010/main" val="124828232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907426"/>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11717" y="6456899"/>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3058414090"/>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lIns="82331" tIns="41165" rIns="82331" bIns="41165"/>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lIns="82331" tIns="41165" rIns="82331" bIns="41165"/>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6" y="6356358"/>
            <a:ext cx="2736414" cy="365125"/>
          </a:xfrm>
          <a:prstGeom prst="rect">
            <a:avLst/>
          </a:prstGeom>
        </p:spPr>
        <p:txBody>
          <a:bodyPr lIns="82331" tIns="41165" rIns="82331" bIns="41165"/>
          <a:lstStyle/>
          <a:p>
            <a:pPr defTabSz="875184"/>
            <a:fld id="{A3C39D9B-1707-4BC2-A8DF-A9A95A2D1DDF}" type="datetimeFigureOut">
              <a:rPr lang="en-US" sz="1700" smtClean="0">
                <a:solidFill>
                  <a:prstClr val="black">
                    <a:tint val="75000"/>
                  </a:prstClr>
                </a:solidFill>
              </a:rPr>
              <a:pPr defTabSz="875184"/>
              <a:t>3/17/2025</a:t>
            </a:fld>
            <a:endParaRPr lang="en-US" sz="1700">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10" y="6356358"/>
            <a:ext cx="4104620" cy="365125"/>
          </a:xfrm>
          <a:prstGeom prst="rect">
            <a:avLst/>
          </a:prstGeom>
        </p:spPr>
        <p:txBody>
          <a:bodyPr lIns="82331" tIns="41165" rIns="82331" bIns="41165"/>
          <a:lstStyle/>
          <a:p>
            <a:pPr defTabSz="875184"/>
            <a:endParaRPr lang="en-US" sz="1700">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9" y="6356358"/>
            <a:ext cx="2736414" cy="365125"/>
          </a:xfrm>
          <a:prstGeom prst="rect">
            <a:avLst/>
          </a:prstGeom>
        </p:spPr>
        <p:txBody>
          <a:bodyPr lIns="82331" tIns="41165" rIns="82331" bIns="41165"/>
          <a:lstStyle/>
          <a:p>
            <a:pPr defTabSz="875184"/>
            <a:fld id="{7E4F7387-1A44-43D0-A42C-0F5D255AB470}" type="slidenum">
              <a:rPr lang="en-US" sz="1700" smtClean="0">
                <a:solidFill>
                  <a:prstClr val="black">
                    <a:tint val="75000"/>
                  </a:prstClr>
                </a:solidFill>
              </a:rPr>
              <a:pPr defTabSz="875184"/>
              <a:t>‹#›</a:t>
            </a:fld>
            <a:endParaRPr lang="en-US" sz="1700">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lIns="82331" tIns="41165" rIns="82331" bIns="41165"/>
          <a:lstStyle/>
          <a:p>
            <a:endParaRPr lang="en-US"/>
          </a:p>
        </p:txBody>
      </p:sp>
    </p:spTree>
    <p:extLst>
      <p:ext uri="{BB962C8B-B14F-4D97-AF65-F5344CB8AC3E}">
        <p14:creationId xmlns:p14="http://schemas.microsoft.com/office/powerpoint/2010/main" val="1293627516"/>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16986" y="-835854"/>
            <a:ext cx="13281628"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445" y="6021296"/>
            <a:ext cx="2394399" cy="959467"/>
          </a:xfrm>
          <a:prstGeom prst="rect">
            <a:avLst/>
          </a:prstGeom>
        </p:spPr>
      </p:pic>
    </p:spTree>
    <p:extLst>
      <p:ext uri="{BB962C8B-B14F-4D97-AF65-F5344CB8AC3E}">
        <p14:creationId xmlns:p14="http://schemas.microsoft.com/office/powerpoint/2010/main" val="2090106863"/>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0304" y="1122363"/>
            <a:ext cx="9121379"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0304" y="3602038"/>
            <a:ext cx="9121379"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0486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a:xfrm>
            <a:off x="836129"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1330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29793" y="1709907"/>
            <a:ext cx="10489585"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29793" y="4589632"/>
            <a:ext cx="10489585"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5231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628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56957"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268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7741" y="365129"/>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7786" y="1681163"/>
            <a:ext cx="514502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7786"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56983" y="1681163"/>
            <a:ext cx="517036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56983"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61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457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3533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7785" y="457200"/>
            <a:ext cx="3922509"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70365" y="987594"/>
            <a:ext cx="615693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7785" y="2057400"/>
            <a:ext cx="3922509"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2750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7785" y="457200"/>
            <a:ext cx="3922509"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70365" y="987594"/>
            <a:ext cx="615693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7785" y="2057400"/>
            <a:ext cx="3922509"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4073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a:xfrm>
            <a:off x="836129" y="365129"/>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a:xfrm>
            <a:off x="836129"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46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03316"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6127"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3853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252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74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0171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16767" y="-836613"/>
            <a:ext cx="13281424" cy="157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67476" y="6021388"/>
            <a:ext cx="239436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972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1127923" y="1690692"/>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50985" y="6357041"/>
            <a:ext cx="2736414" cy="365125"/>
          </a:xfrm>
          <a:prstGeom prst="rect">
            <a:avLst/>
          </a:prstGeom>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3519" y="6357041"/>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298" y="6357042"/>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13"/>
            <a:ext cx="912138" cy="914400"/>
          </a:xfrm>
          <a:prstGeom prst="rect">
            <a:avLst/>
          </a:prstGeom>
        </p:spPr>
        <p:txBody>
          <a:bodyPr/>
          <a:lstStyle/>
          <a:p>
            <a:endParaRPr lang="en-US"/>
          </a:p>
        </p:txBody>
      </p:sp>
    </p:spTree>
    <p:extLst>
      <p:ext uri="{BB962C8B-B14F-4D97-AF65-F5344CB8AC3E}">
        <p14:creationId xmlns:p14="http://schemas.microsoft.com/office/powerpoint/2010/main" val="145589928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27" y="365129"/>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5" y="4252913"/>
            <a:ext cx="912138" cy="914400"/>
          </a:xfrm>
          <a:prstGeom prst="rect">
            <a:avLst/>
          </a:prstGeom>
        </p:spPr>
        <p:txBody>
          <a:bodyPr/>
          <a:lstStyle/>
          <a:p>
            <a:endParaRPr lang="en-US"/>
          </a:p>
        </p:txBody>
      </p:sp>
    </p:spTree>
    <p:extLst>
      <p:ext uri="{BB962C8B-B14F-4D97-AF65-F5344CB8AC3E}">
        <p14:creationId xmlns:p14="http://schemas.microsoft.com/office/powerpoint/2010/main" val="35299604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50"/>
        <p:cNvGrpSpPr/>
        <p:nvPr/>
      </p:nvGrpSpPr>
      <p:grpSpPr>
        <a:xfrm>
          <a:off x="0" y="0"/>
          <a:ext cx="0" cy="0"/>
          <a:chOff x="0" y="0"/>
          <a:chExt cx="0" cy="0"/>
        </a:xfrm>
      </p:grpSpPr>
      <p:sp>
        <p:nvSpPr>
          <p:cNvPr id="52" name="Google Shape;52;p8"/>
          <p:cNvSpPr txBox="1">
            <a:spLocks noGrp="1"/>
          </p:cNvSpPr>
          <p:nvPr>
            <p:ph type="ctrTitle"/>
          </p:nvPr>
        </p:nvSpPr>
        <p:spPr>
          <a:xfrm flipH="1">
            <a:off x="2184830" y="3996728"/>
            <a:ext cx="2533317"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2400"/>
              <a:buNone/>
              <a:defRPr sz="2700">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3" name="Google Shape;53;p8"/>
          <p:cNvSpPr txBox="1">
            <a:spLocks noGrp="1"/>
          </p:cNvSpPr>
          <p:nvPr>
            <p:ph type="subTitle" idx="1"/>
          </p:nvPr>
        </p:nvSpPr>
        <p:spPr>
          <a:xfrm flipH="1">
            <a:off x="1745921" y="4612017"/>
            <a:ext cx="3527252" cy="1267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200"/>
              <a:buNone/>
              <a:defRPr sz="15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4" name="Google Shape;54;p8"/>
          <p:cNvSpPr txBox="1">
            <a:spLocks noGrp="1"/>
          </p:cNvSpPr>
          <p:nvPr>
            <p:ph type="ctrTitle" idx="2"/>
          </p:nvPr>
        </p:nvSpPr>
        <p:spPr>
          <a:xfrm flipH="1">
            <a:off x="7316255" y="3996717"/>
            <a:ext cx="2672173"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2400"/>
              <a:buNone/>
              <a:defRPr sz="2700">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55" name="Google Shape;55;p8"/>
          <p:cNvSpPr txBox="1">
            <a:spLocks noGrp="1"/>
          </p:cNvSpPr>
          <p:nvPr>
            <p:ph type="subTitle" idx="3"/>
          </p:nvPr>
        </p:nvSpPr>
        <p:spPr>
          <a:xfrm flipH="1">
            <a:off x="6888667" y="4612017"/>
            <a:ext cx="3527252" cy="1267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200"/>
              <a:buNone/>
              <a:defRPr sz="15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6" name="Google Shape;56;p8"/>
          <p:cNvSpPr txBox="1">
            <a:spLocks noGrp="1"/>
          </p:cNvSpPr>
          <p:nvPr>
            <p:ph type="title" idx="4"/>
          </p:nvPr>
        </p:nvSpPr>
        <p:spPr>
          <a:xfrm>
            <a:off x="814117" y="638212"/>
            <a:ext cx="3330540" cy="1195600"/>
          </a:xfrm>
          <a:prstGeom prst="rect">
            <a:avLst/>
          </a:prstGeom>
        </p:spPr>
        <p:txBody>
          <a:bodyPr spcFirstLastPara="1" wrap="square" lIns="121705" tIns="121705" rIns="121705" bIns="121705" anchor="t" anchorCtr="0">
            <a:noAutofit/>
          </a:bodyPr>
          <a:lstStyle>
            <a:lvl1pPr lvl="0" rtl="0">
              <a:spcBef>
                <a:spcPts val="0"/>
              </a:spcBef>
              <a:spcAft>
                <a:spcPts val="0"/>
              </a:spcAft>
              <a:buSzPts val="2800"/>
              <a:buNone/>
              <a:defRPr sz="3200"/>
            </a:lvl1pPr>
            <a:lvl2pPr lvl="1" algn="r" rtl="0">
              <a:spcBef>
                <a:spcPts val="0"/>
              </a:spcBef>
              <a:spcAft>
                <a:spcPts val="0"/>
              </a:spcAft>
              <a:buClr>
                <a:srgbClr val="434343"/>
              </a:buClr>
              <a:buSzPts val="2800"/>
              <a:buNone/>
              <a:defRPr>
                <a:solidFill>
                  <a:srgbClr val="434343"/>
                </a:solidFill>
              </a:defRPr>
            </a:lvl2pPr>
            <a:lvl3pPr lvl="2" algn="r" rtl="0">
              <a:spcBef>
                <a:spcPts val="0"/>
              </a:spcBef>
              <a:spcAft>
                <a:spcPts val="0"/>
              </a:spcAft>
              <a:buClr>
                <a:srgbClr val="434343"/>
              </a:buClr>
              <a:buSzPts val="2800"/>
              <a:buNone/>
              <a:defRPr>
                <a:solidFill>
                  <a:srgbClr val="434343"/>
                </a:solidFill>
              </a:defRPr>
            </a:lvl3pPr>
            <a:lvl4pPr lvl="3" algn="r" rtl="0">
              <a:spcBef>
                <a:spcPts val="0"/>
              </a:spcBef>
              <a:spcAft>
                <a:spcPts val="0"/>
              </a:spcAft>
              <a:buClr>
                <a:srgbClr val="434343"/>
              </a:buClr>
              <a:buSzPts val="2800"/>
              <a:buNone/>
              <a:defRPr>
                <a:solidFill>
                  <a:srgbClr val="434343"/>
                </a:solidFill>
              </a:defRPr>
            </a:lvl4pPr>
            <a:lvl5pPr lvl="4" algn="r" rtl="0">
              <a:spcBef>
                <a:spcPts val="0"/>
              </a:spcBef>
              <a:spcAft>
                <a:spcPts val="0"/>
              </a:spcAft>
              <a:buClr>
                <a:srgbClr val="434343"/>
              </a:buClr>
              <a:buSzPts val="2800"/>
              <a:buNone/>
              <a:defRPr>
                <a:solidFill>
                  <a:srgbClr val="434343"/>
                </a:solidFill>
              </a:defRPr>
            </a:lvl5pPr>
            <a:lvl6pPr lvl="5" algn="r" rtl="0">
              <a:spcBef>
                <a:spcPts val="0"/>
              </a:spcBef>
              <a:spcAft>
                <a:spcPts val="0"/>
              </a:spcAft>
              <a:buClr>
                <a:srgbClr val="434343"/>
              </a:buClr>
              <a:buSzPts val="2800"/>
              <a:buNone/>
              <a:defRPr>
                <a:solidFill>
                  <a:srgbClr val="434343"/>
                </a:solidFill>
              </a:defRPr>
            </a:lvl6pPr>
            <a:lvl7pPr lvl="6" algn="r" rtl="0">
              <a:spcBef>
                <a:spcPts val="0"/>
              </a:spcBef>
              <a:spcAft>
                <a:spcPts val="0"/>
              </a:spcAft>
              <a:buClr>
                <a:srgbClr val="434343"/>
              </a:buClr>
              <a:buSzPts val="2800"/>
              <a:buNone/>
              <a:defRPr>
                <a:solidFill>
                  <a:srgbClr val="434343"/>
                </a:solidFill>
              </a:defRPr>
            </a:lvl7pPr>
            <a:lvl8pPr lvl="7" algn="r" rtl="0">
              <a:spcBef>
                <a:spcPts val="0"/>
              </a:spcBef>
              <a:spcAft>
                <a:spcPts val="0"/>
              </a:spcAft>
              <a:buClr>
                <a:srgbClr val="434343"/>
              </a:buClr>
              <a:buSzPts val="2800"/>
              <a:buNone/>
              <a:defRPr>
                <a:solidFill>
                  <a:srgbClr val="434343"/>
                </a:solidFill>
              </a:defRPr>
            </a:lvl8pPr>
            <a:lvl9pPr lvl="8" algn="r" rtl="0">
              <a:spcBef>
                <a:spcPts val="0"/>
              </a:spcBef>
              <a:spcAft>
                <a:spcPts val="0"/>
              </a:spcAft>
              <a:buClr>
                <a:srgbClr val="434343"/>
              </a:buClr>
              <a:buSzPts val="2800"/>
              <a:buNone/>
              <a:defRPr>
                <a:solidFill>
                  <a:srgbClr val="434343"/>
                </a:solidFill>
              </a:defRPr>
            </a:lvl9pPr>
          </a:lstStyle>
          <a:p>
            <a:endParaRPr/>
          </a:p>
        </p:txBody>
      </p:sp>
    </p:spTree>
    <p:extLst>
      <p:ext uri="{BB962C8B-B14F-4D97-AF65-F5344CB8AC3E}">
        <p14:creationId xmlns:p14="http://schemas.microsoft.com/office/powerpoint/2010/main" val="2325633675"/>
      </p:ext>
    </p:extLst>
  </p:cSld>
  <p:clrMapOvr>
    <a:masterClrMapping/>
  </p:clrMapOvr>
  <p:extLst mod="1">
    <p:ext uri="{DCECCB84-F9BA-43D5-87BE-67443E8EF086}">
      <p15:sldGuideLst xmlns:p15="http://schemas.microsoft.com/office/powerpoint/2012/main">
        <p15:guide id="1" orient="horz" pos="724">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80845"/>
      </p:ext>
    </p:extLst>
  </p:cSld>
  <p:clrMapOvr>
    <a:masterClrMapping/>
  </p:clrMapOvr>
  <mc:AlternateContent xmlns:mc="http://schemas.openxmlformats.org/markup-compatibility/2006" xmlns:p14="http://schemas.microsoft.com/office/powerpoint/2010/main">
    <mc:Choice Requires="p14">
      <p:transition spd="slow" p14:dur="1400" advTm="4000">
        <p14:ripple/>
      </p:transition>
    </mc:Choice>
    <mc:Fallback xmlns="">
      <p:transition spd="slow" advTm="400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44" y="1122366"/>
            <a:ext cx="9121379"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0244" y="3602038"/>
            <a:ext cx="9121379" cy="1655762"/>
          </a:xfrm>
        </p:spPr>
        <p:txBody>
          <a:bodyPr/>
          <a:lstStyle>
            <a:lvl1pPr marL="0" indent="0" algn="ctr">
              <a:buNone/>
              <a:defRPr sz="2400"/>
            </a:lvl1pPr>
            <a:lvl2pPr marL="457734" indent="0" algn="ctr">
              <a:buNone/>
              <a:defRPr sz="2000"/>
            </a:lvl2pPr>
            <a:lvl3pPr marL="915468" indent="0" algn="ctr">
              <a:buNone/>
              <a:defRPr sz="1800"/>
            </a:lvl3pPr>
            <a:lvl4pPr marL="1373210" indent="0" algn="ctr">
              <a:buNone/>
              <a:defRPr sz="1600"/>
            </a:lvl4pPr>
            <a:lvl5pPr marL="1830946" indent="0" algn="ctr">
              <a:buNone/>
              <a:defRPr sz="1600"/>
            </a:lvl5pPr>
            <a:lvl6pPr marL="2288682" indent="0" algn="ctr">
              <a:buNone/>
              <a:defRPr sz="1600"/>
            </a:lvl6pPr>
            <a:lvl7pPr marL="2746417" indent="0" algn="ctr">
              <a:buNone/>
              <a:defRPr sz="1600"/>
            </a:lvl7pPr>
            <a:lvl8pPr marL="3204152" indent="0" algn="ctr">
              <a:buNone/>
              <a:defRPr sz="1600"/>
            </a:lvl8pPr>
            <a:lvl9pPr marL="366188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939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7757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48"/>
            <a:ext cx="1048958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29792" y="4589470"/>
            <a:ext cx="10489585" cy="1500187"/>
          </a:xfrm>
        </p:spPr>
        <p:txBody>
          <a:bodyPr/>
          <a:lstStyle>
            <a:lvl1pPr marL="0" indent="0">
              <a:buNone/>
              <a:defRPr sz="2400">
                <a:solidFill>
                  <a:schemeClr val="tx1">
                    <a:tint val="75000"/>
                  </a:schemeClr>
                </a:solidFill>
              </a:defRPr>
            </a:lvl1pPr>
            <a:lvl2pPr marL="457734" indent="0">
              <a:buNone/>
              <a:defRPr sz="2000">
                <a:solidFill>
                  <a:schemeClr val="tx1">
                    <a:tint val="75000"/>
                  </a:schemeClr>
                </a:solidFill>
              </a:defRPr>
            </a:lvl2pPr>
            <a:lvl3pPr marL="915468" indent="0">
              <a:buNone/>
              <a:defRPr sz="1800">
                <a:solidFill>
                  <a:schemeClr val="tx1">
                    <a:tint val="75000"/>
                  </a:schemeClr>
                </a:solidFill>
              </a:defRPr>
            </a:lvl3pPr>
            <a:lvl4pPr marL="1373210" indent="0">
              <a:buNone/>
              <a:defRPr sz="1600">
                <a:solidFill>
                  <a:schemeClr val="tx1">
                    <a:tint val="75000"/>
                  </a:schemeClr>
                </a:solidFill>
              </a:defRPr>
            </a:lvl4pPr>
            <a:lvl5pPr marL="1830946" indent="0">
              <a:buNone/>
              <a:defRPr sz="1600">
                <a:solidFill>
                  <a:schemeClr val="tx1">
                    <a:tint val="75000"/>
                  </a:schemeClr>
                </a:solidFill>
              </a:defRPr>
            </a:lvl5pPr>
            <a:lvl6pPr marL="2288682" indent="0">
              <a:buNone/>
              <a:defRPr sz="1600">
                <a:solidFill>
                  <a:schemeClr val="tx1">
                    <a:tint val="75000"/>
                  </a:schemeClr>
                </a:solidFill>
              </a:defRPr>
            </a:lvl6pPr>
            <a:lvl7pPr marL="2746417" indent="0">
              <a:buNone/>
              <a:defRPr sz="1600">
                <a:solidFill>
                  <a:schemeClr val="tx1">
                    <a:tint val="75000"/>
                  </a:schemeClr>
                </a:solidFill>
              </a:defRPr>
            </a:lvl7pPr>
            <a:lvl8pPr marL="3204152" indent="0">
              <a:buNone/>
              <a:defRPr sz="1600">
                <a:solidFill>
                  <a:schemeClr val="tx1">
                    <a:tint val="75000"/>
                  </a:schemeClr>
                </a:solidFill>
              </a:defRPr>
            </a:lvl8pPr>
            <a:lvl9pPr marL="366188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57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6" y="1825626"/>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8696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8" y="365138"/>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6" y="1681163"/>
            <a:ext cx="5145027" cy="823912"/>
          </a:xfrm>
        </p:spPr>
        <p:txBody>
          <a:bodyPr anchor="b"/>
          <a:lstStyle>
            <a:lvl1pPr marL="0" indent="0">
              <a:buNone/>
              <a:defRPr sz="2400" b="1"/>
            </a:lvl1pPr>
            <a:lvl2pPr marL="457734" indent="0">
              <a:buNone/>
              <a:defRPr sz="2000" b="1"/>
            </a:lvl2pPr>
            <a:lvl3pPr marL="915468" indent="0">
              <a:buNone/>
              <a:defRPr sz="1800" b="1"/>
            </a:lvl3pPr>
            <a:lvl4pPr marL="1373210" indent="0">
              <a:buNone/>
              <a:defRPr sz="1600" b="1"/>
            </a:lvl4pPr>
            <a:lvl5pPr marL="1830946" indent="0">
              <a:buNone/>
              <a:defRPr sz="1600" b="1"/>
            </a:lvl5pPr>
            <a:lvl6pPr marL="2288682" indent="0">
              <a:buNone/>
              <a:defRPr sz="1600" b="1"/>
            </a:lvl6pPr>
            <a:lvl7pPr marL="2746417" indent="0">
              <a:buNone/>
              <a:defRPr sz="1600" b="1"/>
            </a:lvl7pPr>
            <a:lvl8pPr marL="3204152" indent="0">
              <a:buNone/>
              <a:defRPr sz="1600" b="1"/>
            </a:lvl8pPr>
            <a:lvl9pPr marL="3661889" indent="0">
              <a:buNone/>
              <a:defRPr sz="1600" b="1"/>
            </a:lvl9pPr>
          </a:lstStyle>
          <a:p>
            <a:pPr lvl="0"/>
            <a:r>
              <a:rPr lang="en-US"/>
              <a:t>Click to edit Master text styles</a:t>
            </a:r>
          </a:p>
        </p:txBody>
      </p:sp>
      <p:sp>
        <p:nvSpPr>
          <p:cNvPr id="4" name="Content Placeholder 3"/>
          <p:cNvSpPr>
            <a:spLocks noGrp="1"/>
          </p:cNvSpPr>
          <p:nvPr>
            <p:ph sz="half" idx="2"/>
          </p:nvPr>
        </p:nvSpPr>
        <p:spPr>
          <a:xfrm>
            <a:off x="837716"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44" y="1681163"/>
            <a:ext cx="5170365" cy="823912"/>
          </a:xfrm>
        </p:spPr>
        <p:txBody>
          <a:bodyPr anchor="b"/>
          <a:lstStyle>
            <a:lvl1pPr marL="0" indent="0">
              <a:buNone/>
              <a:defRPr sz="2400" b="1"/>
            </a:lvl1pPr>
            <a:lvl2pPr marL="457734" indent="0">
              <a:buNone/>
              <a:defRPr sz="2000" b="1"/>
            </a:lvl2pPr>
            <a:lvl3pPr marL="915468" indent="0">
              <a:buNone/>
              <a:defRPr sz="1800" b="1"/>
            </a:lvl3pPr>
            <a:lvl4pPr marL="1373210" indent="0">
              <a:buNone/>
              <a:defRPr sz="1600" b="1"/>
            </a:lvl4pPr>
            <a:lvl5pPr marL="1830946" indent="0">
              <a:buNone/>
              <a:defRPr sz="1600" b="1"/>
            </a:lvl5pPr>
            <a:lvl6pPr marL="2288682" indent="0">
              <a:buNone/>
              <a:defRPr sz="1600" b="1"/>
            </a:lvl6pPr>
            <a:lvl7pPr marL="2746417" indent="0">
              <a:buNone/>
              <a:defRPr sz="1600" b="1"/>
            </a:lvl7pPr>
            <a:lvl8pPr marL="3204152" indent="0">
              <a:buNone/>
              <a:defRPr sz="1600" b="1"/>
            </a:lvl8pPr>
            <a:lvl9pPr marL="36618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6944"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249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8030" y="457200"/>
            <a:ext cx="392250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70367" y="988079"/>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8030" y="2057400"/>
            <a:ext cx="3922509" cy="3811588"/>
          </a:xfrm>
        </p:spPr>
        <p:txBody>
          <a:bodyPr/>
          <a:lstStyle>
            <a:lvl1pPr marL="0" indent="0">
              <a:buNone/>
              <a:defRPr sz="1600"/>
            </a:lvl1pPr>
            <a:lvl2pPr marL="456431" indent="0">
              <a:buNone/>
              <a:defRPr sz="1400"/>
            </a:lvl2pPr>
            <a:lvl3pPr marL="912849" indent="0">
              <a:buNone/>
              <a:defRPr sz="1200"/>
            </a:lvl3pPr>
            <a:lvl4pPr marL="1369270" indent="0">
              <a:buNone/>
              <a:defRPr sz="1000"/>
            </a:lvl4pPr>
            <a:lvl5pPr marL="1825696" indent="0">
              <a:buNone/>
              <a:defRPr sz="1000"/>
            </a:lvl5pPr>
            <a:lvl6pPr marL="2282120" indent="0">
              <a:buNone/>
              <a:defRPr sz="1000"/>
            </a:lvl6pPr>
            <a:lvl7pPr marL="2738545" indent="0">
              <a:buNone/>
              <a:defRPr sz="1000"/>
            </a:lvl7pPr>
            <a:lvl8pPr marL="3194967"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095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194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423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6" y="457200"/>
            <a:ext cx="392250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70367" y="987433"/>
            <a:ext cx="615693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6" y="2057399"/>
            <a:ext cx="3922509" cy="3811588"/>
          </a:xfrm>
        </p:spPr>
        <p:txBody>
          <a:bodyPr/>
          <a:lstStyle>
            <a:lvl1pPr marL="0" indent="0">
              <a:buNone/>
              <a:defRPr sz="1600"/>
            </a:lvl1pPr>
            <a:lvl2pPr marL="457734" indent="0">
              <a:buNone/>
              <a:defRPr sz="1400"/>
            </a:lvl2pPr>
            <a:lvl3pPr marL="915468" indent="0">
              <a:buNone/>
              <a:defRPr sz="1200"/>
            </a:lvl3pPr>
            <a:lvl4pPr marL="1373210" indent="0">
              <a:buNone/>
              <a:defRPr sz="1000"/>
            </a:lvl4pPr>
            <a:lvl5pPr marL="1830946" indent="0">
              <a:buNone/>
              <a:defRPr sz="1000"/>
            </a:lvl5pPr>
            <a:lvl6pPr marL="2288682" indent="0">
              <a:buNone/>
              <a:defRPr sz="1000"/>
            </a:lvl6pPr>
            <a:lvl7pPr marL="2746417" indent="0">
              <a:buNone/>
              <a:defRPr sz="1000"/>
            </a:lvl7pPr>
            <a:lvl8pPr marL="3204152" indent="0">
              <a:buNone/>
              <a:defRPr sz="1000"/>
            </a:lvl8pPr>
            <a:lvl9pPr marL="366188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07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6" y="457200"/>
            <a:ext cx="392250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70367" y="987433"/>
            <a:ext cx="6156930" cy="4873625"/>
          </a:xfrm>
        </p:spPr>
        <p:txBody>
          <a:bodyPr/>
          <a:lstStyle>
            <a:lvl1pPr marL="0" indent="0">
              <a:buNone/>
              <a:defRPr sz="3200"/>
            </a:lvl1pPr>
            <a:lvl2pPr marL="457734" indent="0">
              <a:buNone/>
              <a:defRPr sz="2800"/>
            </a:lvl2pPr>
            <a:lvl3pPr marL="915468" indent="0">
              <a:buNone/>
              <a:defRPr sz="2400"/>
            </a:lvl3pPr>
            <a:lvl4pPr marL="1373210" indent="0">
              <a:buNone/>
              <a:defRPr sz="2000"/>
            </a:lvl4pPr>
            <a:lvl5pPr marL="1830946" indent="0">
              <a:buNone/>
              <a:defRPr sz="2000"/>
            </a:lvl5pPr>
            <a:lvl6pPr marL="2288682" indent="0">
              <a:buNone/>
              <a:defRPr sz="2000"/>
            </a:lvl6pPr>
            <a:lvl7pPr marL="2746417" indent="0">
              <a:buNone/>
              <a:defRPr sz="2000"/>
            </a:lvl7pPr>
            <a:lvl8pPr marL="3204152" indent="0">
              <a:buNone/>
              <a:defRPr sz="2000"/>
            </a:lvl8pPr>
            <a:lvl9pPr marL="3661889" indent="0">
              <a:buNone/>
              <a:defRPr sz="2000"/>
            </a:lvl9pPr>
          </a:lstStyle>
          <a:p>
            <a:endParaRPr lang="en-US"/>
          </a:p>
        </p:txBody>
      </p:sp>
      <p:sp>
        <p:nvSpPr>
          <p:cNvPr id="4" name="Text Placeholder 3"/>
          <p:cNvSpPr>
            <a:spLocks noGrp="1"/>
          </p:cNvSpPr>
          <p:nvPr>
            <p:ph type="body" sz="half" idx="2"/>
          </p:nvPr>
        </p:nvSpPr>
        <p:spPr>
          <a:xfrm>
            <a:off x="837716" y="2057399"/>
            <a:ext cx="3922509" cy="3811588"/>
          </a:xfrm>
        </p:spPr>
        <p:txBody>
          <a:bodyPr/>
          <a:lstStyle>
            <a:lvl1pPr marL="0" indent="0">
              <a:buNone/>
              <a:defRPr sz="1600"/>
            </a:lvl1pPr>
            <a:lvl2pPr marL="457734" indent="0">
              <a:buNone/>
              <a:defRPr sz="1400"/>
            </a:lvl2pPr>
            <a:lvl3pPr marL="915468" indent="0">
              <a:buNone/>
              <a:defRPr sz="1200"/>
            </a:lvl3pPr>
            <a:lvl4pPr marL="1373210" indent="0">
              <a:buNone/>
              <a:defRPr sz="1000"/>
            </a:lvl4pPr>
            <a:lvl5pPr marL="1830946" indent="0">
              <a:buNone/>
              <a:defRPr sz="1000"/>
            </a:lvl5pPr>
            <a:lvl6pPr marL="2288682" indent="0">
              <a:buNone/>
              <a:defRPr sz="1000"/>
            </a:lvl6pPr>
            <a:lvl7pPr marL="2746417" indent="0">
              <a:buNone/>
              <a:defRPr sz="1000"/>
            </a:lvl7pPr>
            <a:lvl8pPr marL="3204152" indent="0">
              <a:buNone/>
              <a:defRPr sz="1000"/>
            </a:lvl8pPr>
            <a:lvl9pPr marL="366188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345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972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40"/>
            <a:ext cx="2622396"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40"/>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A9E3-4E3C-4047-B1EB-F965C6DD9E95}"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1A0FD1-03D7-43A9-A872-40E985FD6C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768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19483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75" y="600203"/>
            <a:ext cx="8469395" cy="5454400"/>
          </a:xfrm>
          <a:prstGeom prst="rect">
            <a:avLst/>
          </a:prstGeom>
        </p:spPr>
        <p:txBody>
          <a:bodyPr spcFirstLastPara="1" wrap="square" lIns="91611" tIns="91611" rIns="91611" bIns="91611"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68665" y="6217624"/>
            <a:ext cx="729790" cy="524800"/>
          </a:xfrm>
          <a:prstGeom prst="rect">
            <a:avLst/>
          </a:prstGeom>
        </p:spPr>
        <p:txBody>
          <a:bodyPr spcFirstLastPara="1" wrap="square" lIns="91611" tIns="91611" rIns="91611" bIns="9161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00644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6142" y="365143"/>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6142" y="1825626"/>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6129" y="6356499"/>
            <a:ext cx="2736414" cy="365125"/>
          </a:xfrm>
          <a:prstGeom prst="rect">
            <a:avLst/>
          </a:prstGeom>
        </p:spPr>
        <p:txBody>
          <a:bodyPr/>
          <a:lstStyle/>
          <a:p>
            <a:fld id="{A3C39D9B-1707-4BC2-A8DF-A9A95A2D1DDF}"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28609" y="6356499"/>
            <a:ext cx="4104620" cy="365125"/>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589300" y="6356499"/>
            <a:ext cx="2736414" cy="365125"/>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271106" y="4252929"/>
            <a:ext cx="912138" cy="914399"/>
          </a:xfrm>
          <a:prstGeom prst="rect">
            <a:avLst/>
          </a:prstGeom>
        </p:spPr>
        <p:txBody>
          <a:bodyPr/>
          <a:lstStyle/>
          <a:p>
            <a:endParaRPr lang="en-US"/>
          </a:p>
        </p:txBody>
      </p:sp>
    </p:spTree>
    <p:extLst>
      <p:ext uri="{BB962C8B-B14F-4D97-AF65-F5344CB8AC3E}">
        <p14:creationId xmlns:p14="http://schemas.microsoft.com/office/powerpoint/2010/main" val="18307735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TextBox 3"/>
          <p:cNvSpPr txBox="1"/>
          <p:nvPr userDrawn="1"/>
        </p:nvSpPr>
        <p:spPr>
          <a:xfrm>
            <a:off x="8214519" y="2514600"/>
            <a:ext cx="1752600" cy="369332"/>
          </a:xfrm>
          <a:prstGeom prst="rect">
            <a:avLst/>
          </a:prstGeom>
          <a:noFill/>
        </p:spPr>
        <p:txBody>
          <a:bodyPr wrap="square" lIns="91775" tIns="45888" rIns="91775" bIns="45888" rtlCol="0">
            <a:spAutoFit/>
          </a:bodyPr>
          <a:lstStyle/>
          <a:p>
            <a:pPr defTabSz="916241"/>
            <a:r>
              <a:rPr lang="en-GB" dirty="0">
                <a:solidFill>
                  <a:prstClr val="black"/>
                </a:solidFill>
              </a:rPr>
              <a:t>TK: VŨ HỒNG</a:t>
            </a:r>
            <a:endParaRPr lang="en-US" dirty="0">
              <a:solidFill>
                <a:prstClr val="black"/>
              </a:solidFill>
            </a:endParaRPr>
          </a:p>
        </p:txBody>
      </p:sp>
    </p:spTree>
    <p:extLst>
      <p:ext uri="{BB962C8B-B14F-4D97-AF65-F5344CB8AC3E}">
        <p14:creationId xmlns:p14="http://schemas.microsoft.com/office/powerpoint/2010/main" val="18009954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8030" y="457200"/>
            <a:ext cx="392250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70367" y="988079"/>
            <a:ext cx="6156930" cy="4873625"/>
          </a:xfrm>
        </p:spPr>
        <p:txBody>
          <a:bodyPr/>
          <a:lstStyle>
            <a:lvl1pPr marL="0" indent="0">
              <a:buNone/>
              <a:defRPr sz="3200"/>
            </a:lvl1pPr>
            <a:lvl2pPr marL="456431" indent="0">
              <a:buNone/>
              <a:defRPr sz="2800"/>
            </a:lvl2pPr>
            <a:lvl3pPr marL="912849" indent="0">
              <a:buNone/>
              <a:defRPr sz="2400"/>
            </a:lvl3pPr>
            <a:lvl4pPr marL="1369270" indent="0">
              <a:buNone/>
              <a:defRPr sz="2000"/>
            </a:lvl4pPr>
            <a:lvl5pPr marL="1825696" indent="0">
              <a:buNone/>
              <a:defRPr sz="2000"/>
            </a:lvl5pPr>
            <a:lvl6pPr marL="2282120" indent="0">
              <a:buNone/>
              <a:defRPr sz="2000"/>
            </a:lvl6pPr>
            <a:lvl7pPr marL="2738545" indent="0">
              <a:buNone/>
              <a:defRPr sz="2000"/>
            </a:lvl7pPr>
            <a:lvl8pPr marL="3194967" indent="0">
              <a:buNone/>
              <a:defRPr sz="2000"/>
            </a:lvl8pPr>
            <a:lvl9pPr marL="3651387"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8030" y="2057400"/>
            <a:ext cx="3922509" cy="3811588"/>
          </a:xfrm>
        </p:spPr>
        <p:txBody>
          <a:bodyPr/>
          <a:lstStyle>
            <a:lvl1pPr marL="0" indent="0">
              <a:buNone/>
              <a:defRPr sz="1600"/>
            </a:lvl1pPr>
            <a:lvl2pPr marL="456431" indent="0">
              <a:buNone/>
              <a:defRPr sz="1400"/>
            </a:lvl2pPr>
            <a:lvl3pPr marL="912849" indent="0">
              <a:buNone/>
              <a:defRPr sz="1200"/>
            </a:lvl3pPr>
            <a:lvl4pPr marL="1369270" indent="0">
              <a:buNone/>
              <a:defRPr sz="1000"/>
            </a:lvl4pPr>
            <a:lvl5pPr marL="1825696" indent="0">
              <a:buNone/>
              <a:defRPr sz="1000"/>
            </a:lvl5pPr>
            <a:lvl6pPr marL="2282120" indent="0">
              <a:buNone/>
              <a:defRPr sz="1000"/>
            </a:lvl6pPr>
            <a:lvl7pPr marL="2738545" indent="0">
              <a:buNone/>
              <a:defRPr sz="1000"/>
            </a:lvl7pPr>
            <a:lvl8pPr marL="3194967" indent="0">
              <a:buNone/>
              <a:defRPr sz="1000"/>
            </a:lvl8pPr>
            <a:lvl9pPr marL="365138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7208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16945" y="-835845"/>
            <a:ext cx="13281628"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7502" y="6021353"/>
            <a:ext cx="2394399" cy="959467"/>
          </a:xfrm>
          <a:prstGeom prst="rect">
            <a:avLst/>
          </a:prstGeom>
        </p:spPr>
      </p:pic>
    </p:spTree>
    <p:extLst>
      <p:ext uri="{BB962C8B-B14F-4D97-AF65-F5344CB8AC3E}">
        <p14:creationId xmlns:p14="http://schemas.microsoft.com/office/powerpoint/2010/main" val="2937990765"/>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265121"/>
      </p:ext>
    </p:extLst>
  </p:cSld>
  <p:clrMapOvr>
    <a:masterClrMapping/>
  </p:clrMapOvr>
  <mc:AlternateContent xmlns:mc="http://schemas.openxmlformats.org/markup-compatibility/2006" xmlns:p14="http://schemas.microsoft.com/office/powerpoint/2010/main">
    <mc:Choice Requires="p14">
      <p:transition spd="slow" p14:dur="1500" advClick="0" advTm="4000">
        <p:random/>
      </p:transition>
    </mc:Choice>
    <mc:Fallback xmlns="">
      <p:transition spd="slow" advClick="0" advTm="400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0230" y="1854201"/>
            <a:ext cx="9121379" cy="1655763"/>
          </a:xfrm>
        </p:spPr>
        <p:txBody>
          <a:bodyPr lIns="68556" tIns="34289" rIns="68556" bIns="34289" anchor="b">
            <a:normAutofit/>
          </a:bodyPr>
          <a:lstStyle>
            <a:lvl1pPr algn="ctr">
              <a:defRPr sz="7182" b="0"/>
            </a:lvl1pPr>
          </a:lstStyle>
          <a:p>
            <a:r>
              <a:rPr lang="zh-CN" altLang="en-US" dirty="0"/>
              <a:t>单击此处编辑标题</a:t>
            </a:r>
          </a:p>
        </p:txBody>
      </p:sp>
      <p:sp>
        <p:nvSpPr>
          <p:cNvPr id="3" name="副标题 2"/>
          <p:cNvSpPr>
            <a:spLocks noGrp="1"/>
          </p:cNvSpPr>
          <p:nvPr>
            <p:ph type="subTitle" idx="1"/>
          </p:nvPr>
        </p:nvSpPr>
        <p:spPr>
          <a:xfrm>
            <a:off x="1520230" y="3602037"/>
            <a:ext cx="9121379" cy="1655763"/>
          </a:xfrm>
        </p:spPr>
        <p:txBody>
          <a:bodyPr lIns="68556" tIns="34289" rIns="68556" bIns="34289">
            <a:normAutofit/>
          </a:bodyPr>
          <a:lstStyle>
            <a:lvl1pPr marL="0" indent="0" algn="ctr">
              <a:buNone/>
              <a:defRPr sz="1862"/>
            </a:lvl1pPr>
            <a:lvl2pPr marL="455868" indent="0" algn="ctr">
              <a:buNone/>
              <a:defRPr sz="1995"/>
            </a:lvl2pPr>
            <a:lvl3pPr marL="911752" indent="0" algn="ctr">
              <a:buNone/>
              <a:defRPr sz="1862"/>
            </a:lvl3pPr>
            <a:lvl4pPr marL="1367628" indent="0" algn="ctr">
              <a:buNone/>
              <a:defRPr sz="1596"/>
            </a:lvl4pPr>
            <a:lvl5pPr marL="1823504" indent="0" algn="ctr">
              <a:buNone/>
              <a:defRPr sz="1596"/>
            </a:lvl5pPr>
            <a:lvl6pPr marL="2279390" indent="0" algn="ctr">
              <a:buNone/>
              <a:defRPr sz="1596"/>
            </a:lvl6pPr>
            <a:lvl7pPr marL="2735255" indent="0" algn="ctr">
              <a:buNone/>
              <a:defRPr sz="1596"/>
            </a:lvl7pPr>
            <a:lvl8pPr marL="3191122" indent="0" algn="ctr">
              <a:buNone/>
              <a:defRPr sz="1596"/>
            </a:lvl8pPr>
            <a:lvl9pPr marL="3646990" indent="0" algn="ctr">
              <a:buNone/>
              <a:defRPr sz="1596"/>
            </a:lvl9pPr>
          </a:lstStyle>
          <a:p>
            <a:r>
              <a:rPr lang="zh-CN" altLang="en-US" dirty="0"/>
              <a:t>单击此处编辑母版副标题样式</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D997B5FA-0921-464F-AAE1-844C04324D75}" type="datetimeFigureOut">
              <a:rPr lang="zh-CN" altLang="en-US" sz="1862" smtClean="0">
                <a:solidFill>
                  <a:srgbClr val="000000"/>
                </a:solidFill>
              </a:rPr>
              <a:pPr defTabSz="911752"/>
              <a:t>2025/3/17</a:t>
            </a:fld>
            <a:endParaRPr lang="zh-CN" altLang="en-US" sz="1862" dirty="0">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565CE74E-AB26-4998-AD42-012C4C1AD076}"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592258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5"/>
            <a:ext cx="10489585" cy="1325563"/>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836127" y="1825625"/>
            <a:ext cx="10489585" cy="4351339"/>
          </a:xfrm>
        </p:spPr>
        <p:txBody>
          <a:bodyPr lIns="68556" tIns="34289" rIns="68556" bIns="34289"/>
          <a:lstStyle>
            <a:lvl1pPr>
              <a:defRPr sz="2394"/>
            </a:lvl1pPr>
            <a:lvl2pPr>
              <a:defRPr sz="1995"/>
            </a:lvl2pPr>
            <a:lvl3pPr>
              <a:defRPr sz="1862"/>
            </a:lvl3pPr>
            <a:lvl4pPr>
              <a:defRPr sz="1862"/>
            </a:lvl4pPr>
            <a:lvl5pPr>
              <a:defRPr sz="1862"/>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dirty="0">
              <a:solidFill>
                <a:srgbClr val="000000"/>
              </a:solidFill>
            </a:endParaRPr>
          </a:p>
        </p:txBody>
      </p:sp>
      <p:sp>
        <p:nvSpPr>
          <p:cNvPr id="5" name="页脚占位符 4"/>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dirty="0">
              <a:solidFill>
                <a:srgbClr val="000000"/>
              </a:solidFill>
            </a:endParaRPr>
          </a:p>
        </p:txBody>
      </p:sp>
      <p:sp>
        <p:nvSpPr>
          <p:cNvPr id="6" name="灯片编号占位符 5"/>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578969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2"/>
            <a:ext cx="2736414" cy="365125"/>
          </a:xfrm>
        </p:spPr>
        <p:txBody>
          <a:bodyPr lIns="68556" tIns="34289" rIns="68556" bIns="34289"/>
          <a:lstStyle/>
          <a:p>
            <a:pPr defTabSz="911752"/>
            <a:fld id="{20DD7636-5BE1-44BC-BB5F-15739D9E18E1}" type="datetimeFigureOut">
              <a:rPr lang="zh-CN" altLang="en-US" sz="1862" smtClean="0">
                <a:solidFill>
                  <a:srgbClr val="000000"/>
                </a:solidFill>
              </a:rPr>
              <a:pPr defTabSz="911752"/>
              <a:t>2025/3/17</a:t>
            </a:fld>
            <a:endParaRPr lang="zh-CN" altLang="en-US" sz="1862">
              <a:solidFill>
                <a:srgbClr val="000000"/>
              </a:solidFill>
            </a:endParaRPr>
          </a:p>
        </p:txBody>
      </p:sp>
      <p:sp>
        <p:nvSpPr>
          <p:cNvPr id="3" name="页脚占位符 2"/>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4" name="灯片编号占位符 3"/>
          <p:cNvSpPr>
            <a:spLocks noGrp="1"/>
          </p:cNvSpPr>
          <p:nvPr>
            <p:ph type="sldNum" sz="quarter" idx="12"/>
          </p:nvPr>
        </p:nvSpPr>
        <p:spPr>
          <a:xfrm>
            <a:off x="8589298" y="6356352"/>
            <a:ext cx="2736414" cy="365125"/>
          </a:xfrm>
        </p:spPr>
        <p:txBody>
          <a:bodyPr lIns="68556" tIns="34289" rIns="68556" bIns="34289"/>
          <a:lstStyle/>
          <a:p>
            <a:pPr defTabSz="911752"/>
            <a:fld id="{E87C0E1D-24C4-406F-9615-DBDA8D2D1F93}" type="slidenum">
              <a:rPr lang="zh-CN" altLang="en-US" sz="1862" smtClean="0">
                <a:solidFill>
                  <a:srgbClr val="000000"/>
                </a:solidFill>
              </a:rPr>
              <a:pPr defTabSz="911752"/>
              <a:t>‹#›</a:t>
            </a:fld>
            <a:endParaRPr lang="zh-CN" altLang="en-US" sz="1862">
              <a:solidFill>
                <a:srgbClr val="000000"/>
              </a:solidFill>
            </a:endParaRPr>
          </a:p>
        </p:txBody>
      </p:sp>
      <p:sp>
        <p:nvSpPr>
          <p:cNvPr id="5" name="标题 4"/>
          <p:cNvSpPr>
            <a:spLocks noGrp="1"/>
          </p:cNvSpPr>
          <p:nvPr>
            <p:ph type="title" hasCustomPrompt="1"/>
          </p:nvPr>
        </p:nvSpPr>
        <p:spPr>
          <a:xfrm>
            <a:off x="836127" y="2187445"/>
            <a:ext cx="10489585" cy="2483115"/>
          </a:xfrm>
        </p:spPr>
        <p:txBody>
          <a:bodyPr lIns="68556" tIns="34289" rIns="68556" bIns="34289">
            <a:normAutofit/>
          </a:bodyPr>
          <a:lstStyle>
            <a:lvl1pPr algn="ctr">
              <a:defRPr sz="5985" b="0"/>
            </a:lvl1pPr>
          </a:lstStyle>
          <a:p>
            <a:r>
              <a:rPr lang="zh-CN" altLang="en-US" dirty="0"/>
              <a:t>单击此处编辑标题</a:t>
            </a:r>
          </a:p>
        </p:txBody>
      </p:sp>
    </p:spTree>
    <p:extLst>
      <p:ext uri="{BB962C8B-B14F-4D97-AF65-F5344CB8AC3E}">
        <p14:creationId xmlns:p14="http://schemas.microsoft.com/office/powerpoint/2010/main" val="9539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5"/>
            <a:ext cx="10489585" cy="1325563"/>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836126" y="1825625"/>
            <a:ext cx="5168781"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56931" y="1825625"/>
            <a:ext cx="5168781" cy="4351339"/>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a:solidFill>
                <a:srgbClr val="000000"/>
              </a:solidFill>
            </a:endParaRPr>
          </a:p>
        </p:txBody>
      </p:sp>
      <p:sp>
        <p:nvSpPr>
          <p:cNvPr id="6" name="页脚占位符 5"/>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7" name="灯片编号占位符 6"/>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351563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5"/>
            <a:ext cx="10489585" cy="1325563"/>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837712" y="1744961"/>
            <a:ext cx="5145027" cy="823912"/>
          </a:xfrm>
        </p:spPr>
        <p:txBody>
          <a:bodyPr lIns="68556" tIns="34289" rIns="68556" bIns="34289" anchor="b"/>
          <a:lstStyle>
            <a:lvl1pPr marL="0" indent="0">
              <a:buNone/>
              <a:defRPr sz="2394" b="1"/>
            </a:lvl1pPr>
            <a:lvl2pPr marL="455868" indent="0">
              <a:buNone/>
              <a:defRPr sz="1995" b="1"/>
            </a:lvl2pPr>
            <a:lvl3pPr marL="911752" indent="0">
              <a:buNone/>
              <a:defRPr sz="1862" b="1"/>
            </a:lvl3pPr>
            <a:lvl4pPr marL="1367628" indent="0">
              <a:buNone/>
              <a:defRPr sz="1596" b="1"/>
            </a:lvl4pPr>
            <a:lvl5pPr marL="1823504" indent="0">
              <a:buNone/>
              <a:defRPr sz="1596" b="1"/>
            </a:lvl5pPr>
            <a:lvl6pPr marL="2279390" indent="0">
              <a:buNone/>
              <a:defRPr sz="1596" b="1"/>
            </a:lvl6pPr>
            <a:lvl7pPr marL="2735255" indent="0">
              <a:buNone/>
              <a:defRPr sz="1596" b="1"/>
            </a:lvl7pPr>
            <a:lvl8pPr marL="3191122" indent="0">
              <a:buNone/>
              <a:defRPr sz="1596" b="1"/>
            </a:lvl8pPr>
            <a:lvl9pPr marL="3646990" indent="0">
              <a:buNone/>
              <a:defRPr sz="1596" b="1"/>
            </a:lvl9pPr>
          </a:lstStyle>
          <a:p>
            <a:pPr lvl="0"/>
            <a:r>
              <a:rPr lang="zh-CN" altLang="en-US" dirty="0"/>
              <a:t>单击此处编辑母版文本样式</a:t>
            </a:r>
          </a:p>
        </p:txBody>
      </p:sp>
      <p:sp>
        <p:nvSpPr>
          <p:cNvPr id="4" name="内容占位符 3"/>
          <p:cNvSpPr>
            <a:spLocks noGrp="1"/>
          </p:cNvSpPr>
          <p:nvPr>
            <p:ph sz="half" idx="2"/>
          </p:nvPr>
        </p:nvSpPr>
        <p:spPr>
          <a:xfrm>
            <a:off x="837712" y="2615631"/>
            <a:ext cx="5145027"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56934" y="1744961"/>
            <a:ext cx="5170365" cy="823912"/>
          </a:xfrm>
        </p:spPr>
        <p:txBody>
          <a:bodyPr lIns="68556" tIns="34289" rIns="68556" bIns="34289" anchor="b"/>
          <a:lstStyle>
            <a:lvl1pPr marL="0" indent="0">
              <a:buNone/>
              <a:defRPr sz="2394" b="1"/>
            </a:lvl1pPr>
            <a:lvl2pPr marL="455868" indent="0">
              <a:buNone/>
              <a:defRPr sz="1995" b="1"/>
            </a:lvl2pPr>
            <a:lvl3pPr marL="911752" indent="0">
              <a:buNone/>
              <a:defRPr sz="1862" b="1"/>
            </a:lvl3pPr>
            <a:lvl4pPr marL="1367628" indent="0">
              <a:buNone/>
              <a:defRPr sz="1596" b="1"/>
            </a:lvl4pPr>
            <a:lvl5pPr marL="1823504" indent="0">
              <a:buNone/>
              <a:defRPr sz="1596" b="1"/>
            </a:lvl5pPr>
            <a:lvl6pPr marL="2279390" indent="0">
              <a:buNone/>
              <a:defRPr sz="1596" b="1"/>
            </a:lvl6pPr>
            <a:lvl7pPr marL="2735255" indent="0">
              <a:buNone/>
              <a:defRPr sz="1596" b="1"/>
            </a:lvl7pPr>
            <a:lvl8pPr marL="3191122" indent="0">
              <a:buNone/>
              <a:defRPr sz="1596" b="1"/>
            </a:lvl8pPr>
            <a:lvl9pPr marL="3646990" indent="0">
              <a:buNone/>
              <a:defRPr sz="1596" b="1"/>
            </a:lvl9pPr>
          </a:lstStyle>
          <a:p>
            <a:pPr lvl="0"/>
            <a:r>
              <a:rPr lang="zh-CN" altLang="en-US" dirty="0"/>
              <a:t>单击此处编辑母版文本样式</a:t>
            </a:r>
          </a:p>
        </p:txBody>
      </p:sp>
      <p:sp>
        <p:nvSpPr>
          <p:cNvPr id="6" name="内容占位符 5"/>
          <p:cNvSpPr>
            <a:spLocks noGrp="1"/>
          </p:cNvSpPr>
          <p:nvPr>
            <p:ph sz="quarter" idx="4"/>
          </p:nvPr>
        </p:nvSpPr>
        <p:spPr>
          <a:xfrm>
            <a:off x="6156934" y="2615631"/>
            <a:ext cx="5170365" cy="3574055"/>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a:solidFill>
                <a:srgbClr val="000000"/>
              </a:solidFill>
            </a:endParaRPr>
          </a:p>
        </p:txBody>
      </p:sp>
      <p:sp>
        <p:nvSpPr>
          <p:cNvPr id="8" name="页脚占位符 7"/>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9" name="灯片编号占位符 8"/>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186079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0488" y="2159001"/>
            <a:ext cx="5700862" cy="1382451"/>
          </a:xfrm>
        </p:spPr>
        <p:txBody>
          <a:bodyPr lIns="68556" tIns="34289" rIns="68556" bIns="34289" anchor="b" anchorCtr="0">
            <a:normAutofit/>
          </a:bodyPr>
          <a:lstStyle>
            <a:lvl1pPr algn="ctr">
              <a:defRPr sz="798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6126" y="6356352"/>
            <a:ext cx="2736414" cy="365125"/>
          </a:xfrm>
        </p:spPr>
        <p:txBody>
          <a:bodyPr lIns="68556" tIns="34289" rIns="68556" bIns="34289"/>
          <a:lstStyle/>
          <a:p>
            <a:pPr defTabSz="911752"/>
            <a:fld id="{20DD7636-5BE1-44BC-BB5F-15739D9E18E1}" type="datetimeFigureOut">
              <a:rPr lang="zh-CN" altLang="en-US" sz="1862" smtClean="0">
                <a:solidFill>
                  <a:srgbClr val="000000"/>
                </a:solidFill>
              </a:rPr>
              <a:pPr defTabSz="911752"/>
              <a:t>2025/3/17</a:t>
            </a:fld>
            <a:endParaRPr lang="zh-CN" altLang="en-US" sz="1862">
              <a:solidFill>
                <a:srgbClr val="000000"/>
              </a:solidFill>
            </a:endParaRPr>
          </a:p>
        </p:txBody>
      </p:sp>
      <p:sp>
        <p:nvSpPr>
          <p:cNvPr id="4" name="页脚占位符 3"/>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5" name="灯片编号占位符 4"/>
          <p:cNvSpPr>
            <a:spLocks noGrp="1"/>
          </p:cNvSpPr>
          <p:nvPr>
            <p:ph type="sldNum" sz="quarter" idx="12"/>
          </p:nvPr>
        </p:nvSpPr>
        <p:spPr>
          <a:xfrm>
            <a:off x="8589298" y="6356352"/>
            <a:ext cx="2736414" cy="365125"/>
          </a:xfrm>
        </p:spPr>
        <p:txBody>
          <a:bodyPr lIns="68556" tIns="34289" rIns="68556" bIns="34289"/>
          <a:lstStyle/>
          <a:p>
            <a:pPr defTabSz="911752"/>
            <a:fld id="{E87C0E1D-24C4-406F-9615-DBDA8D2D1F93}" type="slidenum">
              <a:rPr lang="zh-CN" altLang="en-US" sz="1862" smtClean="0">
                <a:solidFill>
                  <a:srgbClr val="000000"/>
                </a:solidFill>
              </a:rPr>
              <a:pPr defTabSz="911752"/>
              <a:t>‹#›</a:t>
            </a:fld>
            <a:endParaRPr lang="zh-CN" altLang="en-US" sz="1862">
              <a:solidFill>
                <a:srgbClr val="000000"/>
              </a:solidFill>
            </a:endParaRPr>
          </a:p>
        </p:txBody>
      </p:sp>
      <p:sp>
        <p:nvSpPr>
          <p:cNvPr id="37" name="内容占位符 36"/>
          <p:cNvSpPr>
            <a:spLocks noGrp="1"/>
          </p:cNvSpPr>
          <p:nvPr>
            <p:ph sz="quarter" idx="13" hasCustomPrompt="1"/>
          </p:nvPr>
        </p:nvSpPr>
        <p:spPr>
          <a:xfrm>
            <a:off x="3230488" y="3733224"/>
            <a:ext cx="5700862" cy="1185937"/>
          </a:xfrm>
        </p:spPr>
        <p:txBody>
          <a:bodyPr lIns="68556" tIns="34289" rIns="68556" bIns="34289">
            <a:normAutofit/>
          </a:bodyPr>
          <a:lstStyle>
            <a:lvl1pPr marL="0" indent="0" algn="ctr">
              <a:buNone/>
              <a:defRPr sz="3192">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28791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2"/>
            <a:ext cx="2736414" cy="365125"/>
          </a:xfrm>
        </p:spPr>
        <p:txBody>
          <a:bodyPr lIns="68556" tIns="34289" rIns="68556" bIns="34289"/>
          <a:lstStyle/>
          <a:p>
            <a:pPr defTabSz="911752"/>
            <a:fld id="{760FBDFE-C587-4B4C-A407-44438C67B59E}" type="datetimeFigureOut">
              <a:rPr lang="zh-CN" altLang="en-US" sz="1862" smtClean="0">
                <a:solidFill>
                  <a:srgbClr val="000000"/>
                </a:solidFill>
              </a:rPr>
              <a:pPr defTabSz="911752"/>
              <a:t>2025/3/17</a:t>
            </a:fld>
            <a:endParaRPr lang="zh-CN" altLang="en-US" sz="1862">
              <a:solidFill>
                <a:srgbClr val="000000"/>
              </a:solidFill>
            </a:endParaRPr>
          </a:p>
        </p:txBody>
      </p:sp>
      <p:sp>
        <p:nvSpPr>
          <p:cNvPr id="3" name="页脚占位符 2"/>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a:solidFill>
                <a:srgbClr val="000000"/>
              </a:solidFill>
            </a:endParaRPr>
          </a:p>
        </p:txBody>
      </p:sp>
      <p:sp>
        <p:nvSpPr>
          <p:cNvPr id="4" name="灯片编号占位符 3"/>
          <p:cNvSpPr>
            <a:spLocks noGrp="1"/>
          </p:cNvSpPr>
          <p:nvPr>
            <p:ph type="sldNum" sz="quarter" idx="12"/>
          </p:nvPr>
        </p:nvSpPr>
        <p:spPr>
          <a:xfrm>
            <a:off x="8589298" y="6356352"/>
            <a:ext cx="2736414" cy="365125"/>
          </a:xfrm>
        </p:spPr>
        <p:txBody>
          <a:bodyPr lIns="68556" tIns="34289" rIns="68556" bIns="34289"/>
          <a:lstStyle/>
          <a:p>
            <a:pPr defTabSz="911752"/>
            <a:fld id="{49AE70B2-8BF9-45C0-BB95-33D1B9D3A854}"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2739904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6147" y="713696"/>
            <a:ext cx="4670073" cy="1428161"/>
          </a:xfrm>
        </p:spPr>
        <p:txBody>
          <a:bodyPr lIns="68556" tIns="34289" rIns="68556" bIns="34289" anchor="t" anchorCtr="0">
            <a:normAutofit/>
          </a:bodyPr>
          <a:lstStyle>
            <a:lvl1pPr>
              <a:defRPr sz="3591"/>
            </a:lvl1pPr>
          </a:lstStyle>
          <a:p>
            <a:r>
              <a:rPr lang="zh-CN" altLang="en-US" dirty="0"/>
              <a:t>单击此处编辑标题</a:t>
            </a:r>
          </a:p>
        </p:txBody>
      </p:sp>
      <p:sp>
        <p:nvSpPr>
          <p:cNvPr id="3" name="图片占位符 2"/>
          <p:cNvSpPr>
            <a:spLocks noGrp="1" noChangeAspect="1"/>
          </p:cNvSpPr>
          <p:nvPr>
            <p:ph type="pic" idx="1"/>
          </p:nvPr>
        </p:nvSpPr>
        <p:spPr>
          <a:xfrm>
            <a:off x="5628558" y="713673"/>
            <a:ext cx="5697752" cy="5403600"/>
          </a:xfrm>
        </p:spPr>
        <p:txBody>
          <a:bodyPr lIns="68556" tIns="34289" rIns="68556" bIns="34289"/>
          <a:lstStyle>
            <a:lvl1pPr marL="0" indent="0">
              <a:buNone/>
              <a:defRPr sz="3192"/>
            </a:lvl1pPr>
            <a:lvl2pPr marL="455868" indent="0">
              <a:buNone/>
              <a:defRPr sz="2793"/>
            </a:lvl2pPr>
            <a:lvl3pPr marL="911752" indent="0">
              <a:buNone/>
              <a:defRPr sz="2394"/>
            </a:lvl3pPr>
            <a:lvl4pPr marL="1367628" indent="0">
              <a:buNone/>
              <a:defRPr sz="1995"/>
            </a:lvl4pPr>
            <a:lvl5pPr marL="1823504" indent="0">
              <a:buNone/>
              <a:defRPr sz="1995"/>
            </a:lvl5pPr>
            <a:lvl6pPr marL="2279390" indent="0">
              <a:buNone/>
              <a:defRPr sz="1995"/>
            </a:lvl6pPr>
            <a:lvl7pPr marL="2735255" indent="0">
              <a:buNone/>
              <a:defRPr sz="1995"/>
            </a:lvl7pPr>
            <a:lvl8pPr marL="3191122" indent="0">
              <a:buNone/>
              <a:defRPr sz="1995"/>
            </a:lvl8pPr>
            <a:lvl9pPr marL="3646990" indent="0">
              <a:buNone/>
              <a:defRPr sz="1995"/>
            </a:lvl9pPr>
          </a:lstStyle>
          <a:p>
            <a:endParaRPr lang="zh-CN" altLang="en-US" dirty="0"/>
          </a:p>
        </p:txBody>
      </p:sp>
      <p:sp>
        <p:nvSpPr>
          <p:cNvPr id="4" name="文本占位符 3"/>
          <p:cNvSpPr>
            <a:spLocks noGrp="1"/>
          </p:cNvSpPr>
          <p:nvPr>
            <p:ph type="body" sz="half" idx="2"/>
          </p:nvPr>
        </p:nvSpPr>
        <p:spPr>
          <a:xfrm>
            <a:off x="836147" y="2313875"/>
            <a:ext cx="4670073" cy="3811588"/>
          </a:xfrm>
        </p:spPr>
        <p:txBody>
          <a:bodyPr lIns="68556" tIns="34289" rIns="68556" bIns="34289">
            <a:normAutofit/>
          </a:bodyPr>
          <a:lstStyle>
            <a:lvl1pPr marL="0" indent="0">
              <a:buNone/>
              <a:defRPr sz="1862"/>
            </a:lvl1pPr>
            <a:lvl2pPr marL="455868" indent="0">
              <a:buNone/>
              <a:defRPr sz="1463"/>
            </a:lvl2pPr>
            <a:lvl3pPr marL="911752" indent="0">
              <a:buNone/>
              <a:defRPr sz="1197"/>
            </a:lvl3pPr>
            <a:lvl4pPr marL="1367628" indent="0">
              <a:buNone/>
              <a:defRPr sz="1064"/>
            </a:lvl4pPr>
            <a:lvl5pPr marL="1823504" indent="0">
              <a:buNone/>
              <a:defRPr sz="1064"/>
            </a:lvl5pPr>
            <a:lvl6pPr marL="2279390" indent="0">
              <a:buNone/>
              <a:defRPr sz="1064"/>
            </a:lvl6pPr>
            <a:lvl7pPr marL="2735255" indent="0">
              <a:buNone/>
              <a:defRPr sz="1064"/>
            </a:lvl7pPr>
            <a:lvl8pPr marL="3191122" indent="0">
              <a:buNone/>
              <a:defRPr sz="1064"/>
            </a:lvl8pPr>
            <a:lvl9pPr marL="3646990" indent="0">
              <a:buNone/>
              <a:defRPr sz="1064"/>
            </a:lvl9pPr>
          </a:lstStyle>
          <a:p>
            <a:pPr lvl="0"/>
            <a:r>
              <a:rPr lang="zh-CN" altLang="en-US" dirty="0"/>
              <a:t>单击此处编辑母版文本样式</a:t>
            </a:r>
          </a:p>
        </p:txBody>
      </p:sp>
      <p:sp>
        <p:nvSpPr>
          <p:cNvPr id="5" name="日期占位符 4"/>
          <p:cNvSpPr>
            <a:spLocks noGrp="1"/>
          </p:cNvSpPr>
          <p:nvPr>
            <p:ph type="dt" sz="half" idx="10"/>
          </p:nvPr>
        </p:nvSpPr>
        <p:spPr>
          <a:xfrm>
            <a:off x="836126" y="6356352"/>
            <a:ext cx="2736414" cy="365125"/>
          </a:xfrm>
        </p:spPr>
        <p:txBody>
          <a:bodyPr lIns="68556" tIns="34289" rIns="68556" bIns="34289"/>
          <a:lstStyle/>
          <a:p>
            <a:pPr defTabSz="911752"/>
            <a:fld id="{9EFD9D74-47D9-4702-A33C-335B63B48DBF}" type="datetimeFigureOut">
              <a:rPr lang="zh-CN" altLang="en-US" sz="1862" smtClean="0">
                <a:solidFill>
                  <a:srgbClr val="000000"/>
                </a:solidFill>
              </a:rPr>
              <a:pPr defTabSz="911752"/>
              <a:t>2025/3/17</a:t>
            </a:fld>
            <a:endParaRPr lang="zh-CN" altLang="en-US" sz="1862" dirty="0">
              <a:solidFill>
                <a:srgbClr val="000000"/>
              </a:solidFill>
            </a:endParaRPr>
          </a:p>
        </p:txBody>
      </p:sp>
      <p:sp>
        <p:nvSpPr>
          <p:cNvPr id="6" name="页脚占位符 5"/>
          <p:cNvSpPr>
            <a:spLocks noGrp="1"/>
          </p:cNvSpPr>
          <p:nvPr>
            <p:ph type="ftr" sz="quarter" idx="11"/>
          </p:nvPr>
        </p:nvSpPr>
        <p:spPr>
          <a:xfrm>
            <a:off x="4028609" y="6356352"/>
            <a:ext cx="4104620" cy="365125"/>
          </a:xfrm>
        </p:spPr>
        <p:txBody>
          <a:bodyPr lIns="68556" tIns="34289" rIns="68556" bIns="34289"/>
          <a:lstStyle/>
          <a:p>
            <a:pPr defTabSz="911752"/>
            <a:endParaRPr lang="zh-CN" altLang="en-US" sz="1862" dirty="0">
              <a:solidFill>
                <a:srgbClr val="000000"/>
              </a:solidFill>
            </a:endParaRPr>
          </a:p>
        </p:txBody>
      </p:sp>
      <p:sp>
        <p:nvSpPr>
          <p:cNvPr id="7" name="灯片编号占位符 6"/>
          <p:cNvSpPr>
            <a:spLocks noGrp="1"/>
          </p:cNvSpPr>
          <p:nvPr>
            <p:ph type="sldNum" sz="quarter" idx="12"/>
          </p:nvPr>
        </p:nvSpPr>
        <p:spPr>
          <a:xfrm>
            <a:off x="8589298" y="6356352"/>
            <a:ext cx="2736414" cy="365125"/>
          </a:xfrm>
        </p:spPr>
        <p:txBody>
          <a:bodyPr lIns="68556" tIns="34289" rIns="68556" bIns="34289"/>
          <a:lstStyle/>
          <a:p>
            <a:pPr defTabSz="911752"/>
            <a:fld id="{FABC47A4-756D-490B-A52F-7D9E2C9FC05F}" type="slidenum">
              <a:rPr lang="zh-CN" altLang="en-US" sz="1862" smtClean="0">
                <a:solidFill>
                  <a:srgbClr val="000000"/>
                </a:solidFill>
              </a:rPr>
              <a:pPr defTabSz="911752"/>
              <a:t>‹#›</a:t>
            </a:fld>
            <a:endParaRPr lang="zh-CN" altLang="en-US" sz="1862">
              <a:solidFill>
                <a:srgbClr val="000000"/>
              </a:solidFill>
            </a:endParaRPr>
          </a:p>
        </p:txBody>
      </p:sp>
    </p:spTree>
    <p:extLst>
      <p:ext uri="{BB962C8B-B14F-4D97-AF65-F5344CB8AC3E}">
        <p14:creationId xmlns:p14="http://schemas.microsoft.com/office/powerpoint/2010/main" val="262582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theme" Target="../theme/theme3.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13.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image" Target="../media/image16.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6.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16.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ags" Target="../tags/tag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theme" Target="../theme/theme7.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10" Type="http://schemas.openxmlformats.org/officeDocument/2006/relationships/theme" Target="../theme/theme8.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6142" y="365129"/>
            <a:ext cx="10489585" cy="1325563"/>
          </a:xfrm>
          <a:prstGeom prst="rect">
            <a:avLst/>
          </a:prstGeom>
        </p:spPr>
        <p:txBody>
          <a:bodyPr vert="horz" lIns="91286" tIns="45644" rIns="91286" bIns="4564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6142" y="1825625"/>
            <a:ext cx="10489585" cy="4351338"/>
          </a:xfrm>
          <a:prstGeom prst="rect">
            <a:avLst/>
          </a:prstGeom>
        </p:spPr>
        <p:txBody>
          <a:bodyPr vert="horz" lIns="91286" tIns="45644" rIns="91286" bIns="45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6126" y="6356990"/>
            <a:ext cx="2736414" cy="365125"/>
          </a:xfrm>
          <a:prstGeom prst="rect">
            <a:avLst/>
          </a:prstGeom>
        </p:spPr>
        <p:txBody>
          <a:bodyPr vert="horz" lIns="91286" tIns="45644" rIns="91286" bIns="45644" rtlCol="0" anchor="ctr"/>
          <a:lstStyle>
            <a:lvl1pPr algn="l">
              <a:defRPr sz="1200">
                <a:solidFill>
                  <a:schemeClr val="tx1">
                    <a:tint val="75000"/>
                  </a:schemeClr>
                </a:solidFill>
              </a:defRPr>
            </a:lvl1pPr>
          </a:lstStyle>
          <a:p>
            <a:pPr defTabSz="912849"/>
            <a:fld id="{117B3AC9-6F66-442D-8A61-F06030142A82}" type="datetimeFigureOut">
              <a:rPr lang="en-US" smtClean="0">
                <a:solidFill>
                  <a:prstClr val="black">
                    <a:tint val="75000"/>
                  </a:prstClr>
                </a:solidFill>
              </a:rPr>
              <a:pPr defTabSz="912849"/>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28609" y="6356990"/>
            <a:ext cx="4104620" cy="365125"/>
          </a:xfrm>
          <a:prstGeom prst="rect">
            <a:avLst/>
          </a:prstGeom>
        </p:spPr>
        <p:txBody>
          <a:bodyPr vert="horz" lIns="91286" tIns="45644" rIns="91286" bIns="45644" rtlCol="0" anchor="ctr"/>
          <a:lstStyle>
            <a:lvl1pPr algn="ctr">
              <a:defRPr sz="1200">
                <a:solidFill>
                  <a:schemeClr val="tx1">
                    <a:tint val="75000"/>
                  </a:schemeClr>
                </a:solidFill>
              </a:defRPr>
            </a:lvl1pPr>
          </a:lstStyle>
          <a:p>
            <a:pPr defTabSz="912849"/>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589300" y="6356990"/>
            <a:ext cx="2736414" cy="365125"/>
          </a:xfrm>
          <a:prstGeom prst="rect">
            <a:avLst/>
          </a:prstGeom>
        </p:spPr>
        <p:txBody>
          <a:bodyPr vert="horz" lIns="91286" tIns="45644" rIns="91286" bIns="45644" rtlCol="0" anchor="ctr"/>
          <a:lstStyle>
            <a:lvl1pPr algn="r">
              <a:defRPr sz="1200">
                <a:solidFill>
                  <a:schemeClr val="tx1">
                    <a:tint val="75000"/>
                  </a:schemeClr>
                </a:solidFill>
              </a:defRPr>
            </a:lvl1pPr>
          </a:lstStyle>
          <a:p>
            <a:pPr defTabSz="912849"/>
            <a:fld id="{36F16E06-0DD9-48EC-8D3A-7CC625600D6C}" type="slidenum">
              <a:rPr lang="en-US" smtClean="0">
                <a:solidFill>
                  <a:prstClr val="black">
                    <a:tint val="75000"/>
                  </a:prstClr>
                </a:solidFill>
              </a:rPr>
              <a:pPr defTabSz="912849"/>
              <a:t>‹#›</a:t>
            </a:fld>
            <a:endParaRPr lang="en-US">
              <a:solidFill>
                <a:prstClr val="black">
                  <a:tint val="75000"/>
                </a:prstClr>
              </a:solidFill>
            </a:endParaRPr>
          </a:p>
        </p:txBody>
      </p:sp>
      <p:pic>
        <p:nvPicPr>
          <p:cNvPr id="8" name="Picture 7"/>
          <p:cNvPicPr>
            <a:picLocks noChangeAspect="1"/>
          </p:cNvPicPr>
          <p:nvPr userDrawn="1"/>
        </p:nvPicPr>
        <p:blipFill>
          <a:blip r:embed="rId21"/>
          <a:stretch>
            <a:fillRect/>
          </a:stretch>
        </p:blipFill>
        <p:spPr>
          <a:xfrm>
            <a:off x="0" y="0"/>
            <a:ext cx="12257012" cy="6858000"/>
          </a:xfrm>
          <a:prstGeom prst="rect">
            <a:avLst/>
          </a:prstGeom>
          <a:solidFill>
            <a:schemeClr val="accent2">
              <a:lumMod val="20000"/>
              <a:lumOff val="80000"/>
            </a:schemeClr>
          </a:solidFill>
        </p:spPr>
      </p:pic>
    </p:spTree>
    <p:extLst>
      <p:ext uri="{BB962C8B-B14F-4D97-AF65-F5344CB8AC3E}">
        <p14:creationId xmlns:p14="http://schemas.microsoft.com/office/powerpoint/2010/main" val="103581141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9" r:id="rId13"/>
    <p:sldLayoutId id="2147484061" r:id="rId14"/>
    <p:sldLayoutId id="2147483775" r:id="rId15"/>
    <p:sldLayoutId id="2147483711" r:id="rId16"/>
    <p:sldLayoutId id="2147484079" r:id="rId17"/>
    <p:sldLayoutId id="2147484186" r:id="rId18"/>
    <p:sldLayoutId id="2147484259" r:id="rId19"/>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284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4" indent="-228214" algn="l" defTabSz="9128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634" indent="-228214" algn="l" defTabSz="9128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064" indent="-228214" algn="l" defTabSz="9128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483"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3908"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0333"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755"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182"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604" indent="-228214" algn="l" defTabSz="9128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49" rtl="0" eaLnBrk="1" latinLnBrk="0" hangingPunct="1">
        <a:defRPr sz="1800" kern="1200">
          <a:solidFill>
            <a:schemeClr val="tx1"/>
          </a:solidFill>
          <a:latin typeface="+mn-lt"/>
          <a:ea typeface="+mn-ea"/>
          <a:cs typeface="+mn-cs"/>
        </a:defRPr>
      </a:lvl1pPr>
      <a:lvl2pPr marL="456431" algn="l" defTabSz="912849" rtl="0" eaLnBrk="1" latinLnBrk="0" hangingPunct="1">
        <a:defRPr sz="1800" kern="1200">
          <a:solidFill>
            <a:schemeClr val="tx1"/>
          </a:solidFill>
          <a:latin typeface="+mn-lt"/>
          <a:ea typeface="+mn-ea"/>
          <a:cs typeface="+mn-cs"/>
        </a:defRPr>
      </a:lvl2pPr>
      <a:lvl3pPr marL="912849" algn="l" defTabSz="912849" rtl="0" eaLnBrk="1" latinLnBrk="0" hangingPunct="1">
        <a:defRPr sz="1800" kern="1200">
          <a:solidFill>
            <a:schemeClr val="tx1"/>
          </a:solidFill>
          <a:latin typeface="+mn-lt"/>
          <a:ea typeface="+mn-ea"/>
          <a:cs typeface="+mn-cs"/>
        </a:defRPr>
      </a:lvl3pPr>
      <a:lvl4pPr marL="1369270" algn="l" defTabSz="912849" rtl="0" eaLnBrk="1" latinLnBrk="0" hangingPunct="1">
        <a:defRPr sz="1800" kern="1200">
          <a:solidFill>
            <a:schemeClr val="tx1"/>
          </a:solidFill>
          <a:latin typeface="+mn-lt"/>
          <a:ea typeface="+mn-ea"/>
          <a:cs typeface="+mn-cs"/>
        </a:defRPr>
      </a:lvl4pPr>
      <a:lvl5pPr marL="1825696" algn="l" defTabSz="912849" rtl="0" eaLnBrk="1" latinLnBrk="0" hangingPunct="1">
        <a:defRPr sz="1800" kern="1200">
          <a:solidFill>
            <a:schemeClr val="tx1"/>
          </a:solidFill>
          <a:latin typeface="+mn-lt"/>
          <a:ea typeface="+mn-ea"/>
          <a:cs typeface="+mn-cs"/>
        </a:defRPr>
      </a:lvl5pPr>
      <a:lvl6pPr marL="2282120" algn="l" defTabSz="912849" rtl="0" eaLnBrk="1" latinLnBrk="0" hangingPunct="1">
        <a:defRPr sz="1800" kern="1200">
          <a:solidFill>
            <a:schemeClr val="tx1"/>
          </a:solidFill>
          <a:latin typeface="+mn-lt"/>
          <a:ea typeface="+mn-ea"/>
          <a:cs typeface="+mn-cs"/>
        </a:defRPr>
      </a:lvl6pPr>
      <a:lvl7pPr marL="2738545" algn="l" defTabSz="912849" rtl="0" eaLnBrk="1" latinLnBrk="0" hangingPunct="1">
        <a:defRPr sz="1800" kern="1200">
          <a:solidFill>
            <a:schemeClr val="tx1"/>
          </a:solidFill>
          <a:latin typeface="+mn-lt"/>
          <a:ea typeface="+mn-ea"/>
          <a:cs typeface="+mn-cs"/>
        </a:defRPr>
      </a:lvl7pPr>
      <a:lvl8pPr marL="3194967" algn="l" defTabSz="912849" rtl="0" eaLnBrk="1" latinLnBrk="0" hangingPunct="1">
        <a:defRPr sz="1800" kern="1200">
          <a:solidFill>
            <a:schemeClr val="tx1"/>
          </a:solidFill>
          <a:latin typeface="+mn-lt"/>
          <a:ea typeface="+mn-ea"/>
          <a:cs typeface="+mn-cs"/>
        </a:defRPr>
      </a:lvl8pPr>
      <a:lvl9pPr marL="3651387" algn="l" defTabSz="91284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13" y="274638"/>
            <a:ext cx="10945812" cy="114300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608013" y="1600206"/>
            <a:ext cx="10945812"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13" y="6356358"/>
            <a:ext cx="283845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4384EF90-0C74-4FE4-A71E-C96DCFD7CF23}" type="datetimeFigureOut">
              <a:rPr lang="en-US" smtClean="0"/>
              <a:t>3/17/2025</a:t>
            </a:fld>
            <a:endParaRPr lang="en-US"/>
          </a:p>
        </p:txBody>
      </p:sp>
      <p:sp>
        <p:nvSpPr>
          <p:cNvPr id="5" name="Footer Placeholder 4"/>
          <p:cNvSpPr>
            <a:spLocks noGrp="1"/>
          </p:cNvSpPr>
          <p:nvPr>
            <p:ph type="ftr" sz="quarter" idx="3"/>
          </p:nvPr>
        </p:nvSpPr>
        <p:spPr>
          <a:xfrm>
            <a:off x="4156080" y="6356358"/>
            <a:ext cx="3849688"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376" y="6356358"/>
            <a:ext cx="283845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DF9B67CE-55F8-49D6-BD74-32A20F78683B}" type="slidenum">
              <a:rPr lang="en-US" smtClean="0"/>
              <a:t>‹#›</a:t>
            </a:fld>
            <a:endParaRPr lang="en-US"/>
          </a:p>
        </p:txBody>
      </p:sp>
    </p:spTree>
    <p:extLst>
      <p:ext uri="{BB962C8B-B14F-4D97-AF65-F5344CB8AC3E}">
        <p14:creationId xmlns:p14="http://schemas.microsoft.com/office/powerpoint/2010/main" val="179217719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defTabSz="914365"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2" indent="-285740" algn="l" defTabSz="91436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6" indent="-228590" algn="l" defTabSz="91436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8"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1"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4"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6"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8"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52" indent="-228590" algn="l" defTabSz="9143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8" algn="l" defTabSz="914365" rtl="0" eaLnBrk="1" latinLnBrk="0" hangingPunct="1">
        <a:defRPr sz="1800" kern="1200">
          <a:solidFill>
            <a:schemeClr val="tx1"/>
          </a:solidFill>
          <a:latin typeface="+mn-lt"/>
          <a:ea typeface="+mn-ea"/>
          <a:cs typeface="+mn-cs"/>
        </a:defRPr>
      </a:lvl4pPr>
      <a:lvl5pPr marL="1828730" algn="l" defTabSz="914365" rtl="0" eaLnBrk="1" latinLnBrk="0" hangingPunct="1">
        <a:defRPr sz="1800" kern="1200">
          <a:solidFill>
            <a:schemeClr val="tx1"/>
          </a:solidFill>
          <a:latin typeface="+mn-lt"/>
          <a:ea typeface="+mn-ea"/>
          <a:cs typeface="+mn-cs"/>
        </a:defRPr>
      </a:lvl5pPr>
      <a:lvl6pPr marL="2285913"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7" algn="l" defTabSz="914365" rtl="0" eaLnBrk="1" latinLnBrk="0" hangingPunct="1">
        <a:defRPr sz="1800" kern="1200">
          <a:solidFill>
            <a:schemeClr val="tx1"/>
          </a:solidFill>
          <a:latin typeface="+mn-lt"/>
          <a:ea typeface="+mn-ea"/>
          <a:cs typeface="+mn-cs"/>
        </a:defRPr>
      </a:lvl8pPr>
      <a:lvl9pPr marL="3657459" algn="l" defTabSz="9143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11"/>
            <a:ext cx="12161838"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61838"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82"/>
            <a:endParaRPr lang="zh-CN" altLang="en-US">
              <a:solidFill>
                <a:srgbClr val="FFFFFF"/>
              </a:solidFill>
            </a:endParaRPr>
          </a:p>
        </p:txBody>
      </p:sp>
      <p:sp>
        <p:nvSpPr>
          <p:cNvPr id="2" name="文本框 1"/>
          <p:cNvSpPr txBox="1"/>
          <p:nvPr userDrawn="1"/>
        </p:nvSpPr>
        <p:spPr>
          <a:xfrm>
            <a:off x="4307318" y="2971800"/>
            <a:ext cx="3547203" cy="230828"/>
          </a:xfrm>
          <a:prstGeom prst="rect">
            <a:avLst/>
          </a:prstGeom>
          <a:noFill/>
        </p:spPr>
        <p:txBody>
          <a:bodyPr wrap="square" lIns="91436" tIns="45718" rIns="91436" bIns="45718" rtlCol="0">
            <a:spAutoFit/>
          </a:bodyPr>
          <a:lstStyle/>
          <a:p>
            <a:pPr defTabSz="457182"/>
            <a:r>
              <a:rPr lang="zh-CN" altLang="en-US" sz="300" dirty="0">
                <a:solidFill>
                  <a:srgbClr val="FFFFFF">
                    <a:alpha val="0"/>
                  </a:srgbClr>
                </a:solidFill>
                <a:latin typeface="微软雅黑" panose="020B0503020204020204" pitchFamily="34" charset="-122"/>
                <a:sym typeface="+mn-ea"/>
              </a:rPr>
              <a:t>感谢您下载包图网平台上提供的</a:t>
            </a:r>
            <a:r>
              <a:rPr lang="en-US" altLang="zh-CN" sz="300" dirty="0">
                <a:solidFill>
                  <a:srgbClr val="FFFFFF">
                    <a:alpha val="0"/>
                  </a:srgbClr>
                </a:solidFill>
                <a:latin typeface="微软雅黑" panose="020B0503020204020204" pitchFamily="34" charset="-122"/>
                <a:sym typeface="+mn-ea"/>
              </a:rPr>
              <a:t>PPT</a:t>
            </a:r>
            <a:r>
              <a:rPr lang="zh-CN" altLang="en-US" sz="300"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7182"/>
            <a:r>
              <a:rPr lang="en-US" altLang="zh-CN" sz="600" dirty="0">
                <a:solidFill>
                  <a:srgbClr val="FFFFFF">
                    <a:alpha val="0"/>
                  </a:srgbClr>
                </a:solidFill>
                <a:latin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161" y="5342770"/>
            <a:ext cx="2818602" cy="1313098"/>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45554" y="5967961"/>
            <a:ext cx="999008"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40542" y="6206022"/>
            <a:ext cx="680208"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283167" y="5059142"/>
            <a:ext cx="1878673"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10396" y="368670"/>
            <a:ext cx="1053971" cy="1053730"/>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621578"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30"/>
            <a:ext cx="12161838" cy="229870"/>
          </a:xfrm>
          <a:prstGeom prst="rect">
            <a:avLst/>
          </a:prstGeom>
        </p:spPr>
      </p:pic>
    </p:spTree>
    <p:extLst>
      <p:ext uri="{BB962C8B-B14F-4D97-AF65-F5344CB8AC3E}">
        <p14:creationId xmlns:p14="http://schemas.microsoft.com/office/powerpoint/2010/main" val="187664575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Lst>
  <p:txStyles>
    <p:titleStyle>
      <a:lvl1pPr algn="l" defTabSz="9143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0" indent="-228590" algn="l" defTabSz="9143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4" indent="-228590" algn="l" defTabSz="9143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6" indent="-228590" algn="l" defTabSz="9143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8"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21"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04"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6"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8"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52" indent="-228590" algn="l" defTabSz="9143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65" rtl="0" eaLnBrk="1" latinLnBrk="0" hangingPunct="1">
        <a:defRPr sz="1800" kern="1200">
          <a:solidFill>
            <a:schemeClr val="tx1"/>
          </a:solidFill>
          <a:latin typeface="+mn-lt"/>
          <a:ea typeface="+mn-ea"/>
          <a:cs typeface="+mn-cs"/>
        </a:defRPr>
      </a:lvl1pPr>
      <a:lvl2pPr marL="457182" algn="l" defTabSz="914365" rtl="0" eaLnBrk="1" latinLnBrk="0" hangingPunct="1">
        <a:defRPr sz="1800" kern="1200">
          <a:solidFill>
            <a:schemeClr val="tx1"/>
          </a:solidFill>
          <a:latin typeface="+mn-lt"/>
          <a:ea typeface="+mn-ea"/>
          <a:cs typeface="+mn-cs"/>
        </a:defRPr>
      </a:lvl2pPr>
      <a:lvl3pPr marL="914365" algn="l" defTabSz="914365" rtl="0" eaLnBrk="1" latinLnBrk="0" hangingPunct="1">
        <a:defRPr sz="1800" kern="1200">
          <a:solidFill>
            <a:schemeClr val="tx1"/>
          </a:solidFill>
          <a:latin typeface="+mn-lt"/>
          <a:ea typeface="+mn-ea"/>
          <a:cs typeface="+mn-cs"/>
        </a:defRPr>
      </a:lvl3pPr>
      <a:lvl4pPr marL="1371548" algn="l" defTabSz="914365" rtl="0" eaLnBrk="1" latinLnBrk="0" hangingPunct="1">
        <a:defRPr sz="1800" kern="1200">
          <a:solidFill>
            <a:schemeClr val="tx1"/>
          </a:solidFill>
          <a:latin typeface="+mn-lt"/>
          <a:ea typeface="+mn-ea"/>
          <a:cs typeface="+mn-cs"/>
        </a:defRPr>
      </a:lvl4pPr>
      <a:lvl5pPr marL="1828730" algn="l" defTabSz="914365" rtl="0" eaLnBrk="1" latinLnBrk="0" hangingPunct="1">
        <a:defRPr sz="1800" kern="1200">
          <a:solidFill>
            <a:schemeClr val="tx1"/>
          </a:solidFill>
          <a:latin typeface="+mn-lt"/>
          <a:ea typeface="+mn-ea"/>
          <a:cs typeface="+mn-cs"/>
        </a:defRPr>
      </a:lvl5pPr>
      <a:lvl6pPr marL="2285913" algn="l" defTabSz="914365" rtl="0" eaLnBrk="1" latinLnBrk="0" hangingPunct="1">
        <a:defRPr sz="1800" kern="1200">
          <a:solidFill>
            <a:schemeClr val="tx1"/>
          </a:solidFill>
          <a:latin typeface="+mn-lt"/>
          <a:ea typeface="+mn-ea"/>
          <a:cs typeface="+mn-cs"/>
        </a:defRPr>
      </a:lvl6pPr>
      <a:lvl7pPr marL="2743094" algn="l" defTabSz="914365" rtl="0" eaLnBrk="1" latinLnBrk="0" hangingPunct="1">
        <a:defRPr sz="1800" kern="1200">
          <a:solidFill>
            <a:schemeClr val="tx1"/>
          </a:solidFill>
          <a:latin typeface="+mn-lt"/>
          <a:ea typeface="+mn-ea"/>
          <a:cs typeface="+mn-cs"/>
        </a:defRPr>
      </a:lvl7pPr>
      <a:lvl8pPr marL="3200277" algn="l" defTabSz="914365" rtl="0" eaLnBrk="1" latinLnBrk="0" hangingPunct="1">
        <a:defRPr sz="1800" kern="1200">
          <a:solidFill>
            <a:schemeClr val="tx1"/>
          </a:solidFill>
          <a:latin typeface="+mn-lt"/>
          <a:ea typeface="+mn-ea"/>
          <a:cs typeface="+mn-cs"/>
        </a:defRPr>
      </a:lvl8pPr>
      <a:lvl9pPr marL="3657459" algn="l" defTabSz="914365"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 y="9"/>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50946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8" r:id="rId14"/>
    <p:sldLayoutId id="2147484103" r:id="rId15"/>
    <p:sldLayoutId id="2147484104" r:id="rId16"/>
    <p:sldLayoutId id="2147484109" r:id="rId17"/>
    <p:sldLayoutId id="2147484114" r:id="rId18"/>
    <p:sldLayoutId id="2147484115" r:id="rId19"/>
    <p:sldLayoutId id="2147484120" r:id="rId20"/>
    <p:sldLayoutId id="2147484121" r:id="rId21"/>
    <p:sldLayoutId id="2147484126" r:id="rId22"/>
    <p:sldLayoutId id="2147484141" r:id="rId23"/>
  </p:sldLayoutIdLst>
  <p:transition spd="slow"/>
  <p:txStyles>
    <p:titleStyle>
      <a:lvl1pPr algn="l" defTabSz="875184"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18799" indent="-218799" algn="l" defTabSz="875184" rtl="0" eaLnBrk="1" latinLnBrk="0" hangingPunct="1">
        <a:lnSpc>
          <a:spcPct val="90000"/>
        </a:lnSpc>
        <a:spcBef>
          <a:spcPts val="963"/>
        </a:spcBef>
        <a:buFont typeface="Arial" panose="020B0604020202020204" pitchFamily="34" charset="0"/>
        <a:buChar char="•"/>
        <a:defRPr sz="2700" kern="1200">
          <a:solidFill>
            <a:schemeClr val="tx1"/>
          </a:solidFill>
          <a:latin typeface="+mn-lt"/>
          <a:ea typeface="+mn-ea"/>
          <a:cs typeface="+mn-cs"/>
        </a:defRPr>
      </a:lvl1pPr>
      <a:lvl2pPr marL="656390" indent="-218799" algn="l" defTabSz="875184" rtl="0" eaLnBrk="1" latinLnBrk="0" hangingPunct="1">
        <a:lnSpc>
          <a:spcPct val="90000"/>
        </a:lnSpc>
        <a:spcBef>
          <a:spcPts val="481"/>
        </a:spcBef>
        <a:buFont typeface="Arial" panose="020B0604020202020204" pitchFamily="34" charset="0"/>
        <a:buChar char="•"/>
        <a:defRPr sz="2400" kern="1200">
          <a:solidFill>
            <a:schemeClr val="tx1"/>
          </a:solidFill>
          <a:latin typeface="+mn-lt"/>
          <a:ea typeface="+mn-ea"/>
          <a:cs typeface="+mn-cs"/>
        </a:defRPr>
      </a:lvl2pPr>
      <a:lvl3pPr marL="1093978" indent="-218799" algn="l" defTabSz="875184" rtl="0" eaLnBrk="1" latinLnBrk="0" hangingPunct="1">
        <a:lnSpc>
          <a:spcPct val="90000"/>
        </a:lnSpc>
        <a:spcBef>
          <a:spcPts val="481"/>
        </a:spcBef>
        <a:buFont typeface="Arial" panose="020B0604020202020204" pitchFamily="34" charset="0"/>
        <a:buChar char="•"/>
        <a:defRPr sz="1900" kern="1200">
          <a:solidFill>
            <a:schemeClr val="tx1"/>
          </a:solidFill>
          <a:latin typeface="+mn-lt"/>
          <a:ea typeface="+mn-ea"/>
          <a:cs typeface="+mn-cs"/>
        </a:defRPr>
      </a:lvl3pPr>
      <a:lvl4pPr marL="1531571"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4pPr>
      <a:lvl5pPr marL="1969167"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5pPr>
      <a:lvl6pPr marL="2406751"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6pPr>
      <a:lvl7pPr marL="2844343"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7pPr>
      <a:lvl8pPr marL="3281935"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8pPr>
      <a:lvl9pPr marL="3719527" indent="-218799" algn="l" defTabSz="875184" rtl="0" eaLnBrk="1" latinLnBrk="0" hangingPunct="1">
        <a:lnSpc>
          <a:spcPct val="90000"/>
        </a:lnSpc>
        <a:spcBef>
          <a:spcPts val="481"/>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75184" rtl="0" eaLnBrk="1" latinLnBrk="0" hangingPunct="1">
        <a:defRPr sz="1700" kern="1200">
          <a:solidFill>
            <a:schemeClr val="tx1"/>
          </a:solidFill>
          <a:latin typeface="+mn-lt"/>
          <a:ea typeface="+mn-ea"/>
          <a:cs typeface="+mn-cs"/>
        </a:defRPr>
      </a:lvl1pPr>
      <a:lvl2pPr marL="437593" algn="l" defTabSz="875184" rtl="0" eaLnBrk="1" latinLnBrk="0" hangingPunct="1">
        <a:defRPr sz="1700" kern="1200">
          <a:solidFill>
            <a:schemeClr val="tx1"/>
          </a:solidFill>
          <a:latin typeface="+mn-lt"/>
          <a:ea typeface="+mn-ea"/>
          <a:cs typeface="+mn-cs"/>
        </a:defRPr>
      </a:lvl2pPr>
      <a:lvl3pPr marL="875184" algn="l" defTabSz="875184" rtl="0" eaLnBrk="1" latinLnBrk="0" hangingPunct="1">
        <a:defRPr sz="1700" kern="1200">
          <a:solidFill>
            <a:schemeClr val="tx1"/>
          </a:solidFill>
          <a:latin typeface="+mn-lt"/>
          <a:ea typeface="+mn-ea"/>
          <a:cs typeface="+mn-cs"/>
        </a:defRPr>
      </a:lvl3pPr>
      <a:lvl4pPr marL="1312775" algn="l" defTabSz="875184" rtl="0" eaLnBrk="1" latinLnBrk="0" hangingPunct="1">
        <a:defRPr sz="1700" kern="1200">
          <a:solidFill>
            <a:schemeClr val="tx1"/>
          </a:solidFill>
          <a:latin typeface="+mn-lt"/>
          <a:ea typeface="+mn-ea"/>
          <a:cs typeface="+mn-cs"/>
        </a:defRPr>
      </a:lvl4pPr>
      <a:lvl5pPr marL="1750359" algn="l" defTabSz="875184" rtl="0" eaLnBrk="1" latinLnBrk="0" hangingPunct="1">
        <a:defRPr sz="1700" kern="1200">
          <a:solidFill>
            <a:schemeClr val="tx1"/>
          </a:solidFill>
          <a:latin typeface="+mn-lt"/>
          <a:ea typeface="+mn-ea"/>
          <a:cs typeface="+mn-cs"/>
        </a:defRPr>
      </a:lvl5pPr>
      <a:lvl6pPr marL="2187954" algn="l" defTabSz="875184" rtl="0" eaLnBrk="1" latinLnBrk="0" hangingPunct="1">
        <a:defRPr sz="1700" kern="1200">
          <a:solidFill>
            <a:schemeClr val="tx1"/>
          </a:solidFill>
          <a:latin typeface="+mn-lt"/>
          <a:ea typeface="+mn-ea"/>
          <a:cs typeface="+mn-cs"/>
        </a:defRPr>
      </a:lvl6pPr>
      <a:lvl7pPr marL="2625543" algn="l" defTabSz="875184" rtl="0" eaLnBrk="1" latinLnBrk="0" hangingPunct="1">
        <a:defRPr sz="1700" kern="1200">
          <a:solidFill>
            <a:schemeClr val="tx1"/>
          </a:solidFill>
          <a:latin typeface="+mn-lt"/>
          <a:ea typeface="+mn-ea"/>
          <a:cs typeface="+mn-cs"/>
        </a:defRPr>
      </a:lvl7pPr>
      <a:lvl8pPr marL="3063136" algn="l" defTabSz="875184" rtl="0" eaLnBrk="1" latinLnBrk="0" hangingPunct="1">
        <a:defRPr sz="1700" kern="1200">
          <a:solidFill>
            <a:schemeClr val="tx1"/>
          </a:solidFill>
          <a:latin typeface="+mn-lt"/>
          <a:ea typeface="+mn-ea"/>
          <a:cs typeface="+mn-cs"/>
        </a:defRPr>
      </a:lvl8pPr>
      <a:lvl9pPr marL="3500731" algn="l" defTabSz="875184"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6126" y="6356519"/>
            <a:ext cx="27364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17B3AC9-6F66-442D-8A61-F06030142A82}" type="datetimeFigureOut">
              <a:rPr lang="en-US" smtClean="0">
                <a:solidFill>
                  <a:prstClr val="black">
                    <a:tint val="75000"/>
                  </a:prstClr>
                </a:solidFill>
              </a:rPr>
              <a:pPr defTabSz="914400"/>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28609" y="6356519"/>
            <a:ext cx="41046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589298" y="6356519"/>
            <a:ext cx="27364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6F16E06-0DD9-48EC-8D3A-7CC625600D6C}" type="slidenum">
              <a:rPr lang="en-US" smtClean="0">
                <a:solidFill>
                  <a:prstClr val="black">
                    <a:tint val="75000"/>
                  </a:prstClr>
                </a:solidFill>
              </a:rPr>
              <a:pPr defTabSz="914400"/>
              <a:t>‹#›</a:t>
            </a:fld>
            <a:endParaRPr lang="en-US">
              <a:solidFill>
                <a:prstClr val="black">
                  <a:tint val="75000"/>
                </a:prstClr>
              </a:solidFill>
            </a:endParaRPr>
          </a:p>
        </p:txBody>
      </p:sp>
      <p:pic>
        <p:nvPicPr>
          <p:cNvPr id="2" name="Picture 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4090811672"/>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62" r:id="rId16"/>
    <p:sldLayoutId id="2147484172" r:id="rId17"/>
    <p:sldLayoutId id="2147484173" r:id="rId18"/>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38"/>
            <a:ext cx="10489585" cy="1325563"/>
          </a:xfrm>
          <a:prstGeom prst="rect">
            <a:avLst/>
          </a:prstGeom>
        </p:spPr>
        <p:txBody>
          <a:bodyPr vert="horz" lIns="91776" tIns="45889" rIns="91776" bIns="45889" rtlCol="0" anchor="ctr">
            <a:normAutofit/>
          </a:bodyPr>
          <a:lstStyle/>
          <a:p>
            <a:r>
              <a:rPr lang="en-US"/>
              <a:t>Click to edit Master title style</a:t>
            </a:r>
          </a:p>
        </p:txBody>
      </p:sp>
      <p:sp>
        <p:nvSpPr>
          <p:cNvPr id="3" name="Text Placeholder 2"/>
          <p:cNvSpPr>
            <a:spLocks noGrp="1"/>
          </p:cNvSpPr>
          <p:nvPr>
            <p:ph type="body" idx="1"/>
          </p:nvPr>
        </p:nvSpPr>
        <p:spPr>
          <a:xfrm>
            <a:off x="836127" y="1825626"/>
            <a:ext cx="10489585" cy="4351338"/>
          </a:xfrm>
          <a:prstGeom prst="rect">
            <a:avLst/>
          </a:prstGeom>
        </p:spPr>
        <p:txBody>
          <a:bodyPr vert="horz" lIns="91776" tIns="45889" rIns="91776" bIns="458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9" y="6356358"/>
            <a:ext cx="2736414" cy="365125"/>
          </a:xfrm>
          <a:prstGeom prst="rect">
            <a:avLst/>
          </a:prstGeom>
        </p:spPr>
        <p:txBody>
          <a:bodyPr vert="horz" lIns="91776" tIns="45889" rIns="91776" bIns="45889" rtlCol="0" anchor="ctr"/>
          <a:lstStyle>
            <a:lvl1pPr algn="l">
              <a:defRPr sz="1200">
                <a:solidFill>
                  <a:schemeClr val="tx1">
                    <a:tint val="75000"/>
                  </a:schemeClr>
                </a:solidFill>
              </a:defRPr>
            </a:lvl1pPr>
          </a:lstStyle>
          <a:p>
            <a:pPr defTabSz="915468"/>
            <a:fld id="{3E136594-B501-446B-A163-5277005CC6F4}" type="datetimeFigureOut">
              <a:rPr lang="en-US" smtClean="0">
                <a:solidFill>
                  <a:prstClr val="black">
                    <a:tint val="75000"/>
                  </a:prstClr>
                </a:solidFill>
              </a:rPr>
              <a:pPr defTabSz="915468"/>
              <a:t>3/17/2025</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8"/>
            <a:ext cx="4104620" cy="365125"/>
          </a:xfrm>
          <a:prstGeom prst="rect">
            <a:avLst/>
          </a:prstGeom>
        </p:spPr>
        <p:txBody>
          <a:bodyPr vert="horz" lIns="91776" tIns="45889" rIns="91776" bIns="45889" rtlCol="0" anchor="ctr"/>
          <a:lstStyle>
            <a:lvl1pPr algn="ctr">
              <a:defRPr sz="1200">
                <a:solidFill>
                  <a:schemeClr val="tx1">
                    <a:tint val="75000"/>
                  </a:schemeClr>
                </a:solidFill>
              </a:defRPr>
            </a:lvl1pPr>
          </a:lstStyle>
          <a:p>
            <a:pPr defTabSz="915468"/>
            <a:endParaRPr lang="en-US" dirty="0">
              <a:solidFill>
                <a:prstClr val="black">
                  <a:tint val="75000"/>
                </a:prstClr>
              </a:solidFill>
            </a:endParaRPr>
          </a:p>
        </p:txBody>
      </p:sp>
      <p:sp>
        <p:nvSpPr>
          <p:cNvPr id="6" name="Slide Number Placeholder 5"/>
          <p:cNvSpPr>
            <a:spLocks noGrp="1"/>
          </p:cNvSpPr>
          <p:nvPr>
            <p:ph type="sldNum" sz="quarter" idx="4"/>
          </p:nvPr>
        </p:nvSpPr>
        <p:spPr>
          <a:xfrm>
            <a:off x="8589300" y="6356358"/>
            <a:ext cx="2736414" cy="365125"/>
          </a:xfrm>
          <a:prstGeom prst="rect">
            <a:avLst/>
          </a:prstGeom>
        </p:spPr>
        <p:txBody>
          <a:bodyPr vert="horz" lIns="91776" tIns="45889" rIns="91776" bIns="45889" rtlCol="0" anchor="ctr"/>
          <a:lstStyle>
            <a:lvl1pPr algn="r">
              <a:defRPr sz="1200">
                <a:solidFill>
                  <a:schemeClr val="tx1">
                    <a:tint val="75000"/>
                  </a:schemeClr>
                </a:solidFill>
              </a:defRPr>
            </a:lvl1pPr>
          </a:lstStyle>
          <a:p>
            <a:pPr defTabSz="915468"/>
            <a:fld id="{AD1A0FD1-03D7-43A9-A872-40E985FD6CBD}" type="slidenum">
              <a:rPr lang="en-US" smtClean="0">
                <a:solidFill>
                  <a:prstClr val="black">
                    <a:tint val="75000"/>
                  </a:prstClr>
                </a:solidFill>
              </a:rPr>
              <a:pPr defTabSz="915468"/>
              <a:t>‹#›</a:t>
            </a:fld>
            <a:endParaRPr lang="en-US">
              <a:solidFill>
                <a:prstClr val="black">
                  <a:tint val="75000"/>
                </a:prstClr>
              </a:solidFill>
            </a:endParaRPr>
          </a:p>
        </p:txBody>
      </p:sp>
      <p:pic>
        <p:nvPicPr>
          <p:cNvPr id="8" name="Picture 7"/>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078" y="0"/>
            <a:ext cx="12142760" cy="6858000"/>
          </a:xfrm>
          <a:prstGeom prst="rect">
            <a:avLst/>
          </a:prstGeom>
        </p:spPr>
      </p:pic>
    </p:spTree>
    <p:extLst>
      <p:ext uri="{BB962C8B-B14F-4D97-AF65-F5344CB8AC3E}">
        <p14:creationId xmlns:p14="http://schemas.microsoft.com/office/powerpoint/2010/main" val="199676807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 id="2147484216" r:id="rId15"/>
    <p:sldLayoutId id="2147484217" r:id="rId16"/>
    <p:sldLayoutId id="2147484218" r:id="rId1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546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869" indent="-228869" algn="l" defTabSz="915468" rtl="0" eaLnBrk="1" latinLnBrk="0" hangingPunct="1">
        <a:lnSpc>
          <a:spcPct val="90000"/>
        </a:lnSpc>
        <a:spcBef>
          <a:spcPts val="1002"/>
        </a:spcBef>
        <a:buFont typeface="Arial" panose="020B0604020202020204" pitchFamily="34" charset="0"/>
        <a:buChar char="•"/>
        <a:defRPr sz="2800" kern="1200">
          <a:solidFill>
            <a:schemeClr val="tx1"/>
          </a:solidFill>
          <a:latin typeface="+mn-lt"/>
          <a:ea typeface="+mn-ea"/>
          <a:cs typeface="+mn-cs"/>
        </a:defRPr>
      </a:lvl1pPr>
      <a:lvl2pPr marL="686606" indent="-228869" algn="l" defTabSz="915468" rtl="0" eaLnBrk="1" latinLnBrk="0" hangingPunct="1">
        <a:lnSpc>
          <a:spcPct val="90000"/>
        </a:lnSpc>
        <a:spcBef>
          <a:spcPts val="501"/>
        </a:spcBef>
        <a:buFont typeface="Arial" panose="020B0604020202020204" pitchFamily="34" charset="0"/>
        <a:buChar char="•"/>
        <a:defRPr sz="2400" kern="1200">
          <a:solidFill>
            <a:schemeClr val="tx1"/>
          </a:solidFill>
          <a:latin typeface="+mn-lt"/>
          <a:ea typeface="+mn-ea"/>
          <a:cs typeface="+mn-cs"/>
        </a:defRPr>
      </a:lvl2pPr>
      <a:lvl3pPr marL="1144340" indent="-228869" algn="l" defTabSz="915468" rtl="0" eaLnBrk="1" latinLnBrk="0" hangingPunct="1">
        <a:lnSpc>
          <a:spcPct val="90000"/>
        </a:lnSpc>
        <a:spcBef>
          <a:spcPts val="501"/>
        </a:spcBef>
        <a:buFont typeface="Arial" panose="020B0604020202020204" pitchFamily="34" charset="0"/>
        <a:buChar char="•"/>
        <a:defRPr sz="2000" kern="1200">
          <a:solidFill>
            <a:schemeClr val="tx1"/>
          </a:solidFill>
          <a:latin typeface="+mn-lt"/>
          <a:ea typeface="+mn-ea"/>
          <a:cs typeface="+mn-cs"/>
        </a:defRPr>
      </a:lvl3pPr>
      <a:lvl4pPr marL="1602075"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4pPr>
      <a:lvl5pPr marL="2059815"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5pPr>
      <a:lvl6pPr marL="2517543"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5286"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33022"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90756" indent="-228869" algn="l" defTabSz="9154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5468" rtl="0" eaLnBrk="1" latinLnBrk="0" hangingPunct="1">
        <a:defRPr sz="1800" kern="1200">
          <a:solidFill>
            <a:schemeClr val="tx1"/>
          </a:solidFill>
          <a:latin typeface="+mn-lt"/>
          <a:ea typeface="+mn-ea"/>
          <a:cs typeface="+mn-cs"/>
        </a:defRPr>
      </a:lvl1pPr>
      <a:lvl2pPr marL="457734" algn="l" defTabSz="915468" rtl="0" eaLnBrk="1" latinLnBrk="0" hangingPunct="1">
        <a:defRPr sz="1800" kern="1200">
          <a:solidFill>
            <a:schemeClr val="tx1"/>
          </a:solidFill>
          <a:latin typeface="+mn-lt"/>
          <a:ea typeface="+mn-ea"/>
          <a:cs typeface="+mn-cs"/>
        </a:defRPr>
      </a:lvl2pPr>
      <a:lvl3pPr marL="915468" algn="l" defTabSz="915468" rtl="0" eaLnBrk="1" latinLnBrk="0" hangingPunct="1">
        <a:defRPr sz="1800" kern="1200">
          <a:solidFill>
            <a:schemeClr val="tx1"/>
          </a:solidFill>
          <a:latin typeface="+mn-lt"/>
          <a:ea typeface="+mn-ea"/>
          <a:cs typeface="+mn-cs"/>
        </a:defRPr>
      </a:lvl3pPr>
      <a:lvl4pPr marL="1373210" algn="l" defTabSz="915468" rtl="0" eaLnBrk="1" latinLnBrk="0" hangingPunct="1">
        <a:defRPr sz="1800" kern="1200">
          <a:solidFill>
            <a:schemeClr val="tx1"/>
          </a:solidFill>
          <a:latin typeface="+mn-lt"/>
          <a:ea typeface="+mn-ea"/>
          <a:cs typeface="+mn-cs"/>
        </a:defRPr>
      </a:lvl4pPr>
      <a:lvl5pPr marL="1830946" algn="l" defTabSz="915468" rtl="0" eaLnBrk="1" latinLnBrk="0" hangingPunct="1">
        <a:defRPr sz="1800" kern="1200">
          <a:solidFill>
            <a:schemeClr val="tx1"/>
          </a:solidFill>
          <a:latin typeface="+mn-lt"/>
          <a:ea typeface="+mn-ea"/>
          <a:cs typeface="+mn-cs"/>
        </a:defRPr>
      </a:lvl5pPr>
      <a:lvl6pPr marL="2288682" algn="l" defTabSz="915468" rtl="0" eaLnBrk="1" latinLnBrk="0" hangingPunct="1">
        <a:defRPr sz="1800" kern="1200">
          <a:solidFill>
            <a:schemeClr val="tx1"/>
          </a:solidFill>
          <a:latin typeface="+mn-lt"/>
          <a:ea typeface="+mn-ea"/>
          <a:cs typeface="+mn-cs"/>
        </a:defRPr>
      </a:lvl6pPr>
      <a:lvl7pPr marL="2746417" algn="l" defTabSz="915468" rtl="0" eaLnBrk="1" latinLnBrk="0" hangingPunct="1">
        <a:defRPr sz="1800" kern="1200">
          <a:solidFill>
            <a:schemeClr val="tx1"/>
          </a:solidFill>
          <a:latin typeface="+mn-lt"/>
          <a:ea typeface="+mn-ea"/>
          <a:cs typeface="+mn-cs"/>
        </a:defRPr>
      </a:lvl7pPr>
      <a:lvl8pPr marL="3204152" algn="l" defTabSz="915468" rtl="0" eaLnBrk="1" latinLnBrk="0" hangingPunct="1">
        <a:defRPr sz="1800" kern="1200">
          <a:solidFill>
            <a:schemeClr val="tx1"/>
          </a:solidFill>
          <a:latin typeface="+mn-lt"/>
          <a:ea typeface="+mn-ea"/>
          <a:cs typeface="+mn-cs"/>
        </a:defRPr>
      </a:lvl8pPr>
      <a:lvl9pPr marL="3661889" algn="l" defTabSz="9154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182" tIns="45606" rIns="91182" bIns="45606" rtlCol="0" anchor="ctr"/>
          <a:lstStyle/>
          <a:p>
            <a:pPr algn="ctr" defTabSz="911752"/>
            <a:endParaRPr lang="zh-CN" altLang="en-US" sz="1862">
              <a:solidFill>
                <a:srgbClr val="FFFFFF"/>
              </a:solidFill>
            </a:endParaRPr>
          </a:p>
        </p:txBody>
      </p:sp>
      <p:sp>
        <p:nvSpPr>
          <p:cNvPr id="3" name="矩形: 圆角 1"/>
          <p:cNvSpPr/>
          <p:nvPr userDrawn="1"/>
        </p:nvSpPr>
        <p:spPr>
          <a:xfrm>
            <a:off x="352694" y="271019"/>
            <a:ext cx="11456451"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91182" tIns="45606" rIns="91182" bIns="45606" rtlCol="0" anchor="ctr"/>
          <a:lstStyle/>
          <a:p>
            <a:pPr algn="ctr" defTabSz="911752"/>
            <a:endParaRPr lang="zh-CN" altLang="en-US" sz="1862">
              <a:solidFill>
                <a:srgbClr val="FFFFFF"/>
              </a:solidFill>
            </a:endParaRPr>
          </a:p>
        </p:txBody>
      </p:sp>
      <p:sp>
        <p:nvSpPr>
          <p:cNvPr id="12" name="文本框 11"/>
          <p:cNvSpPr txBox="1"/>
          <p:nvPr userDrawn="1"/>
        </p:nvSpPr>
        <p:spPr>
          <a:xfrm>
            <a:off x="3954498" y="2352697"/>
            <a:ext cx="4718413" cy="1524867"/>
          </a:xfrm>
          <a:prstGeom prst="rect">
            <a:avLst/>
          </a:prstGeom>
          <a:noFill/>
        </p:spPr>
        <p:txBody>
          <a:bodyPr wrap="square" lIns="91182" tIns="45606" rIns="91182" bIns="45606" rtlCol="0" anchor="t">
            <a:spAutoFit/>
          </a:bodyPr>
          <a:lstStyle/>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862"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911752"/>
            <a:r>
              <a:rPr lang="zh-CN" altLang="en-US" sz="1862"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11756443" y="6657699"/>
            <a:ext cx="608092" cy="225107"/>
          </a:xfrm>
          <a:prstGeom prst="rect">
            <a:avLst/>
          </a:prstGeom>
          <a:noFill/>
        </p:spPr>
        <p:txBody>
          <a:bodyPr wrap="square" lIns="121584" tIns="60792" rIns="121584" bIns="60792" rtlCol="0">
            <a:spAutoFit/>
          </a:bodyPr>
          <a:lstStyle/>
          <a:p>
            <a:pPr algn="ctr" defTabSz="1215704"/>
            <a:r>
              <a:rPr lang="en-US" sz="665"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428709610"/>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1752"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7943" indent="-227943" algn="l" defTabSz="911752" rtl="0" eaLnBrk="1" latinLnBrk="0" hangingPunct="1">
        <a:lnSpc>
          <a:spcPct val="90000"/>
        </a:lnSpc>
        <a:spcBef>
          <a:spcPts val="998"/>
        </a:spcBef>
        <a:buFont typeface="Arial" panose="020B0604020202020204" pitchFamily="34" charset="0"/>
        <a:buChar char="•"/>
        <a:defRPr sz="2394" kern="1200">
          <a:solidFill>
            <a:schemeClr val="tx1"/>
          </a:solidFill>
          <a:latin typeface="+mn-lt"/>
          <a:ea typeface="+mn-ea"/>
          <a:cs typeface="+mn-cs"/>
        </a:defRPr>
      </a:lvl1pPr>
      <a:lvl2pPr marL="683829" indent="-227943" algn="l" defTabSz="911752"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2pPr>
      <a:lvl3pPr marL="1139694"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3pPr>
      <a:lvl4pPr marL="1595561"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4pPr>
      <a:lvl5pPr marL="2051429"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5pPr>
      <a:lvl6pPr marL="2507313"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6pPr>
      <a:lvl7pPr marL="2963189"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7pPr>
      <a:lvl8pPr marL="3419066"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8pPr>
      <a:lvl9pPr marL="3874951" indent="-227943" algn="l" defTabSz="911752" rtl="0" eaLnBrk="1" latinLnBrk="0" hangingPunct="1">
        <a:lnSpc>
          <a:spcPct val="90000"/>
        </a:lnSpc>
        <a:spcBef>
          <a:spcPts val="499"/>
        </a:spcBef>
        <a:buFont typeface="Arial" panose="020B0604020202020204" pitchFamily="34" charset="0"/>
        <a:buChar char="•"/>
        <a:defRPr sz="1862" kern="1200">
          <a:solidFill>
            <a:schemeClr val="tx1"/>
          </a:solidFill>
          <a:latin typeface="+mn-lt"/>
          <a:ea typeface="+mn-ea"/>
          <a:cs typeface="+mn-cs"/>
        </a:defRPr>
      </a:lvl9pPr>
    </p:bodyStyle>
    <p:otherStyle>
      <a:defPPr>
        <a:defRPr lang="zh-CN"/>
      </a:defPPr>
      <a:lvl1pPr marL="0" algn="l" defTabSz="911752" rtl="0" eaLnBrk="1" latinLnBrk="0" hangingPunct="1">
        <a:defRPr sz="1862" kern="1200">
          <a:solidFill>
            <a:schemeClr val="tx1"/>
          </a:solidFill>
          <a:latin typeface="+mn-lt"/>
          <a:ea typeface="+mn-ea"/>
          <a:cs typeface="+mn-cs"/>
        </a:defRPr>
      </a:lvl1pPr>
      <a:lvl2pPr marL="455868" algn="l" defTabSz="911752" rtl="0" eaLnBrk="1" latinLnBrk="0" hangingPunct="1">
        <a:defRPr sz="1862" kern="1200">
          <a:solidFill>
            <a:schemeClr val="tx1"/>
          </a:solidFill>
          <a:latin typeface="+mn-lt"/>
          <a:ea typeface="+mn-ea"/>
          <a:cs typeface="+mn-cs"/>
        </a:defRPr>
      </a:lvl2pPr>
      <a:lvl3pPr marL="911752" algn="l" defTabSz="911752" rtl="0" eaLnBrk="1" latinLnBrk="0" hangingPunct="1">
        <a:defRPr sz="1862" kern="1200">
          <a:solidFill>
            <a:schemeClr val="tx1"/>
          </a:solidFill>
          <a:latin typeface="+mn-lt"/>
          <a:ea typeface="+mn-ea"/>
          <a:cs typeface="+mn-cs"/>
        </a:defRPr>
      </a:lvl3pPr>
      <a:lvl4pPr marL="1367628" algn="l" defTabSz="911752" rtl="0" eaLnBrk="1" latinLnBrk="0" hangingPunct="1">
        <a:defRPr sz="1862" kern="1200">
          <a:solidFill>
            <a:schemeClr val="tx1"/>
          </a:solidFill>
          <a:latin typeface="+mn-lt"/>
          <a:ea typeface="+mn-ea"/>
          <a:cs typeface="+mn-cs"/>
        </a:defRPr>
      </a:lvl4pPr>
      <a:lvl5pPr marL="1823504" algn="l" defTabSz="911752" rtl="0" eaLnBrk="1" latinLnBrk="0" hangingPunct="1">
        <a:defRPr sz="1862" kern="1200">
          <a:solidFill>
            <a:schemeClr val="tx1"/>
          </a:solidFill>
          <a:latin typeface="+mn-lt"/>
          <a:ea typeface="+mn-ea"/>
          <a:cs typeface="+mn-cs"/>
        </a:defRPr>
      </a:lvl5pPr>
      <a:lvl6pPr marL="2279390" algn="l" defTabSz="911752" rtl="0" eaLnBrk="1" latinLnBrk="0" hangingPunct="1">
        <a:defRPr sz="1862" kern="1200">
          <a:solidFill>
            <a:schemeClr val="tx1"/>
          </a:solidFill>
          <a:latin typeface="+mn-lt"/>
          <a:ea typeface="+mn-ea"/>
          <a:cs typeface="+mn-cs"/>
        </a:defRPr>
      </a:lvl6pPr>
      <a:lvl7pPr marL="2735255" algn="l" defTabSz="911752" rtl="0" eaLnBrk="1" latinLnBrk="0" hangingPunct="1">
        <a:defRPr sz="1862" kern="1200">
          <a:solidFill>
            <a:schemeClr val="tx1"/>
          </a:solidFill>
          <a:latin typeface="+mn-lt"/>
          <a:ea typeface="+mn-ea"/>
          <a:cs typeface="+mn-cs"/>
        </a:defRPr>
      </a:lvl7pPr>
      <a:lvl8pPr marL="3191122" algn="l" defTabSz="911752" rtl="0" eaLnBrk="1" latinLnBrk="0" hangingPunct="1">
        <a:defRPr sz="1862" kern="1200">
          <a:solidFill>
            <a:schemeClr val="tx1"/>
          </a:solidFill>
          <a:latin typeface="+mn-lt"/>
          <a:ea typeface="+mn-ea"/>
          <a:cs typeface="+mn-cs"/>
        </a:defRPr>
      </a:lvl8pPr>
      <a:lvl9pPr marL="3646990" algn="l" defTabSz="911752" rtl="0" eaLnBrk="1" latinLnBrk="0" hangingPunct="1">
        <a:defRPr sz="1862"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6127" y="365125"/>
            <a:ext cx="10489585" cy="1325563"/>
          </a:xfrm>
          <a:prstGeom prst="rect">
            <a:avLst/>
          </a:prstGeom>
          <a:noFill/>
          <a:ln>
            <a:noFill/>
          </a:ln>
        </p:spPr>
        <p:txBody>
          <a:bodyPr spcFirstLastPara="1" wrap="square" lIns="68552" tIns="34274" rIns="68552" bIns="34274"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6127" y="1825625"/>
            <a:ext cx="10489585" cy="4351339"/>
          </a:xfrm>
          <a:prstGeom prst="rect">
            <a:avLst/>
          </a:prstGeom>
          <a:noFill/>
          <a:ln>
            <a:noFill/>
          </a:ln>
        </p:spPr>
        <p:txBody>
          <a:bodyPr spcFirstLastPara="1" wrap="square" lIns="68552" tIns="34274" rIns="68552" bIns="34274"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836126" y="6356352"/>
            <a:ext cx="2736414" cy="365125"/>
          </a:xfrm>
          <a:prstGeom prst="rect">
            <a:avLst/>
          </a:prstGeom>
          <a:noFill/>
          <a:ln>
            <a:noFill/>
          </a:ln>
        </p:spPr>
        <p:txBody>
          <a:bodyPr spcFirstLastPara="1" wrap="square" lIns="68552" tIns="34274" rIns="68552" bIns="34274" anchor="ctr" anchorCtr="0">
            <a:noAutofit/>
          </a:bodyPr>
          <a:lstStyle>
            <a:lvl1pPr marR="0" lvl="0" algn="l" rtl="0">
              <a:spcBef>
                <a:spcPts val="0"/>
              </a:spcBef>
              <a:spcAft>
                <a:spcPts val="0"/>
              </a:spcAft>
              <a:buSzPts val="1400"/>
              <a:buNone/>
              <a:defRPr sz="119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9pPr>
          </a:lstStyle>
          <a:p>
            <a:pPr defTabSz="911865"/>
            <a:endParaRPr lang="en-US"/>
          </a:p>
        </p:txBody>
      </p:sp>
      <p:sp>
        <p:nvSpPr>
          <p:cNvPr id="13" name="Google Shape;13;p25"/>
          <p:cNvSpPr txBox="1">
            <a:spLocks noGrp="1"/>
          </p:cNvSpPr>
          <p:nvPr>
            <p:ph type="ftr" idx="11"/>
          </p:nvPr>
        </p:nvSpPr>
        <p:spPr>
          <a:xfrm>
            <a:off x="4028609" y="6356352"/>
            <a:ext cx="4104620" cy="365125"/>
          </a:xfrm>
          <a:prstGeom prst="rect">
            <a:avLst/>
          </a:prstGeom>
          <a:noFill/>
          <a:ln>
            <a:noFill/>
          </a:ln>
        </p:spPr>
        <p:txBody>
          <a:bodyPr spcFirstLastPara="1" wrap="square" lIns="68552" tIns="34274" rIns="68552" bIns="34274" anchor="ctr" anchorCtr="0">
            <a:noAutofit/>
          </a:bodyPr>
          <a:lstStyle>
            <a:lvl1pPr marR="0" lvl="0" algn="ctr" rtl="0">
              <a:spcBef>
                <a:spcPts val="0"/>
              </a:spcBef>
              <a:spcAft>
                <a:spcPts val="0"/>
              </a:spcAft>
              <a:buSzPts val="1400"/>
              <a:buNone/>
              <a:defRPr sz="1197"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62" b="0" i="0" u="none" strike="noStrike" cap="none">
                <a:solidFill>
                  <a:schemeClr val="dk1"/>
                </a:solidFill>
                <a:latin typeface="Calibri"/>
                <a:ea typeface="Calibri"/>
                <a:cs typeface="Calibri"/>
                <a:sym typeface="Calibri"/>
              </a:defRPr>
            </a:lvl9pPr>
          </a:lstStyle>
          <a:p>
            <a:pPr defTabSz="911865"/>
            <a:endParaRPr lang="en-US"/>
          </a:p>
        </p:txBody>
      </p:sp>
      <p:sp>
        <p:nvSpPr>
          <p:cNvPr id="14" name="Google Shape;14;p25"/>
          <p:cNvSpPr txBox="1">
            <a:spLocks noGrp="1"/>
          </p:cNvSpPr>
          <p:nvPr>
            <p:ph type="sldNum" idx="12"/>
          </p:nvPr>
        </p:nvSpPr>
        <p:spPr>
          <a:xfrm>
            <a:off x="8589298" y="6356352"/>
            <a:ext cx="2736414" cy="365125"/>
          </a:xfrm>
          <a:prstGeom prst="rect">
            <a:avLst/>
          </a:prstGeom>
          <a:noFill/>
          <a:ln>
            <a:noFill/>
          </a:ln>
        </p:spPr>
        <p:txBody>
          <a:bodyPr spcFirstLastPara="1" wrap="square" lIns="68552" tIns="34274" rIns="68552" bIns="34274" anchor="ctr" anchorCtr="0">
            <a:noAutofit/>
          </a:bodyPr>
          <a:lstStyle>
            <a:lvl1pPr marL="0" marR="0" lvl="0" indent="0" algn="r" rtl="0">
              <a:spcBef>
                <a:spcPts val="0"/>
              </a:spcBef>
              <a:buNone/>
              <a:defRPr sz="1197" b="0" i="0" u="none" strike="noStrike" cap="none">
                <a:solidFill>
                  <a:srgbClr val="888888"/>
                </a:solidFill>
                <a:latin typeface="Calibri"/>
                <a:ea typeface="Calibri"/>
                <a:cs typeface="Calibri"/>
                <a:sym typeface="Calibri"/>
              </a:defRPr>
            </a:lvl1pPr>
            <a:lvl2pPr marL="0" marR="0" lvl="1" indent="0" algn="r" rtl="0">
              <a:spcBef>
                <a:spcPts val="0"/>
              </a:spcBef>
              <a:buNone/>
              <a:defRPr sz="1197" b="0" i="0" u="none" strike="noStrike" cap="none">
                <a:solidFill>
                  <a:srgbClr val="888888"/>
                </a:solidFill>
                <a:latin typeface="Calibri"/>
                <a:ea typeface="Calibri"/>
                <a:cs typeface="Calibri"/>
                <a:sym typeface="Calibri"/>
              </a:defRPr>
            </a:lvl2pPr>
            <a:lvl3pPr marL="0" marR="0" lvl="2" indent="0" algn="r" rtl="0">
              <a:spcBef>
                <a:spcPts val="0"/>
              </a:spcBef>
              <a:buNone/>
              <a:defRPr sz="1197" b="0" i="0" u="none" strike="noStrike" cap="none">
                <a:solidFill>
                  <a:srgbClr val="888888"/>
                </a:solidFill>
                <a:latin typeface="Calibri"/>
                <a:ea typeface="Calibri"/>
                <a:cs typeface="Calibri"/>
                <a:sym typeface="Calibri"/>
              </a:defRPr>
            </a:lvl3pPr>
            <a:lvl4pPr marL="0" marR="0" lvl="3" indent="0" algn="r" rtl="0">
              <a:spcBef>
                <a:spcPts val="0"/>
              </a:spcBef>
              <a:buNone/>
              <a:defRPr sz="1197" b="0" i="0" u="none" strike="noStrike" cap="none">
                <a:solidFill>
                  <a:srgbClr val="888888"/>
                </a:solidFill>
                <a:latin typeface="Calibri"/>
                <a:ea typeface="Calibri"/>
                <a:cs typeface="Calibri"/>
                <a:sym typeface="Calibri"/>
              </a:defRPr>
            </a:lvl4pPr>
            <a:lvl5pPr marL="0" marR="0" lvl="4" indent="0" algn="r" rtl="0">
              <a:spcBef>
                <a:spcPts val="0"/>
              </a:spcBef>
              <a:buNone/>
              <a:defRPr sz="1197" b="0" i="0" u="none" strike="noStrike" cap="none">
                <a:solidFill>
                  <a:srgbClr val="888888"/>
                </a:solidFill>
                <a:latin typeface="Calibri"/>
                <a:ea typeface="Calibri"/>
                <a:cs typeface="Calibri"/>
                <a:sym typeface="Calibri"/>
              </a:defRPr>
            </a:lvl5pPr>
            <a:lvl6pPr marL="0" marR="0" lvl="5" indent="0" algn="r" rtl="0">
              <a:spcBef>
                <a:spcPts val="0"/>
              </a:spcBef>
              <a:buNone/>
              <a:defRPr sz="1197" b="0" i="0" u="none" strike="noStrike" cap="none">
                <a:solidFill>
                  <a:srgbClr val="888888"/>
                </a:solidFill>
                <a:latin typeface="Calibri"/>
                <a:ea typeface="Calibri"/>
                <a:cs typeface="Calibri"/>
                <a:sym typeface="Calibri"/>
              </a:defRPr>
            </a:lvl6pPr>
            <a:lvl7pPr marL="0" marR="0" lvl="6" indent="0" algn="r" rtl="0">
              <a:spcBef>
                <a:spcPts val="0"/>
              </a:spcBef>
              <a:buNone/>
              <a:defRPr sz="1197" b="0" i="0" u="none" strike="noStrike" cap="none">
                <a:solidFill>
                  <a:srgbClr val="888888"/>
                </a:solidFill>
                <a:latin typeface="Calibri"/>
                <a:ea typeface="Calibri"/>
                <a:cs typeface="Calibri"/>
                <a:sym typeface="Calibri"/>
              </a:defRPr>
            </a:lvl7pPr>
            <a:lvl8pPr marL="0" marR="0" lvl="7" indent="0" algn="r" rtl="0">
              <a:spcBef>
                <a:spcPts val="0"/>
              </a:spcBef>
              <a:buNone/>
              <a:defRPr sz="1197" b="0" i="0" u="none" strike="noStrike" cap="none">
                <a:solidFill>
                  <a:srgbClr val="888888"/>
                </a:solidFill>
                <a:latin typeface="Calibri"/>
                <a:ea typeface="Calibri"/>
                <a:cs typeface="Calibri"/>
                <a:sym typeface="Calibri"/>
              </a:defRPr>
            </a:lvl8pPr>
            <a:lvl9pPr marL="0" marR="0" lvl="8" indent="0" algn="r" rtl="0">
              <a:spcBef>
                <a:spcPts val="0"/>
              </a:spcBef>
              <a:buNone/>
              <a:defRPr sz="1197" b="0" i="0" u="none" strike="noStrike" cap="none">
                <a:solidFill>
                  <a:srgbClr val="888888"/>
                </a:solidFill>
                <a:latin typeface="Calibri"/>
                <a:ea typeface="Calibri"/>
                <a:cs typeface="Calibri"/>
                <a:sym typeface="Calibri"/>
              </a:defRPr>
            </a:lvl9pPr>
          </a:lstStyle>
          <a:p>
            <a:pPr defTabSz="911865"/>
            <a:fld id="{00000000-1234-1234-1234-123412341234}" type="slidenum">
              <a:rPr lang="en-US" smtClean="0"/>
              <a:pPr defTabSz="911865"/>
              <a:t>‹#›</a:t>
            </a:fld>
            <a:endParaRPr lang="en-US"/>
          </a:p>
        </p:txBody>
      </p:sp>
      <p:sp>
        <p:nvSpPr>
          <p:cNvPr id="2" name="TextBox 1"/>
          <p:cNvSpPr txBox="1"/>
          <p:nvPr userDrawn="1"/>
        </p:nvSpPr>
        <p:spPr>
          <a:xfrm>
            <a:off x="11959141" y="6390957"/>
            <a:ext cx="304046" cy="337913"/>
          </a:xfrm>
          <a:prstGeom prst="rect">
            <a:avLst/>
          </a:prstGeom>
          <a:noFill/>
        </p:spPr>
        <p:txBody>
          <a:bodyPr wrap="square" rtlCol="0">
            <a:spAutoFit/>
          </a:bodyPr>
          <a:lstStyle/>
          <a:p>
            <a:pPr defTabSz="1215823"/>
            <a:r>
              <a:rPr lang="en-US" sz="798"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187403001"/>
      </p:ext>
    </p:extLst>
  </p:cSld>
  <p:clrMap bg1="lt1" tx1="dk1" bg2="dk2" tx2="lt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6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2.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xml"/><Relationship Id="rId7"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notesSlide" Target="../notesSlides/notesSlide12.xml"/><Relationship Id="rId4" Type="http://schemas.openxmlformats.org/officeDocument/2006/relationships/slideLayout" Target="../slideLayouts/slideLayout75.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12.png"/><Relationship Id="rId4" Type="http://schemas.openxmlformats.org/officeDocument/2006/relationships/image" Target="../media/image54.png"/><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2.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microsoft.com/office/2007/relationships/hdphoto" Target="../media/hdphoto10.wdp"/><Relationship Id="rId5" Type="http://schemas.openxmlformats.org/officeDocument/2006/relationships/image" Target="../media/image45.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8.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4.gif"/></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6.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68.png"/><Relationship Id="rId5" Type="http://schemas.openxmlformats.org/officeDocument/2006/relationships/image" Target="../media/image67.emf"/><Relationship Id="rId4" Type="http://schemas.openxmlformats.org/officeDocument/2006/relationships/image" Target="../media/image66.png"/><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35.png"/><Relationship Id="rId5" Type="http://schemas.microsoft.com/office/2007/relationships/hdphoto" Target="../media/hdphoto6.wdp"/><Relationship Id="rId4" Type="http://schemas.openxmlformats.org/officeDocument/2006/relationships/image" Target="../media/image34.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2.xm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2.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5244" b="10434"/>
          <a:stretch>
            <a:fillRect/>
          </a:stretch>
        </p:blipFill>
        <p:spPr bwMode="auto">
          <a:xfrm>
            <a:off x="0" y="8485"/>
            <a:ext cx="12169756" cy="684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rcRect t="35313" b="20813"/>
          <a:stretch>
            <a:fillRect/>
          </a:stretch>
        </p:blipFill>
        <p:spPr bwMode="auto">
          <a:xfrm>
            <a:off x="-35902" y="1"/>
            <a:ext cx="12177674" cy="38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764594" y="4495808"/>
            <a:ext cx="10576682" cy="119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6039" lvl="1" algn="ctr" defTabSz="912079"/>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Xin</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l-GR" altLang="zh-CN" sz="7200" b="1" dirty="0">
                <a:solidFill>
                  <a:prstClr val="black"/>
                </a:solidFill>
                <a:latin typeface="HP001 4 hàng" panose="020B0603050302020204" pitchFamily="34" charset="0"/>
                <a:ea typeface="字魂17号-萌趣果冻体"/>
                <a:cs typeface="Times New Roman" panose="02020603050405020304" pitchFamily="18" charset="0"/>
              </a:rPr>
              <a:t>ε</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ào</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tất</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cả</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a:t>
            </a:r>
            <a:r>
              <a:rPr lang="en-US" altLang="zh-CN" sz="7200" b="1" dirty="0" err="1">
                <a:solidFill>
                  <a:prstClr val="black"/>
                </a:solidFill>
                <a:latin typeface="HP001 4 hàng" panose="020B0603050302020204" pitchFamily="34" charset="0"/>
                <a:ea typeface="字魂17号-萌趣果冻体"/>
                <a:cs typeface="Times New Roman" panose="02020603050405020304" pitchFamily="18" charset="0"/>
              </a:rPr>
              <a:t>các</a:t>
            </a:r>
            <a:r>
              <a:rPr lang="en-US" altLang="zh-CN" sz="7200" b="1" dirty="0">
                <a:solidFill>
                  <a:prstClr val="black"/>
                </a:solidFill>
                <a:latin typeface="HP001 4 hàng" panose="020B0603050302020204" pitchFamily="34" charset="0"/>
                <a:ea typeface="字魂17号-萌趣果冻体"/>
                <a:cs typeface="Times New Roman" panose="02020603050405020304" pitchFamily="18" charset="0"/>
              </a:rPr>
              <a:t> con!</a:t>
            </a:r>
            <a:endParaRPr lang="zh-CN" altLang="en-US" sz="7200" b="1" dirty="0">
              <a:solidFill>
                <a:prstClr val="black"/>
              </a:solidFill>
              <a:latin typeface="HP001 4 hàng" panose="020B0603050302020204" pitchFamily="34" charset="0"/>
              <a:ea typeface="字魂17号-萌趣果冻体"/>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0" y="8486"/>
            <a:ext cx="2897938" cy="4057113"/>
          </a:xfrm>
          <a:prstGeom prst="rect">
            <a:avLst/>
          </a:prstGeom>
        </p:spPr>
      </p:pic>
    </p:spTree>
    <p:extLst>
      <p:ext uri="{BB962C8B-B14F-4D97-AF65-F5344CB8AC3E}">
        <p14:creationId xmlns:p14="http://schemas.microsoft.com/office/powerpoint/2010/main" val="8681304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97106" y="-843270"/>
            <a:ext cx="6064234" cy="7701319"/>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4401914" y="-427402"/>
            <a:ext cx="8003608" cy="7556553"/>
          </a:xfrm>
          <a:prstGeom prst="rect">
            <a:avLst/>
          </a:prstGeom>
          <a:noFill/>
          <a:ln w="9525">
            <a:noFill/>
          </a:ln>
        </p:spPr>
      </p:pic>
      <p:sp>
        <p:nvSpPr>
          <p:cNvPr id="2" name="TextBox 1"/>
          <p:cNvSpPr txBox="1"/>
          <p:nvPr/>
        </p:nvSpPr>
        <p:spPr>
          <a:xfrm>
            <a:off x="668111" y="4343400"/>
            <a:ext cx="3733800" cy="707886"/>
          </a:xfrm>
          <a:prstGeom prst="rect">
            <a:avLst/>
          </a:prstGeom>
          <a:solidFill>
            <a:schemeClr val="accent2">
              <a:lumMod val="20000"/>
              <a:lumOff val="80000"/>
            </a:schemeClr>
          </a:solidFill>
          <a:effectLst>
            <a:softEdge rad="127000"/>
          </a:effectLst>
        </p:spPr>
        <p:txBody>
          <a:bodyPr wrap="square" lIns="90956" tIns="45478" rIns="90956" bIns="45478" rtlCol="0">
            <a:spAutoFit/>
          </a:bodyPr>
          <a:lstStyle/>
          <a:p>
            <a:pPr algn="ctr"/>
            <a:r>
              <a:rPr lang="en-US" sz="4000" dirty="0" err="1">
                <a:latin typeface="Arial-Rounded" pitchFamily="34" charset="0"/>
                <a:ea typeface="Arial-Rounded" pitchFamily="34" charset="0"/>
                <a:cs typeface="Arial-Rounded" pitchFamily="34" charset="0"/>
              </a:rPr>
              <a:t>Quan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sát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tranh</a:t>
            </a:r>
            <a:endParaRPr lang="en-US" sz="4000" dirty="0">
              <a:latin typeface="Arial-Rounded" pitchFamily="34" charset="0"/>
              <a:ea typeface="Arial-Rounded" pitchFamily="34" charset="0"/>
              <a:cs typeface="Arial-Rounded" pitchFamily="34" charset="0"/>
            </a:endParaRPr>
          </a:p>
        </p:txBody>
      </p:sp>
      <p:sp>
        <p:nvSpPr>
          <p:cNvPr id="3" name="Rectangle 2"/>
          <p:cNvSpPr/>
          <p:nvPr/>
        </p:nvSpPr>
        <p:spPr>
          <a:xfrm>
            <a:off x="485323" y="4343400"/>
            <a:ext cx="4099375" cy="707886"/>
          </a:xfrm>
          <a:prstGeom prst="rect">
            <a:avLst/>
          </a:prstGeom>
          <a:solidFill>
            <a:schemeClr val="accent2">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0956" tIns="45478" rIns="90956" bIns="45478" rtlCol="0" anchor="ctr"/>
          <a:lstStyle/>
          <a:p>
            <a:pPr algn="ctr"/>
            <a:r>
              <a:rPr lang="en-US" sz="3700" dirty="0" err="1">
                <a:solidFill>
                  <a:schemeClr val="tx1"/>
                </a:solidFill>
                <a:latin typeface="Arial-Rounded" pitchFamily="34" charset="0"/>
                <a:ea typeface="Arial-Rounded" pitchFamily="34" charset="0"/>
                <a:cs typeface="Arial-Rounded" pitchFamily="34" charset="0"/>
              </a:rPr>
              <a:t>Tranh</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vẽ</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cảnh</a:t>
            </a:r>
            <a:r>
              <a:rPr lang="en-US" sz="3700" dirty="0">
                <a:solidFill>
                  <a:schemeClr val="tx1"/>
                </a:solidFill>
                <a:latin typeface="Arial-Rounded" pitchFamily="34" charset="0"/>
                <a:ea typeface="Arial-Rounded" pitchFamily="34" charset="0"/>
                <a:cs typeface="Arial-Rounded" pitchFamily="34" charset="0"/>
              </a:rPr>
              <a:t> </a:t>
            </a:r>
            <a:r>
              <a:rPr lang="en-US" sz="3700" dirty="0" err="1">
                <a:solidFill>
                  <a:schemeClr val="tx1"/>
                </a:solidFill>
                <a:latin typeface="Arial-Rounded" pitchFamily="34" charset="0"/>
                <a:ea typeface="Arial-Rounded" pitchFamily="34" charset="0"/>
                <a:cs typeface="Arial-Rounded" pitchFamily="34" charset="0"/>
              </a:rPr>
              <a:t>gì</a:t>
            </a:r>
            <a:r>
              <a:rPr lang="en-US" sz="3700" dirty="0">
                <a:solidFill>
                  <a:schemeClr val="tx1"/>
                </a:solidFill>
                <a:latin typeface="Arial-Rounded" pitchFamily="34" charset="0"/>
                <a:ea typeface="Arial-Rounded" pitchFamily="34" charset="0"/>
                <a:cs typeface="Arial-Rounded" pitchFamily="34" charset="0"/>
              </a:rPr>
              <a:t>?</a:t>
            </a:r>
          </a:p>
        </p:txBody>
      </p:sp>
      <p:pic>
        <p:nvPicPr>
          <p:cNvPr id="4" name="Picture 3"/>
          <p:cNvPicPr>
            <a:picLocks noChangeAspect="1"/>
          </p:cNvPicPr>
          <p:nvPr/>
        </p:nvPicPr>
        <p:blipFill>
          <a:blip r:embed="rId5"/>
          <a:stretch>
            <a:fillRect/>
          </a:stretch>
        </p:blipFill>
        <p:spPr>
          <a:xfrm rot="424677">
            <a:off x="5770713" y="1076719"/>
            <a:ext cx="5407167" cy="48333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626433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500" fill="hold"/>
                                        <p:tgtEl>
                                          <p:spTgt spid="67594"/>
                                        </p:tgtEl>
                                        <p:attrNameLst>
                                          <p:attrName>ppt_x</p:attrName>
                                        </p:attrNameLst>
                                      </p:cBhvr>
                                      <p:tavLst>
                                        <p:tav tm="0">
                                          <p:val>
                                            <p:strVal val="#ppt_x-.2"/>
                                          </p:val>
                                        </p:tav>
                                        <p:tav tm="100000">
                                          <p:val>
                                            <p:strVal val="#ppt_x"/>
                                          </p:val>
                                        </p:tav>
                                      </p:tavLst>
                                    </p:anim>
                                    <p:anim calcmode="lin" valueType="num">
                                      <p:cBhvr>
                                        <p:cTn id="14" dur="5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5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childTnLst>
                                    <p:animEffect transition="out" filter="fade">
                                      <p:cBhvr>
                                        <p:cTn id="29" dur="500"/>
                                        <p:tgtEl>
                                          <p:spTgt spid="2"/>
                                        </p:tgtEl>
                                      </p:cBhvr>
                                    </p:animEffect>
                                    <p:anim calcmode="lin" valueType="num">
                                      <p:cBhvr>
                                        <p:cTn id="30" dur="500"/>
                                        <p:tgtEl>
                                          <p:spTgt spid="2"/>
                                        </p:tgtEl>
                                        <p:attrNameLst>
                                          <p:attrName>ppt_x</p:attrName>
                                        </p:attrNameLst>
                                      </p:cBhvr>
                                      <p:tavLst>
                                        <p:tav tm="0">
                                          <p:val>
                                            <p:strVal val="ppt_x"/>
                                          </p:val>
                                        </p:tav>
                                        <p:tav tm="100000">
                                          <p:val>
                                            <p:strVal val="ppt_x"/>
                                          </p:val>
                                        </p:tav>
                                      </p:tavLst>
                                    </p:anim>
                                    <p:anim calcmode="lin" valueType="num">
                                      <p:cBhvr>
                                        <p:cTn id="31" dur="500"/>
                                        <p:tgtEl>
                                          <p:spTgt spid="2"/>
                                        </p:tgtEl>
                                        <p:attrNameLst>
                                          <p:attrName>ppt_y</p:attrName>
                                        </p:attrNameLst>
                                      </p:cBhvr>
                                      <p:tavLst>
                                        <p:tav tm="0">
                                          <p:val>
                                            <p:strVal val="ppt_y"/>
                                          </p:val>
                                        </p:tav>
                                        <p:tav tm="100000">
                                          <p:val>
                                            <p:strVal val="ppt_y+.1"/>
                                          </p:val>
                                        </p:tav>
                                      </p:tavLst>
                                    </p:anim>
                                    <p:set>
                                      <p:cBhvr>
                                        <p:cTn id="32" dur="1" fill="hold">
                                          <p:stCondLst>
                                            <p:cond delay="499"/>
                                          </p:stCondLst>
                                        </p:cTn>
                                        <p:tgtEl>
                                          <p:spTgt spid="2"/>
                                        </p:tgtEl>
                                        <p:attrNameLst>
                                          <p:attrName>style.visibility</p:attrName>
                                        </p:attrNameLst>
                                      </p:cBhvr>
                                      <p:to>
                                        <p:strVal val="hidden"/>
                                      </p:to>
                                    </p:set>
                                  </p:childTnLst>
                                </p:cTn>
                              </p:par>
                              <p:par>
                                <p:cTn id="33" presetID="6" presetClass="entr" presetSubtype="16"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8484"/>
            <a:ext cx="12161838" cy="5392573"/>
          </a:xfrm>
          <a:prstGeom prst="rect">
            <a:avLst/>
          </a:prstGeom>
          <a:noFill/>
          <a:ln>
            <a:noFill/>
          </a:ln>
        </p:spPr>
      </p:pic>
      <p:grpSp>
        <p:nvGrpSpPr>
          <p:cNvPr id="170" name="Google Shape;170;p5"/>
          <p:cNvGrpSpPr/>
          <p:nvPr/>
        </p:nvGrpSpPr>
        <p:grpSpPr>
          <a:xfrm>
            <a:off x="0" y="5154036"/>
            <a:ext cx="12161838" cy="1695498"/>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73" name="Google Shape;173;p5"/>
          <p:cNvSpPr/>
          <p:nvPr/>
        </p:nvSpPr>
        <p:spPr>
          <a:xfrm>
            <a:off x="535234" y="562705"/>
            <a:ext cx="11091375" cy="5732624"/>
          </a:xfrm>
          <a:prstGeom prst="roundRect">
            <a:avLst>
              <a:gd name="adj" fmla="val 8557"/>
            </a:avLst>
          </a:prstGeom>
          <a:solidFill>
            <a:schemeClr val="lt1"/>
          </a:solidFill>
          <a:ln>
            <a:noFill/>
          </a:ln>
        </p:spPr>
        <p:txBody>
          <a:bodyPr spcFirstLastPara="1" wrap="square" lIns="91174" tIns="45586" rIns="91174" bIns="45586"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1356519" y="506148"/>
            <a:ext cx="9842335" cy="5845735"/>
          </a:xfrm>
          <a:prstGeom prst="rect">
            <a:avLst/>
          </a:prstGeom>
          <a:noFill/>
          <a:ln>
            <a:noFill/>
          </a:ln>
        </p:spPr>
      </p:pic>
      <p:sp>
        <p:nvSpPr>
          <p:cNvPr id="11" name="Google Shape;461;p28">
            <a:extLst>
              <a:ext uri="{FF2B5EF4-FFF2-40B4-BE49-F238E27FC236}">
                <a16:creationId xmlns:a16="http://schemas.microsoft.com/office/drawing/2014/main" id="{ACCFA9B9-B8FE-40CE-9CD3-F7073958A4CC}"/>
              </a:ext>
            </a:extLst>
          </p:cNvPr>
          <p:cNvSpPr txBox="1">
            <a:spLocks noChangeArrowheads="1"/>
          </p:cNvSpPr>
          <p:nvPr/>
        </p:nvSpPr>
        <p:spPr bwMode="auto">
          <a:xfrm>
            <a:off x="6766719" y="3057669"/>
            <a:ext cx="3081632" cy="7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34" tIns="121434" rIns="121434" bIns="121434"/>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599"/>
              </a:spcBef>
              <a:buClr>
                <a:srgbClr val="4472C4"/>
              </a:buClr>
              <a:buSzPts val="2600"/>
              <a:buNone/>
            </a:pPr>
            <a:r>
              <a:rPr lang="en-US" altLang="en-US" sz="8512" dirty="0" err="1">
                <a:solidFill>
                  <a:srgbClr val="0070C0"/>
                </a:solidFill>
                <a:latin typeface="Arial-Rounded" pitchFamily="34" charset="0"/>
                <a:cs typeface="Arial-Rounded" pitchFamily="34" charset="0"/>
                <a:sym typeface="Chivo Light"/>
              </a:rPr>
              <a:t>Tiết</a:t>
            </a:r>
            <a:r>
              <a:rPr lang="en-US" altLang="en-US" sz="8512" dirty="0">
                <a:solidFill>
                  <a:srgbClr val="0070C0"/>
                </a:solidFill>
                <a:latin typeface="Arial-Rounded" pitchFamily="34" charset="0"/>
                <a:cs typeface="Arial-Rounded" pitchFamily="34" charset="0"/>
                <a:sym typeface="Chivo Light"/>
              </a:rPr>
              <a:t> 1</a:t>
            </a: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a:stretch>
            <a:fillRect/>
          </a:stretch>
        </p:blipFill>
        <p:spPr>
          <a:xfrm rot="424677">
            <a:off x="1742892" y="1244569"/>
            <a:ext cx="3749610" cy="39972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802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2657475"/>
            <a:ext cx="4029075" cy="4200525"/>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586119" y="288230"/>
            <a:ext cx="1959672" cy="44461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75476" tIns="37735" rIns="75476" bIns="37735" rtlCol="0" anchor="ctr"/>
          <a:lstStyle/>
          <a:p>
            <a:pPr algn="ctr"/>
            <a:r>
              <a:rPr lang="en-US" sz="2700" b="1" dirty="0">
                <a:solidFill>
                  <a:schemeClr val="tx1"/>
                </a:solidFill>
              </a:rPr>
              <a:t>ĐỌC MẪU</a:t>
            </a:r>
          </a:p>
        </p:txBody>
      </p:sp>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latin typeface="Arial-Rounded" pitchFamily="34" charset="0"/>
                <a:ea typeface="Arial-Rounded" pitchFamily="34" charset="0"/>
                <a:cs typeface="Arial-Rounded" pitchFamily="34" charset="0"/>
              </a:rPr>
              <a:t>HƯƠU CAO CỔ</a:t>
            </a: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t>2. </a:t>
            </a:r>
            <a:r>
              <a:rPr lang="vi-VN" sz="2800" dirty="0"/>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345360" y="3810000"/>
            <a:ext cx="10002759" cy="2677656"/>
          </a:xfrm>
          <a:prstGeom prst="rect">
            <a:avLst/>
          </a:prstGeom>
          <a:noFill/>
        </p:spPr>
        <p:txBody>
          <a:bodyPr wrap="square" rtlCol="0">
            <a:spAutoFit/>
          </a:bodyPr>
          <a:lstStyle/>
          <a:p>
            <a:r>
              <a:rPr lang="vi-VN" sz="2800" dirty="0"/>
              <a:t>3. Hươu cao cổ không bao giờ tranh giành thức ăn hay nơi ở với bất </a:t>
            </a:r>
            <a:r>
              <a:rPr lang="vi-VN" sz="2800" u="sng" dirty="0"/>
              <a:t>k</a:t>
            </a:r>
            <a:r>
              <a:rPr lang="vi-VN" sz="2800" dirty="0"/>
              <a:t>ì loài vật nào. Trên đồng cỏ, hươu cao cổ sống hoà bình với nhiều loài vật ăn cỏ khác như linh dương, đà điểu, ngựa vằn,...</a:t>
            </a:r>
            <a:endParaRPr lang="en-GB" sz="2800" dirty="0"/>
          </a:p>
          <a:p>
            <a:r>
              <a:rPr lang="en-GB" sz="2800" i="1" dirty="0"/>
              <a:t>                                                </a:t>
            </a:r>
            <a:r>
              <a:rPr lang="en-US" sz="2800" i="1" dirty="0"/>
              <a:t>Theo </a:t>
            </a:r>
            <a:r>
              <a:rPr lang="en-US" sz="2800" i="1" dirty="0" err="1"/>
              <a:t>sách</a:t>
            </a:r>
            <a:r>
              <a:rPr lang="en-US" sz="2800" i="1" dirty="0"/>
              <a:t> </a:t>
            </a:r>
            <a:r>
              <a:rPr lang="en-US" sz="2800" i="1" dirty="0" err="1"/>
              <a:t>Bí</a:t>
            </a:r>
            <a:r>
              <a:rPr lang="en-US" sz="2800" i="1" dirty="0"/>
              <a:t> </a:t>
            </a:r>
            <a:r>
              <a:rPr lang="en-US" sz="2800" i="1" dirty="0" err="1"/>
              <a:t>ẩn</a:t>
            </a:r>
            <a:r>
              <a:rPr lang="en-US" sz="2800" i="1" dirty="0"/>
              <a:t> </a:t>
            </a:r>
            <a:r>
              <a:rPr lang="en-US" sz="2800" i="1" dirty="0" err="1"/>
              <a:t>thế</a:t>
            </a:r>
            <a:r>
              <a:rPr lang="en-US" sz="2800" i="1" dirty="0"/>
              <a:t> </a:t>
            </a:r>
            <a:r>
              <a:rPr lang="en-US" sz="2800" i="1" dirty="0" err="1"/>
              <a:t>giới</a:t>
            </a:r>
            <a:r>
              <a:rPr lang="en-US" sz="2800" i="1" dirty="0"/>
              <a:t> </a:t>
            </a:r>
            <a:r>
              <a:rPr lang="en-US" sz="2800" i="1" dirty="0" err="1"/>
              <a:t>loài</a:t>
            </a:r>
            <a:r>
              <a:rPr lang="en-US" sz="2800" i="1" dirty="0"/>
              <a:t> </a:t>
            </a:r>
            <a:r>
              <a:rPr lang="en-US" sz="2800" i="1" dirty="0" err="1"/>
              <a:t>vật</a:t>
            </a:r>
            <a:endParaRPr lang="en-US" sz="2800" i="1" dirty="0"/>
          </a:p>
          <a:p>
            <a:endParaRPr lang="en-US" sz="2800" dirty="0"/>
          </a:p>
        </p:txBody>
      </p:sp>
    </p:spTree>
    <p:extLst>
      <p:ext uri="{BB962C8B-B14F-4D97-AF65-F5344CB8AC3E}">
        <p14:creationId xmlns:p14="http://schemas.microsoft.com/office/powerpoint/2010/main" val="32448100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2657475"/>
            <a:ext cx="4029075" cy="4200525"/>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586119" y="288230"/>
            <a:ext cx="1959672" cy="444610"/>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75476" tIns="37735" rIns="75476" bIns="37735" rtlCol="0" anchor="ctr"/>
          <a:lstStyle/>
          <a:p>
            <a:pPr algn="ctr"/>
            <a:r>
              <a:rPr lang="en-US" sz="2700" b="1">
                <a:solidFill>
                  <a:schemeClr val="tx1"/>
                </a:solidFill>
              </a:rPr>
              <a:t>ĐỌC câu</a:t>
            </a:r>
            <a:endParaRPr lang="en-US" sz="2700" b="1" dirty="0">
              <a:solidFill>
                <a:schemeClr val="tx1"/>
              </a:solidFill>
            </a:endParaRPr>
          </a:p>
        </p:txBody>
      </p:sp>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latin typeface="Arial-Rounded" pitchFamily="34" charset="0"/>
                <a:ea typeface="Arial-Rounded" pitchFamily="34" charset="0"/>
                <a:cs typeface="Arial-Rounded" pitchFamily="34" charset="0"/>
              </a:rPr>
              <a:t>HƯƠU CAO CỔ</a:t>
            </a: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t>2. </a:t>
            </a:r>
            <a:r>
              <a:rPr lang="vi-VN" sz="2800" dirty="0"/>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345360" y="3810000"/>
            <a:ext cx="10002759" cy="2677656"/>
          </a:xfrm>
          <a:prstGeom prst="rect">
            <a:avLst/>
          </a:prstGeom>
          <a:noFill/>
        </p:spPr>
        <p:txBody>
          <a:bodyPr wrap="square" rtlCol="0">
            <a:spAutoFit/>
          </a:bodyPr>
          <a:lstStyle/>
          <a:p>
            <a:r>
              <a:rPr lang="vi-VN" sz="2800" dirty="0"/>
              <a:t>3. Hươu cao cổ không bao giờ tranh giành thức ăn hay nơi ở với bất </a:t>
            </a:r>
            <a:r>
              <a:rPr lang="vi-VN" sz="2800" u="sng" dirty="0"/>
              <a:t>k</a:t>
            </a:r>
            <a:r>
              <a:rPr lang="vi-VN" sz="2800" dirty="0"/>
              <a:t>ì loài vật nào. Trên đồng cỏ, hươu cao cổ sống hoà bình với nhiều loài vật ăn cỏ khác như linh dương, đà điểu, ngựa vằn,...</a:t>
            </a:r>
            <a:endParaRPr lang="en-GB" sz="2800" dirty="0"/>
          </a:p>
          <a:p>
            <a:r>
              <a:rPr lang="en-GB" sz="2800" i="1" dirty="0"/>
              <a:t>                                                </a:t>
            </a:r>
            <a:r>
              <a:rPr lang="en-US" sz="2800" i="1" dirty="0"/>
              <a:t>Theo </a:t>
            </a:r>
            <a:r>
              <a:rPr lang="en-US" sz="2800" i="1" dirty="0" err="1"/>
              <a:t>sách</a:t>
            </a:r>
            <a:r>
              <a:rPr lang="en-US" sz="2800" i="1" dirty="0"/>
              <a:t> </a:t>
            </a:r>
            <a:r>
              <a:rPr lang="en-US" sz="2800" i="1" dirty="0" err="1"/>
              <a:t>Bí</a:t>
            </a:r>
            <a:r>
              <a:rPr lang="en-US" sz="2800" i="1" dirty="0"/>
              <a:t> </a:t>
            </a:r>
            <a:r>
              <a:rPr lang="en-US" sz="2800" i="1" dirty="0" err="1"/>
              <a:t>ẩn</a:t>
            </a:r>
            <a:r>
              <a:rPr lang="en-US" sz="2800" i="1" dirty="0"/>
              <a:t> </a:t>
            </a:r>
            <a:r>
              <a:rPr lang="en-US" sz="2800" i="1" dirty="0" err="1"/>
              <a:t>thế</a:t>
            </a:r>
            <a:r>
              <a:rPr lang="en-US" sz="2800" i="1" dirty="0"/>
              <a:t> </a:t>
            </a:r>
            <a:r>
              <a:rPr lang="en-US" sz="2800" i="1" dirty="0" err="1"/>
              <a:t>giới</a:t>
            </a:r>
            <a:r>
              <a:rPr lang="en-US" sz="2800" i="1" dirty="0"/>
              <a:t> </a:t>
            </a:r>
            <a:r>
              <a:rPr lang="en-US" sz="2800" i="1" dirty="0" err="1"/>
              <a:t>loài</a:t>
            </a:r>
            <a:r>
              <a:rPr lang="en-US" sz="2800" i="1" dirty="0"/>
              <a:t> </a:t>
            </a:r>
            <a:r>
              <a:rPr lang="en-US" sz="2800" i="1" dirty="0" err="1"/>
              <a:t>vật</a:t>
            </a:r>
            <a:endParaRPr lang="en-US" sz="2800" i="1" dirty="0"/>
          </a:p>
          <a:p>
            <a:endParaRPr lang="en-US" sz="2800" dirty="0"/>
          </a:p>
        </p:txBody>
      </p:sp>
    </p:spTree>
    <p:extLst>
      <p:ext uri="{BB962C8B-B14F-4D97-AF65-F5344CB8AC3E}">
        <p14:creationId xmlns:p14="http://schemas.microsoft.com/office/powerpoint/2010/main" val="24630313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4548" y="5208308"/>
            <a:ext cx="12166905" cy="1725294"/>
          </a:xfrm>
          <a:prstGeom prst="rect">
            <a:avLst/>
          </a:prstGeom>
        </p:spPr>
      </p:pic>
      <p:pic>
        <p:nvPicPr>
          <p:cNvPr id="4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510025" y="-3403"/>
            <a:ext cx="1528832" cy="1432583"/>
          </a:xfrm>
          <a:prstGeom prst="rect">
            <a:avLst/>
          </a:prstGeom>
        </p:spPr>
      </p:pic>
      <p:sp>
        <p:nvSpPr>
          <p:cNvPr id="10" name="Text Box 4"/>
          <p:cNvSpPr txBox="1">
            <a:spLocks noChangeArrowheads="1"/>
          </p:cNvSpPr>
          <p:nvPr>
            <p:custDataLst>
              <p:tags r:id="rId1"/>
            </p:custDataLst>
          </p:nvPr>
        </p:nvSpPr>
        <p:spPr bwMode="auto">
          <a:xfrm>
            <a:off x="213524" y="76200"/>
            <a:ext cx="3395451" cy="89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46" tIns="45319" rIns="90646" bIns="45319"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79850" eaLnBrk="1" hangingPunct="1">
              <a:defRPr/>
            </a:pPr>
            <a:r>
              <a:rPr lang="en-US" altLang="zh-CN" sz="5000" b="1" dirty="0">
                <a:solidFill>
                  <a:srgbClr val="5B9BD5"/>
                </a:solidFill>
                <a:latin typeface="Arial-Rounded" pitchFamily="34" charset="0"/>
                <a:ea typeface="Arial-Rounded" pitchFamily="34" charset="0"/>
                <a:cs typeface="Arial-Rounded" pitchFamily="34" charset="0"/>
              </a:rPr>
              <a:t>C</a:t>
            </a:r>
            <a:r>
              <a:rPr lang="en-US" altLang="zh-CN" sz="5000" b="1" dirty="0">
                <a:solidFill>
                  <a:srgbClr val="ED7D31"/>
                </a:solidFill>
                <a:latin typeface="Arial-Rounded" pitchFamily="34" charset="0"/>
                <a:ea typeface="Arial-Rounded" pitchFamily="34" charset="0"/>
                <a:cs typeface="Arial-Rounded" pitchFamily="34" charset="0"/>
              </a:rPr>
              <a:t>H</a:t>
            </a:r>
            <a:r>
              <a:rPr lang="en-US" altLang="zh-CN" sz="5000" b="1" dirty="0">
                <a:solidFill>
                  <a:srgbClr val="A5A5A5"/>
                </a:solidFill>
                <a:latin typeface="Arial-Rounded" pitchFamily="34" charset="0"/>
                <a:ea typeface="Arial-Rounded" pitchFamily="34" charset="0"/>
                <a:cs typeface="Arial-Rounded" pitchFamily="34" charset="0"/>
              </a:rPr>
              <a:t>Ú </a:t>
            </a:r>
            <a:r>
              <a:rPr lang="en-US" altLang="zh-CN" sz="5000" b="1" dirty="0">
                <a:solidFill>
                  <a:srgbClr val="FFC000"/>
                </a:solidFill>
                <a:latin typeface="Arial-Rounded" pitchFamily="34" charset="0"/>
                <a:ea typeface="Arial-Rounded" pitchFamily="34" charset="0"/>
                <a:cs typeface="Arial-Rounded" pitchFamily="34" charset="0"/>
              </a:rPr>
              <a:t>G</a:t>
            </a:r>
            <a:r>
              <a:rPr lang="en-US" altLang="zh-CN" sz="5000" b="1" dirty="0">
                <a:solidFill>
                  <a:srgbClr val="ED7D31"/>
                </a:solidFill>
                <a:latin typeface="Arial-Rounded" pitchFamily="34" charset="0"/>
                <a:ea typeface="Arial-Rounded" pitchFamily="34" charset="0"/>
                <a:cs typeface="Arial-Rounded" pitchFamily="34" charset="0"/>
              </a:rPr>
              <a:t>I</a:t>
            </a:r>
            <a:r>
              <a:rPr lang="en-US" altLang="zh-CN" sz="5000" b="1" dirty="0">
                <a:solidFill>
                  <a:srgbClr val="A5A5A5"/>
                </a:solidFill>
                <a:latin typeface="Arial-Rounded" pitchFamily="34" charset="0"/>
                <a:ea typeface="Arial-Rounded" pitchFamily="34" charset="0"/>
                <a:cs typeface="Arial-Rounded" pitchFamily="34" charset="0"/>
              </a:rPr>
              <a:t>Ả</a:t>
            </a:r>
            <a:r>
              <a:rPr lang="en-US" altLang="zh-CN" sz="5000" b="1" dirty="0">
                <a:solidFill>
                  <a:srgbClr val="F6A0AE"/>
                </a:solidFill>
                <a:latin typeface="Arial-Rounded" pitchFamily="34" charset="0"/>
                <a:ea typeface="Arial-Rounded" pitchFamily="34" charset="0"/>
                <a:cs typeface="Arial-Rounded" pitchFamily="34" charset="0"/>
              </a:rPr>
              <a:t>I</a:t>
            </a:r>
            <a:endParaRPr lang="zh-CN" altLang="en-US" sz="5000" b="1" dirty="0">
              <a:solidFill>
                <a:srgbClr val="F6A0AE"/>
              </a:solidFill>
              <a:latin typeface="Arial-Rounded" pitchFamily="34" charset="0"/>
              <a:ea typeface="Arial-Rounded" pitchFamily="34" charset="0"/>
              <a:cs typeface="Arial-Rounded" pitchFamily="34" charset="0"/>
            </a:endParaRPr>
          </a:p>
        </p:txBody>
      </p:sp>
      <p:sp>
        <p:nvSpPr>
          <p:cNvPr id="11" name="TextBox 10"/>
          <p:cNvSpPr txBox="1"/>
          <p:nvPr/>
        </p:nvSpPr>
        <p:spPr>
          <a:xfrm>
            <a:off x="908149" y="4857754"/>
            <a:ext cx="4339507" cy="614487"/>
          </a:xfrm>
          <a:prstGeom prst="rect">
            <a:avLst/>
          </a:prstGeom>
          <a:noFill/>
        </p:spPr>
        <p:txBody>
          <a:bodyPr wrap="square" lIns="120854" tIns="60432" rIns="120854" bIns="60432" rtlCol="0">
            <a:spAutoFit/>
          </a:bodyPr>
          <a:lstStyle/>
          <a:p>
            <a:pPr algn="just"/>
            <a:r>
              <a:rPr lang="en-US" sz="3200" dirty="0" err="1"/>
              <a:t>Không</a:t>
            </a:r>
            <a:r>
              <a:rPr lang="en-US" sz="3200" dirty="0"/>
              <a:t> </a:t>
            </a:r>
            <a:r>
              <a:rPr lang="en-US" sz="3200" dirty="0" err="1"/>
              <a:t>thuận</a:t>
            </a:r>
            <a:r>
              <a:rPr lang="en-US" sz="3200" dirty="0"/>
              <a:t> </a:t>
            </a:r>
            <a:r>
              <a:rPr lang="en-US" sz="3200" dirty="0" err="1"/>
              <a:t>tiện</a:t>
            </a:r>
            <a:endParaRPr lang="en-US" sz="3200" dirty="0"/>
          </a:p>
        </p:txBody>
      </p:sp>
      <p:sp>
        <p:nvSpPr>
          <p:cNvPr id="12" name="AutoShape 14"/>
          <p:cNvSpPr/>
          <p:nvPr>
            <p:custDataLst>
              <p:tags r:id="rId2"/>
            </p:custDataLst>
          </p:nvPr>
        </p:nvSpPr>
        <p:spPr>
          <a:xfrm>
            <a:off x="779745" y="4073914"/>
            <a:ext cx="3922156" cy="594784"/>
          </a:xfrm>
          <a:prstGeom prst="homePlate">
            <a:avLst>
              <a:gd name="adj" fmla="val 84101"/>
            </a:avLst>
          </a:prstGeom>
          <a:noFill/>
          <a:ln w="38100" cap="rnd" cmpd="sng">
            <a:solidFill>
              <a:srgbClr val="808080"/>
            </a:solidFill>
            <a:prstDash val="sysDot"/>
            <a:miter/>
            <a:headEnd type="none" w="med" len="med"/>
            <a:tailEnd type="none" w="med" len="med"/>
          </a:ln>
        </p:spPr>
        <p:txBody>
          <a:bodyPr lIns="90646" tIns="45319" rIns="90646" bIns="45319" anchor="ctr"/>
          <a:lstStyle/>
          <a:p>
            <a:pPr algn="ctr" defTabSz="785676"/>
            <a:r>
              <a:rPr lang="en-US" altLang="zh-CN" sz="3700" dirty="0" err="1">
                <a:solidFill>
                  <a:srgbClr val="FF0000"/>
                </a:solidFill>
                <a:ea typeface="Arial-Rounded" pitchFamily="34" charset="0"/>
                <a:cs typeface="Arial-Rounded" pitchFamily="34" charset="0"/>
              </a:rPr>
              <a:t>Bất</a:t>
            </a:r>
            <a:r>
              <a:rPr lang="en-US" altLang="zh-CN" sz="3700" dirty="0">
                <a:solidFill>
                  <a:srgbClr val="FF0000"/>
                </a:solidFill>
                <a:ea typeface="Arial-Rounded" pitchFamily="34" charset="0"/>
                <a:cs typeface="Arial-Rounded" pitchFamily="34" charset="0"/>
              </a:rPr>
              <a:t> </a:t>
            </a:r>
            <a:r>
              <a:rPr lang="en-US" altLang="zh-CN" sz="3700" dirty="0" err="1">
                <a:solidFill>
                  <a:srgbClr val="FF0000"/>
                </a:solidFill>
                <a:ea typeface="Arial-Rounded" pitchFamily="34" charset="0"/>
                <a:cs typeface="Arial-Rounded" pitchFamily="34" charset="0"/>
              </a:rPr>
              <a:t>tiện</a:t>
            </a:r>
            <a:endParaRPr lang="zh-CN" altLang="en-US" sz="3700" dirty="0">
              <a:solidFill>
                <a:srgbClr val="FF0000"/>
              </a:solidFill>
              <a:ea typeface="Arial-Rounded" pitchFamily="34" charset="0"/>
              <a:cs typeface="Arial-Rounded" pitchFamily="34" charset="0"/>
            </a:endParaRPr>
          </a:p>
        </p:txBody>
      </p:sp>
      <p:sp>
        <p:nvSpPr>
          <p:cNvPr id="13" name="AutoShape 14"/>
          <p:cNvSpPr/>
          <p:nvPr>
            <p:custDataLst>
              <p:tags r:id="rId3"/>
            </p:custDataLst>
          </p:nvPr>
        </p:nvSpPr>
        <p:spPr>
          <a:xfrm>
            <a:off x="6697593" y="3989589"/>
            <a:ext cx="3313783" cy="594784"/>
          </a:xfrm>
          <a:prstGeom prst="homePlate">
            <a:avLst>
              <a:gd name="adj" fmla="val 89403"/>
            </a:avLst>
          </a:prstGeom>
          <a:noFill/>
          <a:ln w="28575" cap="rnd" cmpd="sng">
            <a:solidFill>
              <a:srgbClr val="808080"/>
            </a:solidFill>
            <a:prstDash val="sysDot"/>
            <a:miter/>
            <a:headEnd type="none" w="med" len="med"/>
            <a:tailEnd type="none" w="med" len="med"/>
          </a:ln>
        </p:spPr>
        <p:txBody>
          <a:bodyPr lIns="90646" tIns="45319" rIns="90646" bIns="45319" anchor="ctr"/>
          <a:lstStyle/>
          <a:p>
            <a:pPr algn="ctr" defTabSz="785676"/>
            <a:r>
              <a:rPr lang="en-US" altLang="zh-CN" sz="3700" dirty="0" err="1">
                <a:solidFill>
                  <a:srgbClr val="FF0000"/>
                </a:solidFill>
                <a:ea typeface="Arial-Rounded" pitchFamily="34" charset="0"/>
                <a:cs typeface="Arial-Rounded" pitchFamily="34" charset="0"/>
              </a:rPr>
              <a:t>Tranh</a:t>
            </a:r>
            <a:r>
              <a:rPr lang="en-US" altLang="zh-CN" sz="3700" dirty="0">
                <a:solidFill>
                  <a:srgbClr val="FF0000"/>
                </a:solidFill>
                <a:ea typeface="Arial-Rounded" pitchFamily="34" charset="0"/>
                <a:cs typeface="Arial-Rounded" pitchFamily="34" charset="0"/>
              </a:rPr>
              <a:t> </a:t>
            </a:r>
            <a:r>
              <a:rPr lang="en-US" altLang="zh-CN" sz="3700" dirty="0" err="1">
                <a:solidFill>
                  <a:srgbClr val="FF0000"/>
                </a:solidFill>
                <a:ea typeface="Arial-Rounded" pitchFamily="34" charset="0"/>
                <a:cs typeface="Arial-Rounded" pitchFamily="34" charset="0"/>
              </a:rPr>
              <a:t>giành</a:t>
            </a:r>
            <a:endParaRPr lang="zh-CN" altLang="en-US" sz="3700" dirty="0">
              <a:solidFill>
                <a:srgbClr val="FF0000"/>
              </a:solidFill>
              <a:ea typeface="Arial-Rounded" pitchFamily="34" charset="0"/>
              <a:cs typeface="Arial-Rounded" pitchFamily="34" charset="0"/>
            </a:endParaRPr>
          </a:p>
        </p:txBody>
      </p:sp>
      <p:sp>
        <p:nvSpPr>
          <p:cNvPr id="14" name="TextBox 13"/>
          <p:cNvSpPr txBox="1"/>
          <p:nvPr/>
        </p:nvSpPr>
        <p:spPr>
          <a:xfrm>
            <a:off x="6798697" y="4857754"/>
            <a:ext cx="4997222" cy="614487"/>
          </a:xfrm>
          <a:prstGeom prst="rect">
            <a:avLst/>
          </a:prstGeom>
          <a:noFill/>
        </p:spPr>
        <p:txBody>
          <a:bodyPr wrap="square" lIns="120854" tIns="60432" rIns="120854" bIns="60432" rtlCol="0">
            <a:spAutoFit/>
          </a:bodyPr>
          <a:lstStyle/>
          <a:p>
            <a:r>
              <a:rPr lang="en-US" sz="3200" dirty="0" err="1"/>
              <a:t>Tranh</a:t>
            </a:r>
            <a:r>
              <a:rPr lang="en-US" sz="3200" dirty="0"/>
              <a:t> </a:t>
            </a:r>
            <a:r>
              <a:rPr lang="en-US" sz="3200" dirty="0" err="1"/>
              <a:t>nhau</a:t>
            </a:r>
            <a:r>
              <a:rPr lang="en-US" sz="3200" dirty="0"/>
              <a:t> </a:t>
            </a:r>
            <a:r>
              <a:rPr lang="en-US" sz="3200" dirty="0" err="1"/>
              <a:t>để</a:t>
            </a:r>
            <a:r>
              <a:rPr lang="en-US" sz="3200" dirty="0"/>
              <a:t> </a:t>
            </a:r>
            <a:r>
              <a:rPr lang="en-US" sz="3200" dirty="0" err="1"/>
              <a:t>giành</a:t>
            </a:r>
            <a:r>
              <a:rPr lang="en-US" sz="3200" dirty="0"/>
              <a:t> </a:t>
            </a:r>
            <a:r>
              <a:rPr lang="en-US" sz="3200" dirty="0" err="1"/>
              <a:t>lấy</a:t>
            </a:r>
            <a:endParaRPr lang="en-US" sz="3200" dirty="0"/>
          </a:p>
        </p:txBody>
      </p:sp>
      <p:sp>
        <p:nvSpPr>
          <p:cNvPr id="3" name="AutoShape 5" descr="Video thú vị]: Cận cảnh quá trình hạt đậu nảy mầm tới khi bén rễ và mọc  thành cây"/>
          <p:cNvSpPr>
            <a:spLocks noChangeAspect="1" noChangeArrowheads="1"/>
          </p:cNvSpPr>
          <p:nvPr/>
        </p:nvSpPr>
        <p:spPr bwMode="auto">
          <a:xfrm>
            <a:off x="155575" y="-1444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4" name="AutoShape 7" descr="Video thú vị]: Cận cảnh quá trình hạt đậu nảy mầm tới khi bén rễ và mọc  thành cây"/>
          <p:cNvSpPr>
            <a:spLocks noChangeAspect="1" noChangeArrowheads="1"/>
          </p:cNvSpPr>
          <p:nvPr/>
        </p:nvSpPr>
        <p:spPr bwMode="auto">
          <a:xfrm>
            <a:off x="307977" y="79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5" name="AutoShape 9" descr="Video thú vị]: Cận cảnh quá trình hạt đậu nảy mầm tới khi bén rễ và mọc  thành cây"/>
          <p:cNvSpPr>
            <a:spLocks noChangeAspect="1" noChangeArrowheads="1"/>
          </p:cNvSpPr>
          <p:nvPr/>
        </p:nvSpPr>
        <p:spPr bwMode="auto">
          <a:xfrm>
            <a:off x="460375" y="1603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sp>
        <p:nvSpPr>
          <p:cNvPr id="6" name="AutoShape 12" descr="https://vnreview.vn/image/18/73/01/1873010.jpg?t=1542778030706"/>
          <p:cNvSpPr>
            <a:spLocks noChangeAspect="1" noChangeArrowheads="1"/>
          </p:cNvSpPr>
          <p:nvPr/>
        </p:nvSpPr>
        <p:spPr bwMode="auto">
          <a:xfrm>
            <a:off x="612776" y="31275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7" tIns="45709" rIns="91417" bIns="45709" numCol="1" anchor="t" anchorCtr="0" compatLnSpc="1">
            <a:prstTxWarp prst="textNoShape">
              <a:avLst/>
            </a:prstTxWarp>
          </a:bodyPr>
          <a:lstStyle/>
          <a:p>
            <a:pPr defTabSz="909252"/>
            <a:endParaRPr lang="en-US">
              <a:solidFill>
                <a:prstClr val="black"/>
              </a:solidFill>
            </a:endParaRPr>
          </a:p>
        </p:txBody>
      </p:sp>
      <p:pic>
        <p:nvPicPr>
          <p:cNvPr id="7" name="Picture 6"/>
          <p:cNvPicPr>
            <a:picLocks noChangeAspect="1"/>
          </p:cNvPicPr>
          <p:nvPr/>
        </p:nvPicPr>
        <p:blipFill>
          <a:blip r:embed="rId8"/>
          <a:stretch>
            <a:fillRect/>
          </a:stretch>
        </p:blipFill>
        <p:spPr>
          <a:xfrm>
            <a:off x="5247656" y="1177543"/>
            <a:ext cx="5334000" cy="2812046"/>
          </a:xfrm>
          <a:prstGeom prst="rect">
            <a:avLst/>
          </a:prstGeom>
        </p:spPr>
      </p:pic>
      <p:pic>
        <p:nvPicPr>
          <p:cNvPr id="15" name="Picture 14"/>
          <p:cNvPicPr>
            <a:picLocks noChangeAspect="1"/>
          </p:cNvPicPr>
          <p:nvPr/>
        </p:nvPicPr>
        <p:blipFill>
          <a:blip r:embed="rId9"/>
          <a:stretch>
            <a:fillRect/>
          </a:stretch>
        </p:blipFill>
        <p:spPr>
          <a:xfrm>
            <a:off x="612775" y="1137702"/>
            <a:ext cx="4699096" cy="2760935"/>
          </a:xfrm>
          <a:prstGeom prst="rect">
            <a:avLst/>
          </a:prstGeom>
        </p:spPr>
      </p:pic>
    </p:spTree>
    <p:extLst>
      <p:ext uri="{BB962C8B-B14F-4D97-AF65-F5344CB8AC3E}">
        <p14:creationId xmlns:p14="http://schemas.microsoft.com/office/powerpoint/2010/main" val="19782017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362">
                                          <p:stCondLst>
                                            <p:cond delay="0"/>
                                          </p:stCondLst>
                                        </p:cTn>
                                        <p:tgtEl>
                                          <p:spTgt spid="12"/>
                                        </p:tgtEl>
                                      </p:cBhvr>
                                    </p:animEffect>
                                    <p:anim calcmode="lin" valueType="num">
                                      <p:cBhvr>
                                        <p:cTn id="18" dur="1139"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415"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415" tmFilter="0, 0; 0.125,0.2665; 0.25,0.4; 0.375,0.465; 0.5,0.5;  0.625,0.535; 0.75,0.6; 0.875,0.7335; 1,1">
                                          <p:stCondLst>
                                            <p:cond delay="415"/>
                                          </p:stCondLst>
                                        </p:cTn>
                                        <p:tgtEl>
                                          <p:spTgt spid="12"/>
                                        </p:tgtEl>
                                        <p:attrNameLst>
                                          <p:attrName>ppt_y</p:attrName>
                                        </p:attrNameLst>
                                      </p:cBhvr>
                                      <p:tavLst>
                                        <p:tav tm="0" fmla="#ppt_y-sin(pi*$)/9">
                                          <p:val>
                                            <p:fltVal val="0"/>
                                          </p:val>
                                        </p:tav>
                                        <p:tav tm="100000">
                                          <p:val>
                                            <p:fltVal val="1"/>
                                          </p:val>
                                        </p:tav>
                                      </p:tavLst>
                                    </p:anim>
                                    <p:anim calcmode="lin" valueType="num">
                                      <p:cBhvr>
                                        <p:cTn id="21" dur="208" tmFilter="0, 0; 0.125,0.2665; 0.25,0.4; 0.375,0.465; 0.5,0.5;  0.625,0.535; 0.75,0.6; 0.875,0.7335; 1,1">
                                          <p:stCondLst>
                                            <p:cond delay="827"/>
                                          </p:stCondLst>
                                        </p:cTn>
                                        <p:tgtEl>
                                          <p:spTgt spid="12"/>
                                        </p:tgtEl>
                                        <p:attrNameLst>
                                          <p:attrName>ppt_y</p:attrName>
                                        </p:attrNameLst>
                                      </p:cBhvr>
                                      <p:tavLst>
                                        <p:tav tm="0" fmla="#ppt_y-sin(pi*$)/27">
                                          <p:val>
                                            <p:fltVal val="0"/>
                                          </p:val>
                                        </p:tav>
                                        <p:tav tm="100000">
                                          <p:val>
                                            <p:fltVal val="1"/>
                                          </p:val>
                                        </p:tav>
                                      </p:tavLst>
                                    </p:anim>
                                    <p:anim calcmode="lin" valueType="num">
                                      <p:cBhvr>
                                        <p:cTn id="22" dur="103" tmFilter="0, 0; 0.125,0.2665; 0.25,0.4; 0.375,0.465; 0.5,0.5;  0.625,0.535; 0.75,0.6; 0.875,0.7335; 1,1">
                                          <p:stCondLst>
                                            <p:cond delay="1035"/>
                                          </p:stCondLst>
                                        </p:cTn>
                                        <p:tgtEl>
                                          <p:spTgt spid="12"/>
                                        </p:tgtEl>
                                        <p:attrNameLst>
                                          <p:attrName>ppt_y</p:attrName>
                                        </p:attrNameLst>
                                      </p:cBhvr>
                                      <p:tavLst>
                                        <p:tav tm="0" fmla="#ppt_y-sin(pi*$)/81">
                                          <p:val>
                                            <p:fltVal val="0"/>
                                          </p:val>
                                        </p:tav>
                                        <p:tav tm="100000">
                                          <p:val>
                                            <p:fltVal val="1"/>
                                          </p:val>
                                        </p:tav>
                                      </p:tavLst>
                                    </p:anim>
                                    <p:animScale>
                                      <p:cBhvr>
                                        <p:cTn id="23" dur="16">
                                          <p:stCondLst>
                                            <p:cond delay="406"/>
                                          </p:stCondLst>
                                        </p:cTn>
                                        <p:tgtEl>
                                          <p:spTgt spid="12"/>
                                        </p:tgtEl>
                                      </p:cBhvr>
                                      <p:to x="100000" y="60000"/>
                                    </p:animScale>
                                    <p:animScale>
                                      <p:cBhvr>
                                        <p:cTn id="24" dur="104" decel="50000">
                                          <p:stCondLst>
                                            <p:cond delay="422"/>
                                          </p:stCondLst>
                                        </p:cTn>
                                        <p:tgtEl>
                                          <p:spTgt spid="12"/>
                                        </p:tgtEl>
                                      </p:cBhvr>
                                      <p:to x="100000" y="100000"/>
                                    </p:animScale>
                                    <p:animScale>
                                      <p:cBhvr>
                                        <p:cTn id="25" dur="16">
                                          <p:stCondLst>
                                            <p:cond delay="820"/>
                                          </p:stCondLst>
                                        </p:cTn>
                                        <p:tgtEl>
                                          <p:spTgt spid="12"/>
                                        </p:tgtEl>
                                      </p:cBhvr>
                                      <p:to x="100000" y="80000"/>
                                    </p:animScale>
                                    <p:animScale>
                                      <p:cBhvr>
                                        <p:cTn id="26" dur="104" decel="50000">
                                          <p:stCondLst>
                                            <p:cond delay="836"/>
                                          </p:stCondLst>
                                        </p:cTn>
                                        <p:tgtEl>
                                          <p:spTgt spid="12"/>
                                        </p:tgtEl>
                                      </p:cBhvr>
                                      <p:to x="100000" y="100000"/>
                                    </p:animScale>
                                    <p:animScale>
                                      <p:cBhvr>
                                        <p:cTn id="27" dur="16">
                                          <p:stCondLst>
                                            <p:cond delay="1026"/>
                                          </p:stCondLst>
                                        </p:cTn>
                                        <p:tgtEl>
                                          <p:spTgt spid="12"/>
                                        </p:tgtEl>
                                      </p:cBhvr>
                                      <p:to x="100000" y="90000"/>
                                    </p:animScale>
                                    <p:animScale>
                                      <p:cBhvr>
                                        <p:cTn id="28" dur="104" decel="50000">
                                          <p:stCondLst>
                                            <p:cond delay="1043"/>
                                          </p:stCondLst>
                                        </p:cTn>
                                        <p:tgtEl>
                                          <p:spTgt spid="12"/>
                                        </p:tgtEl>
                                      </p:cBhvr>
                                      <p:to x="100000" y="100000"/>
                                    </p:animScale>
                                    <p:animScale>
                                      <p:cBhvr>
                                        <p:cTn id="29" dur="16">
                                          <p:stCondLst>
                                            <p:cond delay="1130"/>
                                          </p:stCondLst>
                                        </p:cTn>
                                        <p:tgtEl>
                                          <p:spTgt spid="12"/>
                                        </p:tgtEl>
                                      </p:cBhvr>
                                      <p:to x="100000" y="95000"/>
                                    </p:animScale>
                                    <p:animScale>
                                      <p:cBhvr>
                                        <p:cTn id="30" dur="104" decel="50000">
                                          <p:stCondLst>
                                            <p:cond delay="1146"/>
                                          </p:stCondLst>
                                        </p:cTn>
                                        <p:tgtEl>
                                          <p:spTgt spid="1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362">
                                          <p:stCondLst>
                                            <p:cond delay="0"/>
                                          </p:stCondLst>
                                        </p:cTn>
                                        <p:tgtEl>
                                          <p:spTgt spid="13"/>
                                        </p:tgtEl>
                                      </p:cBhvr>
                                    </p:animEffect>
                                    <p:anim calcmode="lin" valueType="num">
                                      <p:cBhvr>
                                        <p:cTn id="46"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7"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8"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49" dur="208" tmFilter="0, 0; 0.125,0.2665; 0.25,0.4; 0.375,0.465; 0.5,0.5;  0.625,0.535; 0.75,0.6; 0.875,0.7335; 1,1">
                                          <p:stCondLst>
                                            <p:cond delay="827"/>
                                          </p:stCondLst>
                                        </p:cTn>
                                        <p:tgtEl>
                                          <p:spTgt spid="13"/>
                                        </p:tgtEl>
                                        <p:attrNameLst>
                                          <p:attrName>ppt_y</p:attrName>
                                        </p:attrNameLst>
                                      </p:cBhvr>
                                      <p:tavLst>
                                        <p:tav tm="0" fmla="#ppt_y-sin(pi*$)/27">
                                          <p:val>
                                            <p:fltVal val="0"/>
                                          </p:val>
                                        </p:tav>
                                        <p:tav tm="100000">
                                          <p:val>
                                            <p:fltVal val="1"/>
                                          </p:val>
                                        </p:tav>
                                      </p:tavLst>
                                    </p:anim>
                                    <p:anim calcmode="lin" valueType="num">
                                      <p:cBhvr>
                                        <p:cTn id="50"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51" dur="16">
                                          <p:stCondLst>
                                            <p:cond delay="406"/>
                                          </p:stCondLst>
                                        </p:cTn>
                                        <p:tgtEl>
                                          <p:spTgt spid="13"/>
                                        </p:tgtEl>
                                      </p:cBhvr>
                                      <p:to x="100000" y="60000"/>
                                    </p:animScale>
                                    <p:animScale>
                                      <p:cBhvr>
                                        <p:cTn id="52" dur="104" decel="50000">
                                          <p:stCondLst>
                                            <p:cond delay="422"/>
                                          </p:stCondLst>
                                        </p:cTn>
                                        <p:tgtEl>
                                          <p:spTgt spid="13"/>
                                        </p:tgtEl>
                                      </p:cBhvr>
                                      <p:to x="100000" y="100000"/>
                                    </p:animScale>
                                    <p:animScale>
                                      <p:cBhvr>
                                        <p:cTn id="53" dur="16">
                                          <p:stCondLst>
                                            <p:cond delay="820"/>
                                          </p:stCondLst>
                                        </p:cTn>
                                        <p:tgtEl>
                                          <p:spTgt spid="13"/>
                                        </p:tgtEl>
                                      </p:cBhvr>
                                      <p:to x="100000" y="80000"/>
                                    </p:animScale>
                                    <p:animScale>
                                      <p:cBhvr>
                                        <p:cTn id="54" dur="104" decel="50000">
                                          <p:stCondLst>
                                            <p:cond delay="836"/>
                                          </p:stCondLst>
                                        </p:cTn>
                                        <p:tgtEl>
                                          <p:spTgt spid="13"/>
                                        </p:tgtEl>
                                      </p:cBhvr>
                                      <p:to x="100000" y="100000"/>
                                    </p:animScale>
                                    <p:animScale>
                                      <p:cBhvr>
                                        <p:cTn id="55" dur="16">
                                          <p:stCondLst>
                                            <p:cond delay="1026"/>
                                          </p:stCondLst>
                                        </p:cTn>
                                        <p:tgtEl>
                                          <p:spTgt spid="13"/>
                                        </p:tgtEl>
                                      </p:cBhvr>
                                      <p:to x="100000" y="90000"/>
                                    </p:animScale>
                                    <p:animScale>
                                      <p:cBhvr>
                                        <p:cTn id="56" dur="104" decel="50000">
                                          <p:stCondLst>
                                            <p:cond delay="1043"/>
                                          </p:stCondLst>
                                        </p:cTn>
                                        <p:tgtEl>
                                          <p:spTgt spid="13"/>
                                        </p:tgtEl>
                                      </p:cBhvr>
                                      <p:to x="100000" y="100000"/>
                                    </p:animScale>
                                    <p:animScale>
                                      <p:cBhvr>
                                        <p:cTn id="57" dur="16">
                                          <p:stCondLst>
                                            <p:cond delay="1130"/>
                                          </p:stCondLst>
                                        </p:cTn>
                                        <p:tgtEl>
                                          <p:spTgt spid="13"/>
                                        </p:tgtEl>
                                      </p:cBhvr>
                                      <p:to x="100000" y="95000"/>
                                    </p:animScale>
                                    <p:animScale>
                                      <p:cBhvr>
                                        <p:cTn id="58" dur="104" decel="50000">
                                          <p:stCondLst>
                                            <p:cond delay="1146"/>
                                          </p:stCondLst>
                                        </p:cTn>
                                        <p:tgtEl>
                                          <p:spTgt spid="13"/>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2" grpId="1" animBg="1"/>
      <p:bldP spid="13" grpId="0" animBg="1"/>
      <p:bldP spid="13" grpId="1"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15" name="TextBox 14"/>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solidFill>
                  <a:prstClr val="black"/>
                </a:solidFill>
              </a:rPr>
              <a:t>2. </a:t>
            </a:r>
            <a:r>
              <a:rPr lang="vi-VN" sz="2800" dirty="0">
                <a:solidFill>
                  <a:prstClr val="black"/>
                </a:solidFill>
              </a:rPr>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16" name="TextBox 15"/>
          <p:cNvSpPr txBox="1"/>
          <p:nvPr/>
        </p:nvSpPr>
        <p:spPr>
          <a:xfrm>
            <a:off x="461197" y="3950684"/>
            <a:ext cx="9048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solidFill>
                <a:prstClr val="black"/>
              </a:solidFill>
            </a:endParaRPr>
          </a:p>
          <a:p>
            <a:r>
              <a:rPr lang="en-GB" sz="2800" i="1" dirty="0">
                <a:solidFill>
                  <a:prstClr val="black"/>
                </a:solidFill>
              </a:rPr>
              <a:t>                                     </a:t>
            </a:r>
            <a:r>
              <a:rPr lang="en-US" sz="2400" i="1" dirty="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a:solidFill>
                  <a:prstClr val="black"/>
                </a:solidFill>
              </a:rPr>
              <a:t>vật</a:t>
            </a:r>
            <a:endParaRPr lang="en-US" sz="2400" i="1" dirty="0">
              <a:solidFill>
                <a:prstClr val="black"/>
              </a:solidFill>
            </a:endParaRPr>
          </a:p>
          <a:p>
            <a:endParaRPr lang="en-US" sz="2400" dirty="0">
              <a:solidFill>
                <a:prstClr val="black"/>
              </a:solidFill>
            </a:endParaRPr>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85134"/>
            <a:ext cx="5105400" cy="707830"/>
          </a:xfrm>
          <a:prstGeom prst="rect">
            <a:avLst/>
          </a:prstGeom>
          <a:noFill/>
        </p:spPr>
        <p:txBody>
          <a:bodyPr wrap="square" lIns="91384" tIns="45690" rIns="91384" bIns="45690" rtlCol="0">
            <a:spAutoFit/>
          </a:bodyPr>
          <a:lstStyle/>
          <a:p>
            <a:pPr algn="ctr"/>
            <a:r>
              <a:rPr lang="en-US" sz="4000" dirty="0">
                <a:solidFill>
                  <a:srgbClr val="FF0000"/>
                </a:solidFill>
                <a:ea typeface="Arial-Rounded" pitchFamily="34" charset="0"/>
                <a:cs typeface="Arial-Rounded" pitchFamily="34" charset="0"/>
              </a:rPr>
              <a:t>HƯƠU CAO CỔ</a:t>
            </a:r>
          </a:p>
        </p:txBody>
      </p:sp>
      <p:sp>
        <p:nvSpPr>
          <p:cNvPr id="9" name="Rounded Rectangle 8"/>
          <p:cNvSpPr/>
          <p:nvPr/>
        </p:nvSpPr>
        <p:spPr>
          <a:xfrm>
            <a:off x="8747918" y="182453"/>
            <a:ext cx="3413919" cy="564596"/>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err="1">
                <a:solidFill>
                  <a:prstClr val="black"/>
                </a:solidFill>
              </a:rPr>
              <a:t>Tìm</a:t>
            </a:r>
            <a:r>
              <a:rPr lang="en-US" sz="3200" b="1" dirty="0">
                <a:solidFill>
                  <a:prstClr val="black"/>
                </a:solidFill>
              </a:rPr>
              <a:t> </a:t>
            </a:r>
            <a:r>
              <a:rPr lang="en-US" sz="3200" b="1" dirty="0" err="1">
                <a:solidFill>
                  <a:prstClr val="black"/>
                </a:solidFill>
              </a:rPr>
              <a:t>từ</a:t>
            </a:r>
            <a:r>
              <a:rPr lang="en-US" sz="3200" b="1" dirty="0">
                <a:solidFill>
                  <a:prstClr val="black"/>
                </a:solidFill>
              </a:rPr>
              <a:t> </a:t>
            </a:r>
            <a:r>
              <a:rPr lang="en-US" sz="3200" b="1" dirty="0" err="1">
                <a:solidFill>
                  <a:prstClr val="black"/>
                </a:solidFill>
              </a:rPr>
              <a:t>khó</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p>
        </p:txBody>
      </p:sp>
      <p:cxnSp>
        <p:nvCxnSpPr>
          <p:cNvPr id="10" name="Straight Connector 9"/>
          <p:cNvCxnSpPr/>
          <p:nvPr/>
        </p:nvCxnSpPr>
        <p:spPr>
          <a:xfrm>
            <a:off x="537369" y="1752600"/>
            <a:ext cx="876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5519" y="3048000"/>
            <a:ext cx="1066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04119" y="3950684"/>
            <a:ext cx="838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603106" y="4419600"/>
            <a:ext cx="13906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100400" y="3581352"/>
            <a:ext cx="4029075" cy="3276648"/>
          </a:xfrm>
          <a:prstGeom prst="rect">
            <a:avLst/>
          </a:prstGeom>
        </p:spPr>
      </p:pic>
    </p:spTree>
    <p:extLst>
      <p:ext uri="{BB962C8B-B14F-4D97-AF65-F5344CB8AC3E}">
        <p14:creationId xmlns:p14="http://schemas.microsoft.com/office/powerpoint/2010/main" val="671449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8D0819-972B-47CD-B0EA-25AB222E8F93}"/>
              </a:ext>
            </a:extLst>
          </p:cNvPr>
          <p:cNvPicPr>
            <a:picLocks noChangeAspect="1"/>
          </p:cNvPicPr>
          <p:nvPr/>
        </p:nvPicPr>
        <p:blipFill rotWithShape="1">
          <a:blip r:embed="rId3">
            <a:extLst>
              <a:ext uri="{28A0092B-C50C-407E-A947-70E740481C1C}">
                <a14:useLocalDpi xmlns:a14="http://schemas.microsoft.com/office/drawing/2010/main" val="0"/>
              </a:ext>
            </a:extLst>
          </a:blip>
          <a:srcRect b="7916"/>
          <a:stretch/>
        </p:blipFill>
        <p:spPr>
          <a:xfrm>
            <a:off x="0" y="1542744"/>
            <a:ext cx="12161838" cy="5315267"/>
          </a:xfrm>
          <a:prstGeom prst="rect">
            <a:avLst/>
          </a:prstGeom>
        </p:spPr>
      </p:pic>
      <p:pic>
        <p:nvPicPr>
          <p:cNvPr id="3" name="图片 2">
            <a:extLst>
              <a:ext uri="{FF2B5EF4-FFF2-40B4-BE49-F238E27FC236}">
                <a16:creationId xmlns:a16="http://schemas.microsoft.com/office/drawing/2014/main" id="{B06E5B05-78FD-42D8-85C1-633B581D3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951131"/>
            <a:ext cx="722364" cy="722200"/>
          </a:xfrm>
          <a:prstGeom prst="rect">
            <a:avLst/>
          </a:prstGeom>
        </p:spPr>
      </p:pic>
      <p:pic>
        <p:nvPicPr>
          <p:cNvPr id="5" name="图片 4">
            <a:extLst>
              <a:ext uri="{FF2B5EF4-FFF2-40B4-BE49-F238E27FC236}">
                <a16:creationId xmlns:a16="http://schemas.microsoft.com/office/drawing/2014/main" id="{3CD504B5-5A41-43B5-8398-47DF785C1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1932484"/>
            <a:ext cx="722364" cy="722200"/>
          </a:xfrm>
          <a:prstGeom prst="rect">
            <a:avLst/>
          </a:prstGeom>
        </p:spPr>
      </p:pic>
      <p:pic>
        <p:nvPicPr>
          <p:cNvPr id="6" name="图片 5">
            <a:extLst>
              <a:ext uri="{FF2B5EF4-FFF2-40B4-BE49-F238E27FC236}">
                <a16:creationId xmlns:a16="http://schemas.microsoft.com/office/drawing/2014/main" id="{99ABFFFE-19C8-45EC-B799-33E69ED47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2977337"/>
            <a:ext cx="722364" cy="722200"/>
          </a:xfrm>
          <a:prstGeom prst="rect">
            <a:avLst/>
          </a:prstGeom>
        </p:spPr>
      </p:pic>
      <p:pic>
        <p:nvPicPr>
          <p:cNvPr id="7" name="图片 6">
            <a:extLst>
              <a:ext uri="{FF2B5EF4-FFF2-40B4-BE49-F238E27FC236}">
                <a16:creationId xmlns:a16="http://schemas.microsoft.com/office/drawing/2014/main" id="{B5078F6C-61DE-4BB2-80FD-BB63A545B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4319" y="4022190"/>
            <a:ext cx="722364" cy="722200"/>
          </a:xfrm>
          <a:prstGeom prst="rect">
            <a:avLst/>
          </a:prstGeom>
        </p:spPr>
      </p:pic>
      <p:sp>
        <p:nvSpPr>
          <p:cNvPr id="20" name="矩形 19">
            <a:extLst>
              <a:ext uri="{FF2B5EF4-FFF2-40B4-BE49-F238E27FC236}">
                <a16:creationId xmlns:a16="http://schemas.microsoft.com/office/drawing/2014/main" id="{0410B306-1461-479D-885D-C3C94506A547}"/>
              </a:ext>
            </a:extLst>
          </p:cNvPr>
          <p:cNvSpPr/>
          <p:nvPr/>
        </p:nvSpPr>
        <p:spPr>
          <a:xfrm>
            <a:off x="5119343" y="98172"/>
            <a:ext cx="4619176" cy="1569660"/>
          </a:xfrm>
          <a:prstGeom prst="rect">
            <a:avLst/>
          </a:prstGeom>
        </p:spPr>
        <p:txBody>
          <a:bodyPr wrap="square" lIns="91436" tIns="45718" rIns="91436" bIns="45718">
            <a:spAutoFit/>
            <a:scene3d>
              <a:camera prst="orthographicFront"/>
              <a:lightRig rig="threePt" dir="t"/>
            </a:scene3d>
            <a:sp3d contourW="12700"/>
          </a:bodyPr>
          <a:lstStyle/>
          <a:p>
            <a:pPr algn="ctr" defTabSz="457182"/>
            <a:r>
              <a:rPr lang="en-US" altLang="zh-CN" sz="4800" dirty="0">
                <a:solidFill>
                  <a:srgbClr val="81C233"/>
                </a:solidFill>
                <a:latin typeface="Arial-Rounded" pitchFamily="34" charset="0"/>
                <a:ea typeface="Arial-Rounded" pitchFamily="34" charset="0"/>
                <a:cs typeface="Arial-Rounded" pitchFamily="34" charset="0"/>
              </a:rPr>
              <a:t>LUYỆN ĐỌC TỪ KHÓ</a:t>
            </a:r>
            <a:endParaRPr lang="zh-CN" altLang="en-US" sz="4800" dirty="0">
              <a:solidFill>
                <a:srgbClr val="81C233"/>
              </a:solidFill>
              <a:latin typeface="Arial-Rounded" pitchFamily="34" charset="0"/>
              <a:ea typeface="Arial-Rounded" pitchFamily="34" charset="0"/>
              <a:cs typeface="Arial-Rounded" pitchFamily="34" charset="0"/>
            </a:endParaRPr>
          </a:p>
        </p:txBody>
      </p:sp>
      <p:sp>
        <p:nvSpPr>
          <p:cNvPr id="11" name="TextBox 10"/>
          <p:cNvSpPr txBox="1"/>
          <p:nvPr/>
        </p:nvSpPr>
        <p:spPr>
          <a:xfrm>
            <a:off x="3642519" y="951141"/>
            <a:ext cx="2057400" cy="646331"/>
          </a:xfrm>
          <a:prstGeom prst="rect">
            <a:avLst/>
          </a:prstGeom>
          <a:noFill/>
        </p:spPr>
        <p:txBody>
          <a:bodyPr wrap="square" lIns="91436" tIns="45718" rIns="91436" bIns="45718" rtlCol="0">
            <a:spAutoFit/>
          </a:bodyPr>
          <a:lstStyle/>
          <a:p>
            <a:pPr defTabSz="914365"/>
            <a:r>
              <a:rPr lang="en-US" sz="3600" dirty="0" err="1">
                <a:solidFill>
                  <a:srgbClr val="81C233">
                    <a:lumMod val="50000"/>
                  </a:srgbClr>
                </a:solidFill>
                <a:latin typeface="Arial-Rounded" pitchFamily="34" charset="0"/>
                <a:ea typeface="Arial-Rounded" pitchFamily="34" charset="0"/>
                <a:cs typeface="Arial-Rounded" pitchFamily="34" charset="0"/>
              </a:rPr>
              <a:t>hươu</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5" name="TextBox 24"/>
          <p:cNvSpPr txBox="1"/>
          <p:nvPr/>
        </p:nvSpPr>
        <p:spPr>
          <a:xfrm>
            <a:off x="3651322" y="1932493"/>
            <a:ext cx="2057400" cy="646331"/>
          </a:xfrm>
          <a:prstGeom prst="rect">
            <a:avLst/>
          </a:prstGeom>
          <a:noFill/>
        </p:spPr>
        <p:txBody>
          <a:bodyPr wrap="square" lIns="91436" tIns="45718" rIns="91436" bIns="45718" rtlCol="0">
            <a:spAutoFit/>
          </a:bodyPr>
          <a:lstStyle/>
          <a:p>
            <a:pPr defTabSz="914365"/>
            <a:r>
              <a:rPr lang="en-US" sz="3600">
                <a:solidFill>
                  <a:srgbClr val="81C233">
                    <a:lumMod val="50000"/>
                  </a:srgbClr>
                </a:solidFill>
                <a:latin typeface="Arial-Rounded" pitchFamily="34" charset="0"/>
                <a:ea typeface="Arial-Rounded" pitchFamily="34" charset="0"/>
                <a:cs typeface="Arial-Rounded" pitchFamily="34" charset="0"/>
              </a:rPr>
              <a:t>Trên cao</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6" name="TextBox 25"/>
          <p:cNvSpPr txBox="1"/>
          <p:nvPr/>
        </p:nvSpPr>
        <p:spPr>
          <a:xfrm>
            <a:off x="3642519" y="2977347"/>
            <a:ext cx="2819400" cy="646327"/>
          </a:xfrm>
          <a:prstGeom prst="rect">
            <a:avLst/>
          </a:prstGeom>
          <a:noFill/>
        </p:spPr>
        <p:txBody>
          <a:bodyPr wrap="square" lIns="91436" tIns="45718" rIns="91436" bIns="45718" rtlCol="0">
            <a:spAutoFit/>
          </a:bodyPr>
          <a:lstStyle/>
          <a:p>
            <a:pPr defTabSz="914365"/>
            <a:r>
              <a:rPr lang="en-US" sz="3600" dirty="0" err="1">
                <a:solidFill>
                  <a:srgbClr val="81C233">
                    <a:lumMod val="50000"/>
                  </a:srgbClr>
                </a:solidFill>
                <a:latin typeface="Arial-Rounded" pitchFamily="34" charset="0"/>
                <a:ea typeface="Arial-Rounded" pitchFamily="34" charset="0"/>
                <a:cs typeface="Arial-Rounded" pitchFamily="34" charset="0"/>
              </a:rPr>
              <a:t>tranh</a:t>
            </a:r>
            <a:r>
              <a:rPr lang="en-US" sz="3600" dirty="0">
                <a:solidFill>
                  <a:srgbClr val="81C233">
                    <a:lumMod val="50000"/>
                  </a:srgbClr>
                </a:solidFill>
                <a:latin typeface="Arial-Rounded" pitchFamily="34" charset="0"/>
                <a:ea typeface="Arial-Rounded" pitchFamily="34" charset="0"/>
                <a:cs typeface="Arial-Rounded" pitchFamily="34" charset="0"/>
              </a:rPr>
              <a:t> </a:t>
            </a:r>
            <a:r>
              <a:rPr lang="en-US" sz="3600" dirty="0" err="1">
                <a:solidFill>
                  <a:srgbClr val="81C233">
                    <a:lumMod val="50000"/>
                  </a:srgbClr>
                </a:solidFill>
                <a:latin typeface="Arial-Rounded" pitchFamily="34" charset="0"/>
                <a:ea typeface="Arial-Rounded" pitchFamily="34" charset="0"/>
                <a:cs typeface="Arial-Rounded" pitchFamily="34" charset="0"/>
              </a:rPr>
              <a:t>giành</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
        <p:nvSpPr>
          <p:cNvPr id="27" name="TextBox 26"/>
          <p:cNvSpPr txBox="1"/>
          <p:nvPr/>
        </p:nvSpPr>
        <p:spPr>
          <a:xfrm>
            <a:off x="3651322" y="4022200"/>
            <a:ext cx="2057400" cy="646331"/>
          </a:xfrm>
          <a:prstGeom prst="rect">
            <a:avLst/>
          </a:prstGeom>
          <a:noFill/>
        </p:spPr>
        <p:txBody>
          <a:bodyPr wrap="square" lIns="91436" tIns="45718" rIns="91436" bIns="45718" rtlCol="0">
            <a:spAutoFit/>
          </a:bodyPr>
          <a:lstStyle/>
          <a:p>
            <a:pPr defTabSz="914365"/>
            <a:r>
              <a:rPr lang="en-US" sz="3600">
                <a:solidFill>
                  <a:srgbClr val="81C233">
                    <a:lumMod val="50000"/>
                  </a:srgbClr>
                </a:solidFill>
                <a:latin typeface="Arial-Rounded" pitchFamily="34" charset="0"/>
                <a:ea typeface="Arial-Rounded" pitchFamily="34" charset="0"/>
                <a:cs typeface="Arial-Rounded" pitchFamily="34" charset="0"/>
              </a:rPr>
              <a:t>rộng</a:t>
            </a:r>
            <a:endParaRPr lang="en-US" sz="3600" dirty="0">
              <a:solidFill>
                <a:srgbClr val="81C233">
                  <a:lumMod val="50000"/>
                </a:srgbClr>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898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3"/>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
                                        </p:tgtEl>
                                      </p:cBhvr>
                                    </p:animEffect>
                                  </p:childTnLst>
                                </p:cTn>
                              </p:par>
                            </p:childTnLst>
                          </p:cTn>
                        </p:par>
                        <p:par>
                          <p:cTn id="44" fill="hold">
                            <p:stCondLst>
                              <p:cond delay="1000"/>
                            </p:stCondLst>
                            <p:childTnLst>
                              <p:par>
                                <p:cTn id="45" presetID="22" presetClass="entr" presetSubtype="4"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5" dur="1000" fill="hold"/>
                                        <p:tgtEl>
                                          <p:spTgt spid="6"/>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6"/>
                                        </p:tgtEl>
                                      </p:cBhvr>
                                    </p:animEffect>
                                  </p:childTnLst>
                                </p:cTn>
                              </p:par>
                            </p:childTnLst>
                          </p:cTn>
                        </p:par>
                        <p:par>
                          <p:cTn id="60" fill="hold">
                            <p:stCondLst>
                              <p:cond delay="1000"/>
                            </p:stCondLst>
                            <p:childTnLst>
                              <p:par>
                                <p:cTn id="61" presetID="22" presetClass="entr" presetSubtype="4"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25"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 calcmode="lin" valueType="num">
                                      <p:cBhvr>
                                        <p:cTn id="6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71" dur="1000" fill="hold"/>
                                        <p:tgtEl>
                                          <p:spTgt spid="7"/>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7"/>
                                        </p:tgtEl>
                                      </p:cBhvr>
                                    </p:animEffect>
                                  </p:childTnLst>
                                </p:cTn>
                              </p:par>
                            </p:childTnLst>
                          </p:cTn>
                        </p:par>
                        <p:par>
                          <p:cTn id="76" fill="hold">
                            <p:stCondLst>
                              <p:cond delay="1000"/>
                            </p:stCondLst>
                            <p:childTnLst>
                              <p:par>
                                <p:cTn id="77" presetID="22" presetClass="entr" presetSubtype="4" fill="hold" grpId="0" nodeType="after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wipe(down)">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t>1</a:t>
            </a:r>
            <a:r>
              <a:rPr lang="vi-VN" sz="2800" dirty="0"/>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15" name="TextBox 14"/>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t>2. </a:t>
            </a:r>
            <a:r>
              <a:rPr lang="vi-VN" sz="2800" dirty="0"/>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16" name="TextBox 15"/>
          <p:cNvSpPr txBox="1"/>
          <p:nvPr/>
        </p:nvSpPr>
        <p:spPr>
          <a:xfrm>
            <a:off x="352874" y="4021686"/>
            <a:ext cx="9048722" cy="2677656"/>
          </a:xfrm>
          <a:prstGeom prst="rect">
            <a:avLst/>
          </a:prstGeom>
          <a:noFill/>
        </p:spPr>
        <p:txBody>
          <a:bodyPr wrap="square" rtlCol="0">
            <a:spAutoFit/>
          </a:bodyPr>
          <a:lstStyle/>
          <a:p>
            <a:r>
              <a:rPr lang="vi-VN" sz="2800" dirty="0"/>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p>
          <a:p>
            <a:r>
              <a:rPr lang="en-GB" sz="2800" i="1" dirty="0"/>
              <a:t>                                     </a:t>
            </a:r>
            <a:r>
              <a:rPr lang="en-US" sz="2400" i="1" dirty="0"/>
              <a:t>Theo </a:t>
            </a:r>
            <a:r>
              <a:rPr lang="en-US" sz="2400" i="1" dirty="0" err="1"/>
              <a:t>sách</a:t>
            </a:r>
            <a:r>
              <a:rPr lang="en-US" sz="2400" i="1" dirty="0"/>
              <a:t> </a:t>
            </a:r>
            <a:r>
              <a:rPr lang="en-US" sz="2400" i="1" dirty="0" err="1"/>
              <a:t>Bí</a:t>
            </a:r>
            <a:r>
              <a:rPr lang="en-US" sz="2400" i="1" dirty="0"/>
              <a:t> </a:t>
            </a:r>
            <a:r>
              <a:rPr lang="en-US" sz="2400" i="1" dirty="0" err="1"/>
              <a:t>ẩn</a:t>
            </a:r>
            <a:r>
              <a:rPr lang="en-US" sz="2400" i="1" dirty="0"/>
              <a:t> </a:t>
            </a:r>
            <a:r>
              <a:rPr lang="en-US" sz="2400" i="1" dirty="0" err="1"/>
              <a:t>thế</a:t>
            </a:r>
            <a:r>
              <a:rPr lang="en-US" sz="2400" i="1" dirty="0"/>
              <a:t> </a:t>
            </a:r>
            <a:r>
              <a:rPr lang="en-US" sz="2400" i="1" dirty="0" err="1"/>
              <a:t>giới</a:t>
            </a:r>
            <a:r>
              <a:rPr lang="en-US" sz="2400" i="1" dirty="0"/>
              <a:t> </a:t>
            </a:r>
            <a:r>
              <a:rPr lang="en-US" sz="2400" i="1" dirty="0" err="1"/>
              <a:t>loài</a:t>
            </a:r>
            <a:r>
              <a:rPr lang="en-US" sz="2400" i="1" dirty="0"/>
              <a:t> </a:t>
            </a:r>
            <a:r>
              <a:rPr lang="en-US" sz="2400" i="1" dirty="0" err="1"/>
              <a:t>vật</a:t>
            </a:r>
            <a:endParaRPr lang="en-US" sz="2400" i="1" dirty="0"/>
          </a:p>
          <a:p>
            <a:endParaRPr lang="en-US" sz="2400" dirty="0"/>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503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latin typeface="Arial-Rounded" pitchFamily="34" charset="0"/>
                <a:ea typeface="Arial-Rounded" pitchFamily="34" charset="0"/>
                <a:cs typeface="Arial-Rounded" pitchFamily="34" charset="0"/>
              </a:rPr>
              <a:t>HƯƠU CAO CỔ</a:t>
            </a:r>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443119" y="3494394"/>
            <a:ext cx="3686356" cy="3363606"/>
          </a:xfrm>
          <a:prstGeom prst="rect">
            <a:avLst/>
          </a:prstGeom>
        </p:spPr>
      </p:pic>
      <p:sp>
        <p:nvSpPr>
          <p:cNvPr id="19" name="Rounded Rectangle 18"/>
          <p:cNvSpPr/>
          <p:nvPr/>
        </p:nvSpPr>
        <p:spPr>
          <a:xfrm>
            <a:off x="7971033" y="236269"/>
            <a:ext cx="4158442" cy="5201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59" tIns="45590" rIns="91159" bIns="45590" rtlCol="0" anchor="ctr"/>
          <a:lstStyle/>
          <a:p>
            <a:pPr algn="ctr"/>
            <a:r>
              <a:rPr lang="en-US" sz="2800" b="1" dirty="0">
                <a:solidFill>
                  <a:schemeClr val="tx1"/>
                </a:solidFill>
              </a:rPr>
              <a:t>Bài </a:t>
            </a:r>
            <a:r>
              <a:rPr lang="en-US" sz="2800" b="1" dirty="0" err="1">
                <a:solidFill>
                  <a:schemeClr val="tx1"/>
                </a:solidFill>
              </a:rPr>
              <a:t>đọc</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mấy</a:t>
            </a:r>
            <a:r>
              <a:rPr lang="en-US" sz="2800" b="1" dirty="0">
                <a:solidFill>
                  <a:schemeClr val="tx1"/>
                </a:solidFill>
              </a:rPr>
              <a:t> </a:t>
            </a:r>
            <a:r>
              <a:rPr lang="en-US" sz="2800" b="1" dirty="0" err="1">
                <a:solidFill>
                  <a:schemeClr val="tx1"/>
                </a:solidFill>
              </a:rPr>
              <a:t>đoạn</a:t>
            </a:r>
            <a:r>
              <a:rPr lang="en-US" sz="2800" b="1" dirty="0">
                <a:solidFill>
                  <a:schemeClr val="tx1"/>
                </a:solidFill>
              </a:rPr>
              <a:t>?</a:t>
            </a:r>
          </a:p>
        </p:txBody>
      </p:sp>
      <p:sp>
        <p:nvSpPr>
          <p:cNvPr id="20" name="Rounded Rectangle 19"/>
          <p:cNvSpPr/>
          <p:nvPr/>
        </p:nvSpPr>
        <p:spPr>
          <a:xfrm>
            <a:off x="7904174" y="202366"/>
            <a:ext cx="4258796" cy="52016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163" tIns="45592" rIns="91163" bIns="45592" rtlCol="0" anchor="ctr"/>
          <a:lstStyle/>
          <a:p>
            <a:pPr algn="ctr"/>
            <a:r>
              <a:rPr lang="en-US" sz="2600" b="1" dirty="0" err="1">
                <a:solidFill>
                  <a:schemeClr val="tx1"/>
                </a:solidFill>
              </a:rPr>
              <a:t>Luyện</a:t>
            </a:r>
            <a:r>
              <a:rPr lang="en-US" sz="2600" b="1" dirty="0">
                <a:solidFill>
                  <a:schemeClr val="tx1"/>
                </a:solidFill>
              </a:rPr>
              <a:t> </a:t>
            </a:r>
            <a:r>
              <a:rPr lang="en-US" sz="2600" b="1" dirty="0" err="1">
                <a:solidFill>
                  <a:schemeClr val="tx1"/>
                </a:solidFill>
              </a:rPr>
              <a:t>đọc</a:t>
            </a:r>
            <a:r>
              <a:rPr lang="en-US" sz="2600" b="1" dirty="0">
                <a:solidFill>
                  <a:schemeClr val="tx1"/>
                </a:solidFill>
              </a:rPr>
              <a:t> </a:t>
            </a:r>
            <a:r>
              <a:rPr lang="en-US" sz="2600" b="1" dirty="0" err="1">
                <a:solidFill>
                  <a:schemeClr val="tx1"/>
                </a:solidFill>
              </a:rPr>
              <a:t>từng</a:t>
            </a:r>
            <a:r>
              <a:rPr lang="en-US" sz="2600" b="1" dirty="0">
                <a:solidFill>
                  <a:schemeClr val="tx1"/>
                </a:solidFill>
              </a:rPr>
              <a:t> </a:t>
            </a:r>
            <a:r>
              <a:rPr lang="en-US" sz="2600" b="1" dirty="0" err="1">
                <a:solidFill>
                  <a:schemeClr val="tx1"/>
                </a:solidFill>
              </a:rPr>
              <a:t>đoạn</a:t>
            </a:r>
            <a:r>
              <a:rPr lang="en-US" sz="2600" b="1" dirty="0">
                <a:solidFill>
                  <a:schemeClr val="tx1"/>
                </a:solidFill>
              </a:rPr>
              <a:t>.</a:t>
            </a:r>
          </a:p>
        </p:txBody>
      </p:sp>
      <p:sp>
        <p:nvSpPr>
          <p:cNvPr id="21" name="Rounded Rectangle 20"/>
          <p:cNvSpPr/>
          <p:nvPr/>
        </p:nvSpPr>
        <p:spPr>
          <a:xfrm>
            <a:off x="461197" y="917629"/>
            <a:ext cx="11106122" cy="1292171"/>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2" name="Oval 21"/>
          <p:cNvSpPr/>
          <p:nvPr/>
        </p:nvSpPr>
        <p:spPr>
          <a:xfrm>
            <a:off x="325310" y="791755"/>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a:solidFill>
                  <a:srgbClr val="C00000"/>
                </a:solidFill>
              </a:rPr>
              <a:t>1</a:t>
            </a:r>
          </a:p>
        </p:txBody>
      </p:sp>
      <p:sp>
        <p:nvSpPr>
          <p:cNvPr id="23" name="Rounded Rectangle 22"/>
          <p:cNvSpPr/>
          <p:nvPr/>
        </p:nvSpPr>
        <p:spPr>
          <a:xfrm>
            <a:off x="461197" y="2210838"/>
            <a:ext cx="11106122" cy="1739846"/>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4" name="Oval 23"/>
          <p:cNvSpPr/>
          <p:nvPr/>
        </p:nvSpPr>
        <p:spPr>
          <a:xfrm>
            <a:off x="325310" y="2084964"/>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a:solidFill>
                  <a:srgbClr val="C00000"/>
                </a:solidFill>
              </a:rPr>
              <a:t>2</a:t>
            </a:r>
          </a:p>
        </p:txBody>
      </p:sp>
      <p:sp>
        <p:nvSpPr>
          <p:cNvPr id="25" name="Rounded Rectangle 24"/>
          <p:cNvSpPr/>
          <p:nvPr/>
        </p:nvSpPr>
        <p:spPr>
          <a:xfrm>
            <a:off x="381785" y="3967590"/>
            <a:ext cx="9019811" cy="1868486"/>
          </a:xfrm>
          <a:prstGeom prst="roundRect">
            <a:avLst>
              <a:gd name="adj" fmla="val 10463"/>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endParaRPr lang="en-US"/>
          </a:p>
        </p:txBody>
      </p:sp>
      <p:sp>
        <p:nvSpPr>
          <p:cNvPr id="26" name="Oval 25"/>
          <p:cNvSpPr/>
          <p:nvPr/>
        </p:nvSpPr>
        <p:spPr>
          <a:xfrm>
            <a:off x="325310" y="3960520"/>
            <a:ext cx="508579" cy="48484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3200" b="1" dirty="0">
                <a:solidFill>
                  <a:srgbClr val="C00000"/>
                </a:solidFill>
              </a:rPr>
              <a:t>3</a:t>
            </a:r>
          </a:p>
        </p:txBody>
      </p:sp>
    </p:spTree>
    <p:extLst>
      <p:ext uri="{BB962C8B-B14F-4D97-AF65-F5344CB8AC3E}">
        <p14:creationId xmlns:p14="http://schemas.microsoft.com/office/powerpoint/2010/main" val="4286626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组合 63"/>
          <p:cNvGrpSpPr>
            <a:grpSpLocks/>
          </p:cNvGrpSpPr>
          <p:nvPr/>
        </p:nvGrpSpPr>
        <p:grpSpPr bwMode="auto">
          <a:xfrm>
            <a:off x="4730128" y="-1962146"/>
            <a:ext cx="1543984" cy="4693709"/>
            <a:chOff x="2102024" y="-1714093"/>
            <a:chExt cx="1143795" cy="3479248"/>
          </a:xfrm>
        </p:grpSpPr>
        <p:grpSp>
          <p:nvGrpSpPr>
            <p:cNvPr id="157735" name="组合 64"/>
            <p:cNvGrpSpPr>
              <a:grpSpLocks/>
            </p:cNvGrpSpPr>
            <p:nvPr/>
          </p:nvGrpSpPr>
          <p:grpSpPr bwMode="auto">
            <a:xfrm>
              <a:off x="2102024" y="18263"/>
              <a:ext cx="1108721" cy="1746892"/>
              <a:chOff x="1547664" y="32770"/>
              <a:chExt cx="1217765" cy="1918701"/>
            </a:xfrm>
          </p:grpSpPr>
          <p:sp>
            <p:nvSpPr>
              <p:cNvPr id="69"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70" name="心形 69"/>
              <p:cNvSpPr/>
              <p:nvPr/>
            </p:nvSpPr>
            <p:spPr>
              <a:xfrm>
                <a:off x="1547664" y="899265"/>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4</a:t>
                </a:r>
                <a:endParaRPr lang="zh-CN" altLang="en-US" sz="4800" b="1">
                  <a:solidFill>
                    <a:srgbClr val="FFFFFF"/>
                  </a:solidFill>
                  <a:latin typeface=".黑体-日本语"/>
                  <a:ea typeface=".黑体-日本语"/>
                  <a:cs typeface=".黑体-日本语"/>
                  <a:sym typeface="+mn-lt"/>
                </a:endParaRPr>
              </a:p>
            </p:txBody>
          </p:sp>
        </p:grpSp>
        <p:grpSp>
          <p:nvGrpSpPr>
            <p:cNvPr id="66" name="组合 65"/>
            <p:cNvGrpSpPr/>
            <p:nvPr/>
          </p:nvGrpSpPr>
          <p:grpSpPr>
            <a:xfrm flipV="1">
              <a:off x="2137098" y="-1714093"/>
              <a:ext cx="1108721" cy="1746892"/>
              <a:chOff x="1547664" y="32770"/>
              <a:chExt cx="1217765" cy="1918701"/>
            </a:xfrm>
            <a:noFill/>
            <a:effectLst/>
          </p:grpSpPr>
          <p:sp>
            <p:nvSpPr>
              <p:cNvPr id="67"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8"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54" name="组合 53"/>
          <p:cNvGrpSpPr>
            <a:grpSpLocks/>
          </p:cNvGrpSpPr>
          <p:nvPr/>
        </p:nvGrpSpPr>
        <p:grpSpPr bwMode="auto">
          <a:xfrm>
            <a:off x="4529805" y="-3099357"/>
            <a:ext cx="1543984" cy="4693709"/>
            <a:chOff x="2102024" y="-1714093"/>
            <a:chExt cx="1143795" cy="3479248"/>
          </a:xfrm>
        </p:grpSpPr>
        <p:grpSp>
          <p:nvGrpSpPr>
            <p:cNvPr id="157729" name="组合 54"/>
            <p:cNvGrpSpPr>
              <a:grpSpLocks/>
            </p:cNvGrpSpPr>
            <p:nvPr/>
          </p:nvGrpSpPr>
          <p:grpSpPr bwMode="auto">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3</a:t>
                </a:r>
                <a:endParaRPr lang="zh-CN" altLang="en-US" sz="4800" b="1">
                  <a:solidFill>
                    <a:srgbClr val="FFFFFF"/>
                  </a:solidFill>
                  <a:latin typeface=".黑体-日本语"/>
                  <a:ea typeface=".黑体-日本语"/>
                  <a:cs typeface=".黑体-日本语"/>
                  <a:sym typeface="+mn-lt"/>
                </a:endParaRP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grpSp>
        <p:nvGrpSpPr>
          <p:cNvPr id="44" name="组合 43"/>
          <p:cNvGrpSpPr>
            <a:grpSpLocks/>
          </p:cNvGrpSpPr>
          <p:nvPr/>
        </p:nvGrpSpPr>
        <p:grpSpPr bwMode="auto">
          <a:xfrm>
            <a:off x="3334062" y="-852665"/>
            <a:ext cx="1542400" cy="4693709"/>
            <a:chOff x="2102024" y="-1714093"/>
            <a:chExt cx="1143795" cy="3479248"/>
          </a:xfrm>
        </p:grpSpPr>
        <p:grpSp>
          <p:nvGrpSpPr>
            <p:cNvPr id="157723" name="组合 44"/>
            <p:cNvGrpSpPr>
              <a:grpSpLocks/>
            </p:cNvGrpSpPr>
            <p:nvPr/>
          </p:nvGrpSpPr>
          <p:grpSpPr bwMode="auto">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a:solidFill>
                      <a:srgbClr val="FFFFFF"/>
                    </a:solidFill>
                    <a:latin typeface=".黑体-日本语"/>
                    <a:ea typeface=".黑体-日本语"/>
                    <a:cs typeface=".黑体-日本语"/>
                    <a:sym typeface="+mn-lt"/>
                  </a:rPr>
                  <a:t>2</a:t>
                </a:r>
                <a:endParaRPr lang="zh-CN" altLang="en-US" sz="4800" b="1">
                  <a:solidFill>
                    <a:srgbClr val="FFFFFF"/>
                  </a:solidFill>
                  <a:latin typeface=".黑体-日本语"/>
                  <a:ea typeface=".黑体-日本语"/>
                  <a:cs typeface=".黑体-日本语"/>
                  <a:sym typeface="+mn-lt"/>
                </a:endParaRP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1" y="3071121"/>
            <a:ext cx="3740398" cy="362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组合 14"/>
          <p:cNvGrpSpPr>
            <a:grpSpLocks/>
          </p:cNvGrpSpPr>
          <p:nvPr/>
        </p:nvGrpSpPr>
        <p:grpSpPr bwMode="auto">
          <a:xfrm>
            <a:off x="4967772" y="1005174"/>
            <a:ext cx="6746342" cy="2927922"/>
            <a:chOff x="2152589" y="1328387"/>
            <a:chExt cx="8016343" cy="1069422"/>
          </a:xfrm>
        </p:grpSpPr>
        <p:sp>
          <p:nvSpPr>
            <p:cNvPr id="16" name="圆角矩形 1"/>
            <p:cNvSpPr/>
            <p:nvPr/>
          </p:nvSpPr>
          <p:spPr>
            <a:xfrm>
              <a:off x="2152589" y="1330218"/>
              <a:ext cx="8016343" cy="106759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5714">
                <a:defRPr/>
              </a:pPr>
              <a:endParaRPr lang="zh-CN" altLang="en-US" sz="4800" kern="0" dirty="0">
                <a:solidFill>
                  <a:srgbClr val="002060"/>
                </a:solidFill>
                <a:latin typeface="UTM Avo"/>
                <a:ea typeface=".黑体-日本语" panose="02000500000000000000" pitchFamily="2" charset="-122"/>
                <a:cs typeface=".黑体-日本语" panose="02000500000000000000" pitchFamily="2" charset="-122"/>
                <a:sym typeface="+mn-lt"/>
              </a:endParaRPr>
            </a:p>
          </p:txBody>
        </p:sp>
        <p:sp>
          <p:nvSpPr>
            <p:cNvPr id="17" name="矩形 16"/>
            <p:cNvSpPr/>
            <p:nvPr/>
          </p:nvSpPr>
          <p:spPr>
            <a:xfrm>
              <a:off x="2693098" y="1328387"/>
              <a:ext cx="7075460" cy="933046"/>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sz="3200" dirty="0">
                  <a:solidFill>
                    <a:prstClr val="black"/>
                  </a:solidFill>
                  <a:latin typeface="+mn-lt"/>
                  <a:ea typeface="Arial-Rounded" pitchFamily="34" charset="0"/>
                  <a:cs typeface="Arial-Rounded" pitchFamily="34" charset="0"/>
                </a:rPr>
                <a:t>         </a:t>
              </a:r>
              <a:r>
                <a:rPr lang="vi-VN" sz="3200" dirty="0">
                  <a:solidFill>
                    <a:prstClr val="black"/>
                  </a:solidFill>
                  <a:latin typeface="+mn-lt"/>
                </a:rPr>
                <a:t>Nó chỉ bất tiện khi hươu cúi xuống thấp. Khi đó, hươu cao cổ phải xoạc hai chân trước thật rộng mới cúi được đầu xuống vũng nước để uống.</a:t>
              </a:r>
            </a:p>
          </p:txBody>
        </p:sp>
      </p:grpSp>
      <p:grpSp>
        <p:nvGrpSpPr>
          <p:cNvPr id="43" name="组合 42"/>
          <p:cNvGrpSpPr>
            <a:grpSpLocks/>
          </p:cNvGrpSpPr>
          <p:nvPr/>
        </p:nvGrpSpPr>
        <p:grpSpPr bwMode="auto">
          <a:xfrm>
            <a:off x="3182622" y="-1971962"/>
            <a:ext cx="1542400" cy="4693710"/>
            <a:chOff x="2102023" y="-1714093"/>
            <a:chExt cx="1143796" cy="3479248"/>
          </a:xfrm>
        </p:grpSpPr>
        <p:grpSp>
          <p:nvGrpSpPr>
            <p:cNvPr id="157715" name="组合 38"/>
            <p:cNvGrpSpPr>
              <a:grpSpLocks/>
            </p:cNvGrpSpPr>
            <p:nvPr/>
          </p:nvGrpSpPr>
          <p:grpSpPr bwMode="auto">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215714">
                  <a:defRPr/>
                </a:pPr>
                <a:endParaRPr lang="zh-CN" altLang="en-US" sz="2400">
                  <a:solidFill>
                    <a:srgbClr val="000000"/>
                  </a:solidFill>
                  <a:cs typeface="+mn-ea"/>
                  <a:sym typeface="+mn-lt"/>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华康方圆体W7"/>
                    <a:cs typeface="华康方圆体W7"/>
                    <a:sym typeface="+mn-lt"/>
                  </a:rPr>
                  <a:t>1</a:t>
                </a:r>
                <a:endParaRPr lang="zh-CN" altLang="en-US" sz="4800" b="1" dirty="0">
                  <a:solidFill>
                    <a:srgbClr val="FFFFFF"/>
                  </a:solidFill>
                  <a:latin typeface="华康方圆体W7"/>
                  <a:cs typeface="华康方圆体W7"/>
                  <a:sym typeface="+mn-lt"/>
                </a:endParaRP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215714">
                  <a:defRPr/>
                </a:pPr>
                <a:endParaRPr lang="zh-CN" altLang="en-US" sz="2400">
                  <a:solidFill>
                    <a:srgbClr val="000000"/>
                  </a:solidFill>
                  <a:cs typeface="+mn-ea"/>
                  <a:sym typeface="+mn-lt"/>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215714">
                  <a:defRPr/>
                </a:pPr>
                <a:endParaRPr lang="zh-CN" altLang="en-US" sz="4800" b="1" kern="0" dirty="0">
                  <a:solidFill>
                    <a:sysClr val="window" lastClr="FFFFFF"/>
                  </a:solidFill>
                  <a:cs typeface="+mn-ea"/>
                  <a:sym typeface="+mn-lt"/>
                </a:endParaRPr>
              </a:p>
            </p:txBody>
          </p:sp>
        </p:grpSp>
      </p:grpSp>
      <p:grpSp>
        <p:nvGrpSpPr>
          <p:cNvPr id="51" name="组合 50"/>
          <p:cNvGrpSpPr>
            <a:grpSpLocks/>
          </p:cNvGrpSpPr>
          <p:nvPr/>
        </p:nvGrpSpPr>
        <p:grpSpPr bwMode="auto">
          <a:xfrm>
            <a:off x="3818214" y="4273483"/>
            <a:ext cx="8080810" cy="1922350"/>
            <a:chOff x="1109272" y="1501801"/>
            <a:chExt cx="17171797" cy="1067378"/>
          </a:xfrm>
        </p:grpSpPr>
        <p:sp>
          <p:nvSpPr>
            <p:cNvPr id="52" name="圆角矩形 1"/>
            <p:cNvSpPr/>
            <p:nvPr/>
          </p:nvSpPr>
          <p:spPr>
            <a:xfrm>
              <a:off x="1109272" y="1501801"/>
              <a:ext cx="16516784" cy="106737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anchor="ctr"/>
            <a:lstStyle/>
            <a:p>
              <a:pPr algn="ctr" defTabSz="1215714">
                <a:defRPr/>
              </a:pPr>
              <a:endParaRPr lang="zh-CN" altLang="en-US" sz="4800" b="1" kern="0" dirty="0">
                <a:solidFill>
                  <a:srgbClr val="002060"/>
                </a:solidFill>
                <a:latin typeface="UTM Avo"/>
                <a:ea typeface="SimSun-ExtB" panose="02010609060101010101" pitchFamily="49" charset="-122"/>
                <a:cs typeface=".黑体-日本语" panose="02000500000000000000" pitchFamily="2" charset="-122"/>
                <a:sym typeface="+mn-lt"/>
              </a:endParaRPr>
            </a:p>
          </p:txBody>
        </p:sp>
        <p:sp>
          <p:nvSpPr>
            <p:cNvPr id="53" name="矩形 52"/>
            <p:cNvSpPr/>
            <p:nvPr/>
          </p:nvSpPr>
          <p:spPr>
            <a:xfrm>
              <a:off x="1537082" y="1638123"/>
              <a:ext cx="16743987" cy="762177"/>
            </a:xfrm>
            <a:prstGeom prst="rect">
              <a:avLst/>
            </a:prstGeom>
          </p:spPr>
          <p:txBody>
            <a:bodyPr wrap="square">
              <a:spAutoFit/>
            </a:bodyP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30000"/>
                </a:lnSpc>
              </a:pPr>
              <a:r>
                <a:rPr lang="en-US" sz="3200" dirty="0">
                  <a:solidFill>
                    <a:prstClr val="black"/>
                  </a:solidFill>
                  <a:latin typeface="+mn-lt"/>
                  <a:ea typeface="Arial-Rounded" pitchFamily="34" charset="0"/>
                  <a:cs typeface="Arial-Rounded" pitchFamily="34" charset="0"/>
                </a:rPr>
                <a:t>     </a:t>
              </a:r>
              <a:r>
                <a:rPr lang="vi-VN" sz="3200" dirty="0">
                  <a:solidFill>
                    <a:prstClr val="black"/>
                  </a:solidFill>
                  <a:latin typeface="+mn-lt"/>
                </a:rPr>
                <a:t>Hươu cao cổ không bao giờ tranh giành thức ăn hay nơi ở với bất kì loài vật nào. </a:t>
              </a:r>
              <a:endParaRPr lang="zh-CN" altLang="en-US" sz="3200" b="1" dirty="0">
                <a:solidFill>
                  <a:srgbClr val="002060"/>
                </a:solidFill>
                <a:latin typeface="+mn-lt"/>
                <a:ea typeface="SimSun-ExtB" panose="02010609060101010101" pitchFamily="49" charset="-122"/>
                <a:cs typeface=".黑体-日本语"/>
                <a:sym typeface="+mn-lt"/>
              </a:endParaRPr>
            </a:p>
          </p:txBody>
        </p:sp>
      </p:grpSp>
      <p:sp>
        <p:nvSpPr>
          <p:cNvPr id="4" name="Flowchart: Punched Tape 3"/>
          <p:cNvSpPr/>
          <p:nvPr/>
        </p:nvSpPr>
        <p:spPr>
          <a:xfrm>
            <a:off x="402243" y="-206882"/>
            <a:ext cx="3825911" cy="2240756"/>
          </a:xfrm>
          <a:prstGeom prst="flowChartPunchedTap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09252"/>
            <a:endParaRPr lang="en-US">
              <a:solidFill>
                <a:srgbClr val="FFFFFF"/>
              </a:solidFill>
              <a:latin typeface="华康方圆体W7"/>
              <a:cs typeface="华康方圆体W7"/>
            </a:endParaRPr>
          </a:p>
        </p:txBody>
      </p:sp>
      <p:sp>
        <p:nvSpPr>
          <p:cNvPr id="5" name="TextBox 4"/>
          <p:cNvSpPr txBox="1">
            <a:spLocks noChangeArrowheads="1"/>
          </p:cNvSpPr>
          <p:nvPr/>
        </p:nvSpPr>
        <p:spPr bwMode="auto">
          <a:xfrm>
            <a:off x="296020" y="638855"/>
            <a:ext cx="4381702"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09252"/>
            <a:r>
              <a:rPr lang="en-AU" sz="3600" b="1" dirty="0" err="1">
                <a:solidFill>
                  <a:prstClr val="black"/>
                </a:solidFill>
                <a:latin typeface="Arial-Rounded"/>
                <a:cs typeface="华康方圆体W7"/>
              </a:rPr>
              <a:t>Luyện</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đọc</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câu</a:t>
            </a:r>
            <a:r>
              <a:rPr lang="en-AU" sz="3600" b="1" dirty="0">
                <a:solidFill>
                  <a:prstClr val="black"/>
                </a:solidFill>
                <a:latin typeface="Arial-Rounded"/>
                <a:cs typeface="华康方圆体W7"/>
              </a:rPr>
              <a:t> </a:t>
            </a:r>
            <a:r>
              <a:rPr lang="en-AU" sz="3600" b="1" dirty="0" err="1">
                <a:solidFill>
                  <a:prstClr val="black"/>
                </a:solidFill>
                <a:latin typeface="Arial-Rounded"/>
                <a:cs typeface="华康方圆体W7"/>
              </a:rPr>
              <a:t>dài</a:t>
            </a:r>
            <a:endParaRPr lang="en-US" sz="3600" b="1" dirty="0">
              <a:solidFill>
                <a:prstClr val="black"/>
              </a:solidFill>
              <a:latin typeface="Arial-Rounded"/>
              <a:cs typeface="华康方圆体W7"/>
            </a:endParaRPr>
          </a:p>
        </p:txBody>
      </p:sp>
      <p:cxnSp>
        <p:nvCxnSpPr>
          <p:cNvPr id="7" name="Straight Connector 6"/>
          <p:cNvCxnSpPr/>
          <p:nvPr/>
        </p:nvCxnSpPr>
        <p:spPr>
          <a:xfrm flipH="1">
            <a:off x="9369085" y="1094402"/>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9962803" y="163679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7033113" y="210989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6614319" y="5377624"/>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8459613" y="528633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7048054" y="471838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9516016" y="3063756"/>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8548436" y="2548664"/>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470295" y="1592554"/>
            <a:ext cx="154341" cy="441320"/>
            <a:chOff x="10689078" y="1521447"/>
            <a:chExt cx="154341" cy="441320"/>
          </a:xfrm>
        </p:grpSpPr>
        <p:cxnSp>
          <p:nvCxnSpPr>
            <p:cNvPr id="65" name="Straight Connector 64"/>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11222829" y="3035118"/>
            <a:ext cx="154341" cy="441320"/>
            <a:chOff x="10689078" y="1521447"/>
            <a:chExt cx="154341" cy="441320"/>
          </a:xfrm>
        </p:grpSpPr>
        <p:cxnSp>
          <p:nvCxnSpPr>
            <p:cNvPr id="73" name="Straight Connector 72"/>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4833418" y="5916537"/>
            <a:ext cx="154341" cy="441320"/>
            <a:chOff x="10689078" y="1521447"/>
            <a:chExt cx="154341" cy="441320"/>
          </a:xfrm>
        </p:grpSpPr>
        <p:cxnSp>
          <p:nvCxnSpPr>
            <p:cNvPr id="85" name="Straight Connector 84"/>
            <p:cNvCxnSpPr/>
            <p:nvPr/>
          </p:nvCxnSpPr>
          <p:spPr>
            <a:xfrm flipH="1">
              <a:off x="10689078" y="1521447"/>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10767219" y="1524000"/>
              <a:ext cx="76200" cy="4387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6905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 calcmode="lin" valueType="num">
                                      <p:cBhvr>
                                        <p:cTn id="15" dur="750" fill="hold"/>
                                        <p:tgtEl>
                                          <p:spTgt spid="4"/>
                                        </p:tgtEl>
                                        <p:attrNameLst>
                                          <p:attrName>style.rotation</p:attrName>
                                        </p:attrNameLst>
                                      </p:cBhvr>
                                      <p:tavLst>
                                        <p:tav tm="0">
                                          <p:val>
                                            <p:fltVal val="90"/>
                                          </p:val>
                                        </p:tav>
                                        <p:tav tm="100000">
                                          <p:val>
                                            <p:fltVal val="0"/>
                                          </p:val>
                                        </p:tav>
                                      </p:tavLst>
                                    </p:anim>
                                    <p:animEffect transition="in" filter="fade">
                                      <p:cBhvr>
                                        <p:cTn id="16" dur="75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750" fill="hold"/>
                                        <p:tgtEl>
                                          <p:spTgt spid="43"/>
                                        </p:tgtEl>
                                        <p:attrNameLst>
                                          <p:attrName>ppt_w</p:attrName>
                                        </p:attrNameLst>
                                      </p:cBhvr>
                                      <p:tavLst>
                                        <p:tav tm="0">
                                          <p:val>
                                            <p:fltVal val="0"/>
                                          </p:val>
                                        </p:tav>
                                        <p:tav tm="100000">
                                          <p:val>
                                            <p:strVal val="#ppt_w"/>
                                          </p:val>
                                        </p:tav>
                                      </p:tavLst>
                                    </p:anim>
                                    <p:anim calcmode="lin" valueType="num">
                                      <p:cBhvr>
                                        <p:cTn id="27" dur="750" fill="hold"/>
                                        <p:tgtEl>
                                          <p:spTgt spid="43"/>
                                        </p:tgtEl>
                                        <p:attrNameLst>
                                          <p:attrName>ppt_h</p:attrName>
                                        </p:attrNameLst>
                                      </p:cBhvr>
                                      <p:tavLst>
                                        <p:tav tm="0">
                                          <p:val>
                                            <p:fltVal val="0"/>
                                          </p:val>
                                        </p:tav>
                                        <p:tav tm="100000">
                                          <p:val>
                                            <p:strVal val="#ppt_h"/>
                                          </p:val>
                                        </p:tav>
                                      </p:tavLst>
                                    </p:anim>
                                    <p:anim calcmode="lin" valueType="num">
                                      <p:cBhvr>
                                        <p:cTn id="28" dur="750" fill="hold"/>
                                        <p:tgtEl>
                                          <p:spTgt spid="43"/>
                                        </p:tgtEl>
                                        <p:attrNameLst>
                                          <p:attrName>style.rotation</p:attrName>
                                        </p:attrNameLst>
                                      </p:cBhvr>
                                      <p:tavLst>
                                        <p:tav tm="0">
                                          <p:val>
                                            <p:fltVal val="90"/>
                                          </p:val>
                                        </p:tav>
                                        <p:tav tm="100000">
                                          <p:val>
                                            <p:fltVal val="0"/>
                                          </p:val>
                                        </p:tav>
                                      </p:tavLst>
                                    </p:anim>
                                    <p:animEffect transition="in" filter="fade">
                                      <p:cBhvr>
                                        <p:cTn id="29" dur="750"/>
                                        <p:tgtEl>
                                          <p:spTgt spid="43"/>
                                        </p:tgtEl>
                                      </p:cBhvr>
                                    </p:animEffect>
                                  </p:childTnLst>
                                </p:cTn>
                              </p:par>
                              <p:par>
                                <p:cTn id="30" presetID="31"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750" fill="hold"/>
                                        <p:tgtEl>
                                          <p:spTgt spid="44"/>
                                        </p:tgtEl>
                                        <p:attrNameLst>
                                          <p:attrName>ppt_w</p:attrName>
                                        </p:attrNameLst>
                                      </p:cBhvr>
                                      <p:tavLst>
                                        <p:tav tm="0">
                                          <p:val>
                                            <p:fltVal val="0"/>
                                          </p:val>
                                        </p:tav>
                                        <p:tav tm="100000">
                                          <p:val>
                                            <p:strVal val="#ppt_w"/>
                                          </p:val>
                                        </p:tav>
                                      </p:tavLst>
                                    </p:anim>
                                    <p:anim calcmode="lin" valueType="num">
                                      <p:cBhvr>
                                        <p:cTn id="33" dur="750" fill="hold"/>
                                        <p:tgtEl>
                                          <p:spTgt spid="44"/>
                                        </p:tgtEl>
                                        <p:attrNameLst>
                                          <p:attrName>ppt_h</p:attrName>
                                        </p:attrNameLst>
                                      </p:cBhvr>
                                      <p:tavLst>
                                        <p:tav tm="0">
                                          <p:val>
                                            <p:fltVal val="0"/>
                                          </p:val>
                                        </p:tav>
                                        <p:tav tm="100000">
                                          <p:val>
                                            <p:strVal val="#ppt_h"/>
                                          </p:val>
                                        </p:tav>
                                      </p:tavLst>
                                    </p:anim>
                                    <p:anim calcmode="lin" valueType="num">
                                      <p:cBhvr>
                                        <p:cTn id="34" dur="750" fill="hold"/>
                                        <p:tgtEl>
                                          <p:spTgt spid="44"/>
                                        </p:tgtEl>
                                        <p:attrNameLst>
                                          <p:attrName>style.rotation</p:attrName>
                                        </p:attrNameLst>
                                      </p:cBhvr>
                                      <p:tavLst>
                                        <p:tav tm="0">
                                          <p:val>
                                            <p:fltVal val="90"/>
                                          </p:val>
                                        </p:tav>
                                        <p:tav tm="100000">
                                          <p:val>
                                            <p:fltVal val="0"/>
                                          </p:val>
                                        </p:tav>
                                      </p:tavLst>
                                    </p:anim>
                                    <p:animEffect transition="in" filter="fade">
                                      <p:cBhvr>
                                        <p:cTn id="35" dur="750"/>
                                        <p:tgtEl>
                                          <p:spTgt spid="44"/>
                                        </p:tgtEl>
                                      </p:cBhvr>
                                    </p:animEffect>
                                  </p:childTnLst>
                                </p:cTn>
                              </p:par>
                              <p:par>
                                <p:cTn id="36" presetID="3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 calcmode="lin" valueType="num">
                                      <p:cBhvr>
                                        <p:cTn id="38" dur="750" fill="hold"/>
                                        <p:tgtEl>
                                          <p:spTgt spid="54"/>
                                        </p:tgtEl>
                                        <p:attrNameLst>
                                          <p:attrName>ppt_w</p:attrName>
                                        </p:attrNameLst>
                                      </p:cBhvr>
                                      <p:tavLst>
                                        <p:tav tm="0">
                                          <p:val>
                                            <p:fltVal val="0"/>
                                          </p:val>
                                        </p:tav>
                                        <p:tav tm="100000">
                                          <p:val>
                                            <p:strVal val="#ppt_w"/>
                                          </p:val>
                                        </p:tav>
                                      </p:tavLst>
                                    </p:anim>
                                    <p:anim calcmode="lin" valueType="num">
                                      <p:cBhvr>
                                        <p:cTn id="39" dur="750" fill="hold"/>
                                        <p:tgtEl>
                                          <p:spTgt spid="54"/>
                                        </p:tgtEl>
                                        <p:attrNameLst>
                                          <p:attrName>ppt_h</p:attrName>
                                        </p:attrNameLst>
                                      </p:cBhvr>
                                      <p:tavLst>
                                        <p:tav tm="0">
                                          <p:val>
                                            <p:fltVal val="0"/>
                                          </p:val>
                                        </p:tav>
                                        <p:tav tm="100000">
                                          <p:val>
                                            <p:strVal val="#ppt_h"/>
                                          </p:val>
                                        </p:tav>
                                      </p:tavLst>
                                    </p:anim>
                                    <p:anim calcmode="lin" valueType="num">
                                      <p:cBhvr>
                                        <p:cTn id="40" dur="750" fill="hold"/>
                                        <p:tgtEl>
                                          <p:spTgt spid="54"/>
                                        </p:tgtEl>
                                        <p:attrNameLst>
                                          <p:attrName>style.rotation</p:attrName>
                                        </p:attrNameLst>
                                      </p:cBhvr>
                                      <p:tavLst>
                                        <p:tav tm="0">
                                          <p:val>
                                            <p:fltVal val="90"/>
                                          </p:val>
                                        </p:tav>
                                        <p:tav tm="100000">
                                          <p:val>
                                            <p:fltVal val="0"/>
                                          </p:val>
                                        </p:tav>
                                      </p:tavLst>
                                    </p:anim>
                                    <p:animEffect transition="in" filter="fade">
                                      <p:cBhvr>
                                        <p:cTn id="41" dur="750"/>
                                        <p:tgtEl>
                                          <p:spTgt spid="54"/>
                                        </p:tgtEl>
                                      </p:cBhvr>
                                    </p:animEffect>
                                  </p:childTnLst>
                                </p:cTn>
                              </p:par>
                              <p:par>
                                <p:cTn id="42" presetID="31"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750" fill="hold"/>
                                        <p:tgtEl>
                                          <p:spTgt spid="64"/>
                                        </p:tgtEl>
                                        <p:attrNameLst>
                                          <p:attrName>ppt_w</p:attrName>
                                        </p:attrNameLst>
                                      </p:cBhvr>
                                      <p:tavLst>
                                        <p:tav tm="0">
                                          <p:val>
                                            <p:fltVal val="0"/>
                                          </p:val>
                                        </p:tav>
                                        <p:tav tm="100000">
                                          <p:val>
                                            <p:strVal val="#ppt_w"/>
                                          </p:val>
                                        </p:tav>
                                      </p:tavLst>
                                    </p:anim>
                                    <p:anim calcmode="lin" valueType="num">
                                      <p:cBhvr>
                                        <p:cTn id="45" dur="750" fill="hold"/>
                                        <p:tgtEl>
                                          <p:spTgt spid="64"/>
                                        </p:tgtEl>
                                        <p:attrNameLst>
                                          <p:attrName>ppt_h</p:attrName>
                                        </p:attrNameLst>
                                      </p:cBhvr>
                                      <p:tavLst>
                                        <p:tav tm="0">
                                          <p:val>
                                            <p:fltVal val="0"/>
                                          </p:val>
                                        </p:tav>
                                        <p:tav tm="100000">
                                          <p:val>
                                            <p:strVal val="#ppt_h"/>
                                          </p:val>
                                        </p:tav>
                                      </p:tavLst>
                                    </p:anim>
                                    <p:anim calcmode="lin" valueType="num">
                                      <p:cBhvr>
                                        <p:cTn id="46" dur="750" fill="hold"/>
                                        <p:tgtEl>
                                          <p:spTgt spid="64"/>
                                        </p:tgtEl>
                                        <p:attrNameLst>
                                          <p:attrName>style.rotation</p:attrName>
                                        </p:attrNameLst>
                                      </p:cBhvr>
                                      <p:tavLst>
                                        <p:tav tm="0">
                                          <p:val>
                                            <p:fltVal val="90"/>
                                          </p:val>
                                        </p:tav>
                                        <p:tav tm="100000">
                                          <p:val>
                                            <p:fltVal val="0"/>
                                          </p:val>
                                        </p:tav>
                                      </p:tavLst>
                                    </p:anim>
                                    <p:animEffect transition="in" filter="fade">
                                      <p:cBhvr>
                                        <p:cTn id="47" dur="75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circle(in)">
                                      <p:cBhvr>
                                        <p:cTn id="52" dur="2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barn(inVertical)">
                                      <p:cBhvr>
                                        <p:cTn id="60" dur="500"/>
                                        <p:tgtEl>
                                          <p:spTgt spid="55"/>
                                        </p:tgtEl>
                                      </p:cBhvr>
                                    </p:animEffect>
                                  </p:childTnLst>
                                </p:cTn>
                              </p:par>
                              <p:par>
                                <p:cTn id="61" presetID="2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down)">
                                      <p:cBhvr>
                                        <p:cTn id="63" dur="500"/>
                                        <p:tgtEl>
                                          <p:spTgt spid="6"/>
                                        </p:tgtEl>
                                      </p:cBhvr>
                                    </p:animEffect>
                                  </p:childTnLst>
                                </p:cTn>
                              </p:par>
                              <p:par>
                                <p:cTn id="64" presetID="16" presetClass="entr" presetSubtype="21" fill="hold" nodeType="withEffect">
                                  <p:stCondLst>
                                    <p:cond delay="0"/>
                                  </p:stCondLst>
                                  <p:childTnLst>
                                    <p:set>
                                      <p:cBhvr>
                                        <p:cTn id="65" dur="1" fill="hold">
                                          <p:stCondLst>
                                            <p:cond delay="0"/>
                                          </p:stCondLst>
                                        </p:cTn>
                                        <p:tgtEl>
                                          <p:spTgt spid="81"/>
                                        </p:tgtEl>
                                        <p:attrNameLst>
                                          <p:attrName>style.visibility</p:attrName>
                                        </p:attrNameLst>
                                      </p:cBhvr>
                                      <p:to>
                                        <p:strVal val="visible"/>
                                      </p:to>
                                    </p:set>
                                    <p:animEffect transition="in" filter="barn(inVertical)">
                                      <p:cBhvr>
                                        <p:cTn id="66" dur="500"/>
                                        <p:tgtEl>
                                          <p:spTgt spid="81"/>
                                        </p:tgtEl>
                                      </p:cBhvr>
                                    </p:animEffect>
                                  </p:childTnLst>
                                </p:cTn>
                              </p:par>
                              <p:par>
                                <p:cTn id="67" presetID="16" presetClass="entr" presetSubtype="21"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barn(inVertical)">
                                      <p:cBhvr>
                                        <p:cTn id="69" dur="500"/>
                                        <p:tgtEl>
                                          <p:spTgt spid="80"/>
                                        </p:tgtEl>
                                      </p:cBhvr>
                                    </p:animEffect>
                                  </p:childTnLst>
                                </p:cTn>
                              </p:par>
                              <p:par>
                                <p:cTn id="70" presetID="10" presetClass="entr" presetSubtype="0" fill="hold" nodeType="withEffect">
                                  <p:stCondLst>
                                    <p:cond delay="0"/>
                                  </p:stCondLst>
                                  <p:childTnLst>
                                    <p:set>
                                      <p:cBhvr>
                                        <p:cTn id="71" dur="1" fill="hold">
                                          <p:stCondLst>
                                            <p:cond delay="0"/>
                                          </p:stCondLst>
                                        </p:cTn>
                                        <p:tgtEl>
                                          <p:spTgt spid="72"/>
                                        </p:tgtEl>
                                        <p:attrNameLst>
                                          <p:attrName>style.visibility</p:attrName>
                                        </p:attrNameLst>
                                      </p:cBhvr>
                                      <p:to>
                                        <p:strVal val="visible"/>
                                      </p:to>
                                    </p:set>
                                    <p:animEffect transition="in" filter="fade">
                                      <p:cBhvr>
                                        <p:cTn id="72" dur="500"/>
                                        <p:tgtEl>
                                          <p:spTgt spid="7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barn(inVertical)">
                                      <p:cBhvr>
                                        <p:cTn id="77" dur="500"/>
                                        <p:tgtEl>
                                          <p:spTgt spid="51"/>
                                        </p:tgtEl>
                                      </p:cBhvr>
                                    </p:animEffect>
                                  </p:childTnLst>
                                </p:cTn>
                              </p:par>
                              <p:par>
                                <p:cTn id="78" presetID="16" presetClass="entr" presetSubtype="21" fill="hold" nodeType="withEffect">
                                  <p:stCondLst>
                                    <p:cond delay="0"/>
                                  </p:stCondLst>
                                  <p:childTnLst>
                                    <p:set>
                                      <p:cBhvr>
                                        <p:cTn id="79" dur="1" fill="hold">
                                          <p:stCondLst>
                                            <p:cond delay="0"/>
                                          </p:stCondLst>
                                        </p:cTn>
                                        <p:tgtEl>
                                          <p:spTgt spid="74"/>
                                        </p:tgtEl>
                                        <p:attrNameLst>
                                          <p:attrName>style.visibility</p:attrName>
                                        </p:attrNameLst>
                                      </p:cBhvr>
                                      <p:to>
                                        <p:strVal val="visible"/>
                                      </p:to>
                                    </p:set>
                                    <p:animEffect transition="in" filter="barn(inVertical)">
                                      <p:cBhvr>
                                        <p:cTn id="80" dur="500"/>
                                        <p:tgtEl>
                                          <p:spTgt spid="7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barn(inVertical)">
                                      <p:cBhvr>
                                        <p:cTn id="85" dur="500"/>
                                        <p:tgtEl>
                                          <p:spTgt spid="79"/>
                                        </p:tgtEl>
                                      </p:cBhvr>
                                    </p:animEffect>
                                  </p:childTnLst>
                                </p:cTn>
                              </p:par>
                              <p:par>
                                <p:cTn id="86" presetID="16" presetClass="entr" presetSubtype="21" fill="hold"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barn(inVertical)">
                                      <p:cBhvr>
                                        <p:cTn id="88" dur="500"/>
                                        <p:tgtEl>
                                          <p:spTgt spid="75"/>
                                        </p:tgtEl>
                                      </p:cBhvr>
                                    </p:animEffect>
                                  </p:childTnLst>
                                </p:cTn>
                              </p:par>
                              <p:par>
                                <p:cTn id="89" presetID="16" presetClass="entr" presetSubtype="21" fill="hold" nodeType="with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barn(inVertical)">
                                      <p:cBhvr>
                                        <p:cTn id="91" dur="500"/>
                                        <p:tgtEl>
                                          <p:spTgt spid="77"/>
                                        </p:tgtEl>
                                      </p:cBhvr>
                                    </p:animEffect>
                                  </p:childTnLst>
                                </p:cTn>
                              </p:par>
                              <p:par>
                                <p:cTn id="92" presetID="2" presetClass="entr" presetSubtype="4" fill="hold" nodeType="withEffect">
                                  <p:stCondLst>
                                    <p:cond delay="0"/>
                                  </p:stCondLst>
                                  <p:childTnLst>
                                    <p:set>
                                      <p:cBhvr>
                                        <p:cTn id="93" dur="1" fill="hold">
                                          <p:stCondLst>
                                            <p:cond delay="0"/>
                                          </p:stCondLst>
                                        </p:cTn>
                                        <p:tgtEl>
                                          <p:spTgt spid="84"/>
                                        </p:tgtEl>
                                        <p:attrNameLst>
                                          <p:attrName>style.visibility</p:attrName>
                                        </p:attrNameLst>
                                      </p:cBhvr>
                                      <p:to>
                                        <p:strVal val="visible"/>
                                      </p:to>
                                    </p:set>
                                    <p:anim calcmode="lin" valueType="num">
                                      <p:cBhvr additive="base">
                                        <p:cTn id="94" dur="500" fill="hold"/>
                                        <p:tgtEl>
                                          <p:spTgt spid="84"/>
                                        </p:tgtEl>
                                        <p:attrNameLst>
                                          <p:attrName>ppt_x</p:attrName>
                                        </p:attrNameLst>
                                      </p:cBhvr>
                                      <p:tavLst>
                                        <p:tav tm="0">
                                          <p:val>
                                            <p:strVal val="#ppt_x"/>
                                          </p:val>
                                        </p:tav>
                                        <p:tav tm="100000">
                                          <p:val>
                                            <p:strVal val="#ppt_x"/>
                                          </p:val>
                                        </p:tav>
                                      </p:tavLst>
                                    </p:anim>
                                    <p:anim calcmode="lin" valueType="num">
                                      <p:cBhvr additive="base">
                                        <p:cTn id="95"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310" y="1072362"/>
            <a:ext cx="8057218" cy="4415460"/>
          </a:xfrm>
          <a:prstGeom prst="rect">
            <a:avLst/>
          </a:prstGeom>
        </p:spPr>
      </p:pic>
      <p:grpSp>
        <p:nvGrpSpPr>
          <p:cNvPr id="8" name="组合 7">
            <a:extLst>
              <a:ext uri="{FF2B5EF4-FFF2-40B4-BE49-F238E27FC236}">
                <a16:creationId xmlns:a16="http://schemas.microsoft.com/office/drawing/2014/main" id="{34CAC7C2-2456-4E2B-9467-B10362A5DD56}"/>
              </a:ext>
            </a:extLst>
          </p:cNvPr>
          <p:cNvGrpSpPr/>
          <p:nvPr/>
        </p:nvGrpSpPr>
        <p:grpSpPr>
          <a:xfrm>
            <a:off x="2226805" y="2111284"/>
            <a:ext cx="8057220" cy="2318849"/>
            <a:chOff x="2057399" y="2800617"/>
            <a:chExt cx="8077202" cy="2318849"/>
          </a:xfrm>
        </p:grpSpPr>
        <p:sp>
          <p:nvSpPr>
            <p:cNvPr id="28" name="矩形 27">
              <a:extLst>
                <a:ext uri="{FF2B5EF4-FFF2-40B4-BE49-F238E27FC236}">
                  <a16:creationId xmlns:a16="http://schemas.microsoft.com/office/drawing/2014/main" id="{F4EA1D31-29AE-4C53-BAB3-6E3D932263BF}"/>
                </a:ext>
              </a:extLst>
            </p:cNvPr>
            <p:cNvSpPr/>
            <p:nvPr/>
          </p:nvSpPr>
          <p:spPr>
            <a:xfrm>
              <a:off x="2057399" y="2811142"/>
              <a:ext cx="8077202" cy="2308324"/>
            </a:xfrm>
            <a:prstGeom prst="rect">
              <a:avLst/>
            </a:prstGeom>
          </p:spPr>
          <p:txBody>
            <a:bodyPr wrap="square">
              <a:spAutoFit/>
              <a:scene3d>
                <a:camera prst="orthographicFront"/>
                <a:lightRig rig="threePt" dir="t"/>
              </a:scene3d>
              <a:sp3d contourW="12700"/>
            </a:bodyPr>
            <a:lstStyle/>
            <a:p>
              <a:pPr algn="ctr" defTabSz="457182"/>
              <a:r>
                <a:rPr lang="en-US" altLang="zh-CN" sz="72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itchFamily="34" charset="0"/>
                  <a:ea typeface="Arial-Rounded" pitchFamily="34" charset="0"/>
                  <a:cs typeface="Arial-Rounded" pitchFamily="34" charset="0"/>
                </a:rPr>
                <a:t>LUYỆN ĐỌC TRONG NHÓM</a:t>
              </a:r>
              <a:endParaRPr lang="zh-CN" altLang="en-US" sz="7200" dirty="0">
                <a:ln w="44450">
                  <a:solidFill>
                    <a:srgbClr val="FFFFFF"/>
                  </a:solidFill>
                </a:ln>
                <a:solidFill>
                  <a:srgbClr val="000000">
                    <a:lumMod val="85000"/>
                    <a:lumOff val="15000"/>
                  </a:srgbClr>
                </a:solidFill>
                <a:effectLst>
                  <a:outerShdw blurRad="152400" dist="38100" dir="2700000" algn="tl" rotWithShape="0">
                    <a:prstClr val="black">
                      <a:alpha val="48000"/>
                    </a:prstClr>
                  </a:outerShdw>
                </a:effectLst>
                <a:latin typeface="Arial-Rounded" pitchFamily="34" charset="0"/>
                <a:ea typeface="Arial-Rounded" pitchFamily="34" charset="0"/>
                <a:cs typeface="Arial-Rounded" pitchFamily="34" charset="0"/>
              </a:endParaRPr>
            </a:p>
          </p:txBody>
        </p:sp>
        <p:sp>
          <p:nvSpPr>
            <p:cNvPr id="15" name="矩形 14">
              <a:extLst>
                <a:ext uri="{FF2B5EF4-FFF2-40B4-BE49-F238E27FC236}">
                  <a16:creationId xmlns:a16="http://schemas.microsoft.com/office/drawing/2014/main" id="{1501FE40-5AD4-49A4-9147-CB17CCA9A168}"/>
                </a:ext>
              </a:extLst>
            </p:cNvPr>
            <p:cNvSpPr/>
            <p:nvPr/>
          </p:nvSpPr>
          <p:spPr>
            <a:xfrm>
              <a:off x="2330791" y="2800617"/>
              <a:ext cx="7500477" cy="2308324"/>
            </a:xfrm>
            <a:prstGeom prst="rect">
              <a:avLst/>
            </a:prstGeom>
          </p:spPr>
          <p:txBody>
            <a:bodyPr wrap="square">
              <a:spAutoFit/>
              <a:scene3d>
                <a:camera prst="orthographicFront"/>
                <a:lightRig rig="threePt" dir="t"/>
              </a:scene3d>
              <a:sp3d contourW="12700"/>
            </a:bodyPr>
            <a:lstStyle/>
            <a:p>
              <a:pPr algn="ctr" defTabSz="457182"/>
              <a:r>
                <a:rPr lang="en-US" altLang="zh-CN" sz="7200" dirty="0">
                  <a:solidFill>
                    <a:srgbClr val="F26B43"/>
                  </a:solidFill>
                  <a:latin typeface="Arial-Rounded" pitchFamily="34" charset="0"/>
                  <a:ea typeface="Arial-Rounded" pitchFamily="34" charset="0"/>
                  <a:cs typeface="Arial-Rounded" pitchFamily="34" charset="0"/>
                </a:rPr>
                <a:t>LUYỆN ĐỌC TRONG NHÓM</a:t>
              </a:r>
              <a:endParaRPr lang="zh-CN" altLang="en-US" sz="7200" dirty="0">
                <a:solidFill>
                  <a:srgbClr val="F26B43"/>
                </a:solidFill>
                <a:latin typeface="Arial-Rounded" pitchFamily="34" charset="0"/>
                <a:ea typeface="Arial-Rounded" pitchFamily="34" charset="0"/>
                <a:cs typeface="Arial-Rounded" pitchFamily="34" charset="0"/>
              </a:endParaRPr>
            </a:p>
          </p:txBody>
        </p:sp>
      </p:grpSp>
      <p:pic>
        <p:nvPicPr>
          <p:cNvPr id="7" name="图片 6">
            <a:extLst>
              <a:ext uri="{FF2B5EF4-FFF2-40B4-BE49-F238E27FC236}">
                <a16:creationId xmlns:a16="http://schemas.microsoft.com/office/drawing/2014/main"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819" y="368670"/>
            <a:ext cx="2003475" cy="2003016"/>
          </a:xfrm>
          <a:prstGeom prst="rect">
            <a:avLst/>
          </a:prstGeom>
        </p:spPr>
      </p:pic>
      <p:pic>
        <p:nvPicPr>
          <p:cNvPr id="9" name="图片 8">
            <a:extLst>
              <a:ext uri="{FF2B5EF4-FFF2-40B4-BE49-F238E27FC236}">
                <a16:creationId xmlns:a16="http://schemas.microsoft.com/office/drawing/2014/main"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3" y="4"/>
            <a:ext cx="3762462" cy="3789363"/>
          </a:xfrm>
          <a:prstGeom prst="rect">
            <a:avLst/>
          </a:prstGeom>
        </p:spPr>
      </p:pic>
      <p:pic>
        <p:nvPicPr>
          <p:cNvPr id="16" name="图片 15">
            <a:extLst>
              <a:ext uri="{FF2B5EF4-FFF2-40B4-BE49-F238E27FC236}">
                <a16:creationId xmlns:a16="http://schemas.microsoft.com/office/drawing/2014/main"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0162" y="4761382"/>
            <a:ext cx="883617" cy="640027"/>
          </a:xfrm>
          <a:prstGeom prst="rect">
            <a:avLst/>
          </a:prstGeom>
        </p:spPr>
      </p:pic>
      <p:pic>
        <p:nvPicPr>
          <p:cNvPr id="18" name="图片 17">
            <a:extLst>
              <a:ext uri="{FF2B5EF4-FFF2-40B4-BE49-F238E27FC236}">
                <a16:creationId xmlns:a16="http://schemas.microsoft.com/office/drawing/2014/main"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8912" y="4333995"/>
            <a:ext cx="2284578" cy="1064313"/>
          </a:xfrm>
          <a:prstGeom prst="rect">
            <a:avLst/>
          </a:prstGeom>
        </p:spPr>
      </p:pic>
      <p:grpSp>
        <p:nvGrpSpPr>
          <p:cNvPr id="4" name="组合 3">
            <a:extLst>
              <a:ext uri="{FF2B5EF4-FFF2-40B4-BE49-F238E27FC236}">
                <a16:creationId xmlns:a16="http://schemas.microsoft.com/office/drawing/2014/main" id="{78419E67-A162-4FD8-852D-515A39A80D44}"/>
              </a:ext>
            </a:extLst>
          </p:cNvPr>
          <p:cNvGrpSpPr/>
          <p:nvPr/>
        </p:nvGrpSpPr>
        <p:grpSpPr>
          <a:xfrm>
            <a:off x="6" y="3698582"/>
            <a:ext cx="12168789" cy="3159429"/>
            <a:chOff x="0" y="3698571"/>
            <a:chExt cx="12198968" cy="3159429"/>
          </a:xfrm>
        </p:grpSpPr>
        <p:pic>
          <p:nvPicPr>
            <p:cNvPr id="20" name="图片 19">
              <a:extLst>
                <a:ext uri="{FF2B5EF4-FFF2-40B4-BE49-F238E27FC236}">
                  <a16:creationId xmlns:a16="http://schemas.microsoft.com/office/drawing/2014/main"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Tree>
    <p:extLst>
      <p:ext uri="{BB962C8B-B14F-4D97-AF65-F5344CB8AC3E}">
        <p14:creationId xmlns:p14="http://schemas.microsoft.com/office/powerpoint/2010/main" val="2267065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7279834" y="406724"/>
            <a:ext cx="4638256" cy="3861575"/>
          </a:xfrm>
          <a:prstGeom prst="rect">
            <a:avLst/>
          </a:prstGeom>
          <a:noFill/>
          <a:ln w="9525">
            <a:noFill/>
          </a:ln>
        </p:spPr>
      </p:pic>
      <p:pic>
        <p:nvPicPr>
          <p:cNvPr id="41997" name="图片 41996" descr="14"/>
          <p:cNvPicPr>
            <a:picLocks noChangeAspect="1"/>
          </p:cNvPicPr>
          <p:nvPr/>
        </p:nvPicPr>
        <p:blipFill>
          <a:blip r:embed="rId4"/>
          <a:stretch>
            <a:fillRect/>
          </a:stretch>
        </p:blipFill>
        <p:spPr>
          <a:xfrm>
            <a:off x="35791" y="0"/>
            <a:ext cx="7244043" cy="6183574"/>
          </a:xfrm>
          <a:prstGeom prst="rect">
            <a:avLst/>
          </a:prstGeom>
          <a:noFill/>
          <a:ln w="9525">
            <a:noFill/>
          </a:ln>
        </p:spPr>
      </p:pic>
      <p:pic>
        <p:nvPicPr>
          <p:cNvPr id="41998" name="图片 41997" descr="1"/>
          <p:cNvPicPr>
            <a:picLocks noChangeAspect="1"/>
          </p:cNvPicPr>
          <p:nvPr/>
        </p:nvPicPr>
        <p:blipFill>
          <a:blip r:embed="rId5"/>
          <a:stretch>
            <a:fillRect/>
          </a:stretch>
        </p:blipFill>
        <p:spPr>
          <a:xfrm>
            <a:off x="9367" y="5617150"/>
            <a:ext cx="12143107" cy="1240851"/>
          </a:xfrm>
          <a:prstGeom prst="rect">
            <a:avLst/>
          </a:prstGeom>
          <a:noFill/>
          <a:ln w="9525">
            <a:noFill/>
          </a:ln>
        </p:spPr>
      </p:pic>
      <p:sp>
        <p:nvSpPr>
          <p:cNvPr id="2" name="TextBox 1"/>
          <p:cNvSpPr txBox="1"/>
          <p:nvPr/>
        </p:nvSpPr>
        <p:spPr>
          <a:xfrm>
            <a:off x="686012" y="3581399"/>
            <a:ext cx="5943599" cy="1323437"/>
          </a:xfrm>
          <a:prstGeom prst="rect">
            <a:avLst/>
          </a:prstGeom>
          <a:noFill/>
        </p:spPr>
        <p:txBody>
          <a:bodyPr wrap="square" lIns="91438" tIns="45719" rIns="91438" bIns="45719" rtlCol="0">
            <a:spAutoFit/>
          </a:bodyPr>
          <a:lstStyle/>
          <a:p>
            <a:pPr algn="ctr"/>
            <a:r>
              <a:rPr lang="en-GB" sz="8000" dirty="0">
                <a:latin typeface="Arial-Rounded" panose="020B0500000000000000" pitchFamily="34" charset="0"/>
                <a:ea typeface="Arial-Rounded" panose="020B0500000000000000" pitchFamily="34" charset="0"/>
                <a:cs typeface="Arial-Rounded" panose="020B0500000000000000" pitchFamily="34" charset="0"/>
              </a:rPr>
              <a:t>KHỞI ĐỘNG</a:t>
            </a:r>
            <a:endParaRPr lang="en-US" sz="8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49081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inVertical)">
                                      <p:cBhvr>
                                        <p:cTn id="7" dur="500"/>
                                        <p:tgtEl>
                                          <p:spTgt spid="41997"/>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1996"/>
                                        </p:tgtEl>
                                        <p:attrNameLst>
                                          <p:attrName>style.visibility</p:attrName>
                                        </p:attrNameLst>
                                      </p:cBhvr>
                                      <p:to>
                                        <p:strVal val="visible"/>
                                      </p:to>
                                    </p:set>
                                    <p:anim calcmode="lin" valueType="num">
                                      <p:cBhvr>
                                        <p:cTn id="11" dur="1000" fill="hold"/>
                                        <p:tgtEl>
                                          <p:spTgt spid="41996"/>
                                        </p:tgtEl>
                                        <p:attrNameLst>
                                          <p:attrName>ppt_w</p:attrName>
                                        </p:attrNameLst>
                                      </p:cBhvr>
                                      <p:tavLst>
                                        <p:tav tm="0">
                                          <p:val>
                                            <p:fltVal val="0"/>
                                          </p:val>
                                        </p:tav>
                                        <p:tav tm="100000">
                                          <p:val>
                                            <p:strVal val="#ppt_w"/>
                                          </p:val>
                                        </p:tav>
                                      </p:tavLst>
                                    </p:anim>
                                    <p:anim calcmode="lin" valueType="num">
                                      <p:cBhvr>
                                        <p:cTn id="12" dur="1000" fill="hold"/>
                                        <p:tgtEl>
                                          <p:spTgt spid="41996"/>
                                        </p:tgtEl>
                                        <p:attrNameLst>
                                          <p:attrName>ppt_h</p:attrName>
                                        </p:attrNameLst>
                                      </p:cBhvr>
                                      <p:tavLst>
                                        <p:tav tm="0">
                                          <p:val>
                                            <p:fltVal val="0"/>
                                          </p:val>
                                        </p:tav>
                                        <p:tav tm="100000">
                                          <p:val>
                                            <p:strVal val="#ppt_h"/>
                                          </p:val>
                                        </p:tav>
                                      </p:tavLst>
                                    </p:anim>
                                    <p:anim calcmode="lin" valueType="num">
                                      <p:cBhvr>
                                        <p:cTn id="13"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1996"/>
                                        </p:tgtEl>
                                        <p:attrNameLst>
                                          <p:attrName>ppt_y</p:attrName>
                                        </p:attrNameLst>
                                      </p:cBhvr>
                                      <p:tavLst>
                                        <p:tav tm="0" fmla="#ppt_y+(sin(-2*pi*(1-$))*-#ppt_x+cos(-2*pi*(1-$))*(1-#ppt_y))*(1-$)">
                                          <p:val>
                                            <p:fltVal val="0"/>
                                          </p:val>
                                        </p:tav>
                                        <p:tav tm="100000">
                                          <p:val>
                                            <p:fltVal val="1"/>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ea typeface="Arial-Rounded" pitchFamily="34" charset="0"/>
                <a:cs typeface="Arial-Rounded" pitchFamily="34" charset="0"/>
              </a:rPr>
              <a:t>HƯƠU CAO CỔ</a:t>
            </a: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solidFill>
                  <a:prstClr val="black"/>
                </a:solidFill>
              </a:rPr>
              <a:t>2. </a:t>
            </a:r>
            <a:r>
              <a:rPr lang="vi-VN" sz="2800" dirty="0">
                <a:solidFill>
                  <a:prstClr val="black"/>
                </a:solidFill>
              </a:rPr>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8286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solidFill>
                <a:prstClr val="black"/>
              </a:solidFill>
            </a:endParaRPr>
          </a:p>
          <a:p>
            <a:r>
              <a:rPr lang="en-GB" sz="2800" i="1" dirty="0">
                <a:solidFill>
                  <a:prstClr val="black"/>
                </a:solidFill>
              </a:rPr>
              <a:t>                                      </a:t>
            </a:r>
            <a:r>
              <a:rPr lang="en-US" sz="2400" i="1" dirty="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a:solidFill>
                  <a:prstClr val="black"/>
                </a:solidFill>
              </a:rPr>
              <a:t>vật</a:t>
            </a:r>
            <a:endParaRPr lang="en-US" sz="2400" i="1" dirty="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schemeClr val="tx1"/>
                </a:solidFill>
              </a:rPr>
              <a:t>Đọc</a:t>
            </a:r>
            <a:r>
              <a:rPr lang="en-US" sz="2800" b="1" dirty="0">
                <a:solidFill>
                  <a:schemeClr val="tx1"/>
                </a:solidFill>
              </a:rPr>
              <a:t> </a:t>
            </a:r>
            <a:r>
              <a:rPr lang="en-US" sz="2800" b="1" dirty="0" err="1">
                <a:solidFill>
                  <a:schemeClr val="tx1"/>
                </a:solidFill>
              </a:rPr>
              <a:t>toàn</a:t>
            </a:r>
            <a:r>
              <a:rPr lang="en-US" sz="2800" b="1" dirty="0">
                <a:solidFill>
                  <a:schemeClr val="tx1"/>
                </a:solidFill>
              </a:rPr>
              <a:t> </a:t>
            </a:r>
            <a:r>
              <a:rPr lang="en-US" sz="2800" b="1" dirty="0" err="1">
                <a:solidFill>
                  <a:schemeClr val="tx1"/>
                </a:solidFill>
              </a:rPr>
              <a:t>bài</a:t>
            </a:r>
            <a:endParaRPr lang="en-US" sz="2800" b="1" dirty="0">
              <a:solidFill>
                <a:schemeClr val="tx1"/>
              </a:solidFill>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747919" y="3581352"/>
            <a:ext cx="3381556" cy="3276648"/>
          </a:xfrm>
          <a:prstGeom prst="rect">
            <a:avLst/>
          </a:prstGeom>
        </p:spPr>
      </p:pic>
    </p:spTree>
    <p:extLst>
      <p:ext uri="{BB962C8B-B14F-4D97-AF65-F5344CB8AC3E}">
        <p14:creationId xmlns:p14="http://schemas.microsoft.com/office/powerpoint/2010/main" val="34476672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Shape 168"/>
        <p:cNvGrpSpPr/>
        <p:nvPr/>
      </p:nvGrpSpPr>
      <p:grpSpPr>
        <a:xfrm>
          <a:off x="0" y="0"/>
          <a:ext cx="0" cy="0"/>
          <a:chOff x="0" y="0"/>
          <a:chExt cx="0" cy="0"/>
        </a:xfrm>
      </p:grpSpPr>
      <p:pic>
        <p:nvPicPr>
          <p:cNvPr id="169" name="Google Shape;169;p5"/>
          <p:cNvPicPr preferRelativeResize="0"/>
          <p:nvPr/>
        </p:nvPicPr>
        <p:blipFill rotWithShape="1">
          <a:blip r:embed="rId3">
            <a:alphaModFix/>
          </a:blip>
          <a:srcRect/>
          <a:stretch/>
        </p:blipFill>
        <p:spPr>
          <a:xfrm>
            <a:off x="0" y="8484"/>
            <a:ext cx="12161838" cy="5392573"/>
          </a:xfrm>
          <a:prstGeom prst="rect">
            <a:avLst/>
          </a:prstGeom>
          <a:noFill/>
          <a:ln>
            <a:noFill/>
          </a:ln>
        </p:spPr>
      </p:pic>
      <p:grpSp>
        <p:nvGrpSpPr>
          <p:cNvPr id="170" name="Google Shape;170;p5"/>
          <p:cNvGrpSpPr/>
          <p:nvPr/>
        </p:nvGrpSpPr>
        <p:grpSpPr>
          <a:xfrm>
            <a:off x="0" y="5154036"/>
            <a:ext cx="12161838" cy="1695498"/>
            <a:chOff x="0" y="5158297"/>
            <a:chExt cx="12192000" cy="1699703"/>
          </a:xfrm>
        </p:grpSpPr>
        <p:pic>
          <p:nvPicPr>
            <p:cNvPr id="171" name="Google Shape;171;p5"/>
            <p:cNvPicPr preferRelativeResize="0"/>
            <p:nvPr/>
          </p:nvPicPr>
          <p:blipFill rotWithShape="1">
            <a:blip r:embed="rId4">
              <a:alphaModFix/>
            </a:blip>
            <a:srcRect/>
            <a:stretch/>
          </p:blipFill>
          <p:spPr>
            <a:xfrm>
              <a:off x="0" y="5158297"/>
              <a:ext cx="12192000" cy="495300"/>
            </a:xfrm>
            <a:prstGeom prst="rect">
              <a:avLst/>
            </a:prstGeom>
            <a:noFill/>
            <a:ln>
              <a:noFill/>
            </a:ln>
          </p:spPr>
        </p:pic>
        <p:sp>
          <p:nvSpPr>
            <p:cNvPr id="172" name="Google Shape;172;p5"/>
            <p:cNvSpPr/>
            <p:nvPr/>
          </p:nvSpPr>
          <p:spPr>
            <a:xfrm>
              <a:off x="0" y="5405947"/>
              <a:ext cx="12192000" cy="1452053"/>
            </a:xfrm>
            <a:prstGeom prst="rect">
              <a:avLst/>
            </a:prstGeom>
            <a:solidFill>
              <a:srgbClr val="7DBDED"/>
            </a:solidFill>
            <a:ln>
              <a:noFill/>
            </a:ln>
          </p:spPr>
          <p:txBody>
            <a:bodyPr spcFirstLastPara="1" wrap="square" lIns="121598" tIns="60783" rIns="121598" bIns="60783"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grpSp>
      <p:sp>
        <p:nvSpPr>
          <p:cNvPr id="173" name="Google Shape;173;p5"/>
          <p:cNvSpPr/>
          <p:nvPr/>
        </p:nvSpPr>
        <p:spPr>
          <a:xfrm>
            <a:off x="535234" y="562705"/>
            <a:ext cx="11091375" cy="5732624"/>
          </a:xfrm>
          <a:prstGeom prst="roundRect">
            <a:avLst>
              <a:gd name="adj" fmla="val 8557"/>
            </a:avLst>
          </a:prstGeom>
          <a:solidFill>
            <a:schemeClr val="lt1"/>
          </a:solidFill>
          <a:ln>
            <a:noFill/>
          </a:ln>
        </p:spPr>
        <p:txBody>
          <a:bodyPr spcFirstLastPara="1" wrap="square" lIns="91174" tIns="45586" rIns="91174" bIns="45586" anchor="ctr" anchorCtr="0">
            <a:noAutofit/>
          </a:bodyPr>
          <a:lstStyle/>
          <a:p>
            <a:pPr algn="ctr" defTabSz="911843">
              <a:buClr>
                <a:srgbClr val="000000"/>
              </a:buClr>
              <a:defRPr/>
            </a:pPr>
            <a:endParaRPr sz="1862" kern="0">
              <a:solidFill>
                <a:srgbClr val="FFFFFF"/>
              </a:solidFill>
              <a:latin typeface="Calibri"/>
              <a:ea typeface="Calibri"/>
              <a:cs typeface="Calibri"/>
              <a:sym typeface="Calibri"/>
            </a:endParaRPr>
          </a:p>
        </p:txBody>
      </p:sp>
      <p:pic>
        <p:nvPicPr>
          <p:cNvPr id="174" name="Google Shape;174;p5"/>
          <p:cNvPicPr preferRelativeResize="0"/>
          <p:nvPr/>
        </p:nvPicPr>
        <p:blipFill rotWithShape="1">
          <a:blip r:embed="rId5">
            <a:alphaModFix/>
          </a:blip>
          <a:srcRect/>
          <a:stretch/>
        </p:blipFill>
        <p:spPr>
          <a:xfrm>
            <a:off x="1356519" y="506148"/>
            <a:ext cx="9842335" cy="5845735"/>
          </a:xfrm>
          <a:prstGeom prst="rect">
            <a:avLst/>
          </a:prstGeom>
          <a:noFill/>
          <a:ln>
            <a:noFill/>
          </a:ln>
        </p:spPr>
      </p:pic>
      <p:sp>
        <p:nvSpPr>
          <p:cNvPr id="11" name="Google Shape;461;p28">
            <a:extLst>
              <a:ext uri="{FF2B5EF4-FFF2-40B4-BE49-F238E27FC236}">
                <a16:creationId xmlns:a16="http://schemas.microsoft.com/office/drawing/2014/main" id="{ACCFA9B9-B8FE-40CE-9CD3-F7073958A4CC}"/>
              </a:ext>
            </a:extLst>
          </p:cNvPr>
          <p:cNvSpPr txBox="1">
            <a:spLocks noChangeArrowheads="1"/>
          </p:cNvSpPr>
          <p:nvPr/>
        </p:nvSpPr>
        <p:spPr bwMode="auto">
          <a:xfrm>
            <a:off x="6766719" y="3057669"/>
            <a:ext cx="3081632" cy="74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434" tIns="121434" rIns="121434" bIns="121434"/>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599"/>
              </a:spcBef>
              <a:buClr>
                <a:srgbClr val="4472C4"/>
              </a:buClr>
              <a:buSzPts val="2600"/>
              <a:buFont typeface="Arial" pitchFamily="34" charset="0"/>
              <a:buNone/>
            </a:pPr>
            <a:r>
              <a:rPr lang="en-US" altLang="en-US" sz="8512" err="1">
                <a:solidFill>
                  <a:srgbClr val="0070C0"/>
                </a:solidFill>
                <a:latin typeface="Arial-Rounded" pitchFamily="34" charset="0"/>
                <a:cs typeface="Arial-Rounded" pitchFamily="34" charset="0"/>
                <a:sym typeface="Chivo Light"/>
              </a:rPr>
              <a:t>Tiết</a:t>
            </a:r>
            <a:r>
              <a:rPr lang="en-US" altLang="en-US" sz="8512">
                <a:solidFill>
                  <a:srgbClr val="0070C0"/>
                </a:solidFill>
                <a:latin typeface="Arial-Rounded" pitchFamily="34" charset="0"/>
                <a:cs typeface="Arial-Rounded" pitchFamily="34" charset="0"/>
                <a:sym typeface="Chivo Light"/>
              </a:rPr>
              <a:t> 2</a:t>
            </a:r>
            <a:endParaRPr lang="en-US" altLang="en-US" sz="8512" dirty="0">
              <a:solidFill>
                <a:srgbClr val="0070C0"/>
              </a:solidFill>
              <a:latin typeface="Arial-Rounded" pitchFamily="34" charset="0"/>
              <a:cs typeface="Arial-Rounded" pitchFamily="34" charset="0"/>
              <a:sym typeface="Chivo Light"/>
            </a:endParaRPr>
          </a:p>
        </p:txBody>
      </p:sp>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a:stretch>
            <a:fillRect/>
          </a:stretch>
        </p:blipFill>
        <p:spPr>
          <a:xfrm rot="424677">
            <a:off x="1742892" y="1244569"/>
            <a:ext cx="3749610" cy="39972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2923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539" y="2122446"/>
            <a:ext cx="147271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232" y="2127823"/>
            <a:ext cx="5754500"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767935" y="2048330"/>
              <a:ext cx="2279338" cy="692498"/>
            </a:xfrm>
            <a:prstGeom prst="rect">
              <a:avLst/>
            </a:prstGeom>
            <a:grpFill/>
          </p:spPr>
          <p:txBody>
            <a:bodyPr wrap="none" rtlCol="0">
              <a:spAutoFit/>
            </a:bodyPr>
            <a:lstStyle/>
            <a:p>
              <a:r>
                <a:rPr lang="en-US" sz="5400" b="1" dirty="0">
                  <a:solidFill>
                    <a:srgbClr val="0418AC"/>
                  </a:solidFill>
                </a:rPr>
                <a:t>ĐỌC HIỂU</a:t>
              </a:r>
            </a:p>
          </p:txBody>
        </p:sp>
      </p:grpSp>
      <p:grpSp>
        <p:nvGrpSpPr>
          <p:cNvPr id="9" name="Group 8"/>
          <p:cNvGrpSpPr/>
          <p:nvPr/>
        </p:nvGrpSpPr>
        <p:grpSpPr>
          <a:xfrm>
            <a:off x="2411307" y="2376724"/>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1117"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719" y="2931931"/>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1833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ea typeface="Arial-Rounded" pitchFamily="34" charset="0"/>
                <a:cs typeface="Arial-Rounded" pitchFamily="34" charset="0"/>
              </a:rPr>
              <a:t>HƯƠU CAO CỔ</a:t>
            </a: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solidFill>
                  <a:prstClr val="black"/>
                </a:solidFill>
              </a:rPr>
              <a:t>2. </a:t>
            </a:r>
            <a:r>
              <a:rPr lang="vi-VN" sz="2800" dirty="0">
                <a:solidFill>
                  <a:prstClr val="black"/>
                </a:solidFill>
              </a:rPr>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82867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solidFill>
                <a:prstClr val="black"/>
              </a:solidFill>
            </a:endParaRPr>
          </a:p>
          <a:p>
            <a:r>
              <a:rPr lang="en-GB" sz="2800" i="1" dirty="0">
                <a:solidFill>
                  <a:prstClr val="black"/>
                </a:solidFill>
              </a:rPr>
              <a:t>                                      </a:t>
            </a:r>
            <a:r>
              <a:rPr lang="en-US" sz="2400" i="1" dirty="0">
                <a:solidFill>
                  <a:prstClr val="black"/>
                </a:solidFill>
              </a:rPr>
              <a:t>Theo </a:t>
            </a:r>
            <a:r>
              <a:rPr lang="en-US" sz="2400" i="1" dirty="0" err="1">
                <a:solidFill>
                  <a:prstClr val="black"/>
                </a:solidFill>
              </a:rPr>
              <a:t>sách</a:t>
            </a:r>
            <a:r>
              <a:rPr lang="en-US" sz="2400" i="1" dirty="0">
                <a:solidFill>
                  <a:prstClr val="black"/>
                </a:solidFill>
              </a:rPr>
              <a:t> </a:t>
            </a:r>
            <a:r>
              <a:rPr lang="en-US" sz="2400" i="1" dirty="0" err="1">
                <a:solidFill>
                  <a:prstClr val="black"/>
                </a:solidFill>
              </a:rPr>
              <a:t>Bí</a:t>
            </a:r>
            <a:r>
              <a:rPr lang="en-US" sz="2400" i="1" dirty="0">
                <a:solidFill>
                  <a:prstClr val="black"/>
                </a:solidFill>
              </a:rPr>
              <a:t> </a:t>
            </a:r>
            <a:r>
              <a:rPr lang="en-US" sz="2400" i="1" dirty="0" err="1">
                <a:solidFill>
                  <a:prstClr val="black"/>
                </a:solidFill>
              </a:rPr>
              <a:t>ẩn</a:t>
            </a:r>
            <a:r>
              <a:rPr lang="en-US" sz="2400" i="1" dirty="0">
                <a:solidFill>
                  <a:prstClr val="black"/>
                </a:solidFill>
              </a:rPr>
              <a:t> </a:t>
            </a:r>
            <a:r>
              <a:rPr lang="en-US" sz="2400" i="1" dirty="0" err="1">
                <a:solidFill>
                  <a:prstClr val="black"/>
                </a:solidFill>
              </a:rPr>
              <a:t>thế</a:t>
            </a:r>
            <a:r>
              <a:rPr lang="en-US" sz="2400" i="1" dirty="0">
                <a:solidFill>
                  <a:prstClr val="black"/>
                </a:solidFill>
              </a:rPr>
              <a:t> </a:t>
            </a:r>
            <a:r>
              <a:rPr lang="en-US" sz="2400" i="1" dirty="0" err="1">
                <a:solidFill>
                  <a:prstClr val="black"/>
                </a:solidFill>
              </a:rPr>
              <a:t>giới</a:t>
            </a:r>
            <a:r>
              <a:rPr lang="en-US" sz="2400" i="1" dirty="0">
                <a:solidFill>
                  <a:prstClr val="black"/>
                </a:solidFill>
              </a:rPr>
              <a:t> </a:t>
            </a:r>
            <a:r>
              <a:rPr lang="en-US" sz="2400" i="1" dirty="0" err="1">
                <a:solidFill>
                  <a:prstClr val="black"/>
                </a:solidFill>
              </a:rPr>
              <a:t>loài</a:t>
            </a:r>
            <a:r>
              <a:rPr lang="en-US" sz="2400" i="1" dirty="0">
                <a:solidFill>
                  <a:prstClr val="black"/>
                </a:solidFill>
              </a:rPr>
              <a:t> </a:t>
            </a:r>
            <a:r>
              <a:rPr lang="en-US" sz="2400" i="1" dirty="0" err="1">
                <a:solidFill>
                  <a:prstClr val="black"/>
                </a:solidFill>
              </a:rPr>
              <a:t>vật</a:t>
            </a:r>
            <a:endParaRPr lang="en-US" sz="2400" i="1" dirty="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prstClr val="black"/>
                </a:solidFill>
              </a:rPr>
              <a:t>Đọc</a:t>
            </a:r>
            <a:r>
              <a:rPr lang="en-US" sz="2800" b="1" dirty="0">
                <a:solidFill>
                  <a:prstClr val="black"/>
                </a:solidFill>
              </a:rPr>
              <a:t> </a:t>
            </a:r>
            <a:r>
              <a:rPr lang="en-US" sz="2800" b="1" dirty="0" err="1">
                <a:solidFill>
                  <a:prstClr val="black"/>
                </a:solidFill>
              </a:rPr>
              <a:t>toàn</a:t>
            </a:r>
            <a:r>
              <a:rPr lang="en-US" sz="2800" b="1" dirty="0">
                <a:solidFill>
                  <a:prstClr val="black"/>
                </a:solidFill>
              </a:rPr>
              <a:t> </a:t>
            </a:r>
            <a:r>
              <a:rPr lang="en-US" sz="2800" b="1" dirty="0" err="1">
                <a:solidFill>
                  <a:prstClr val="black"/>
                </a:solidFill>
              </a:rPr>
              <a:t>bài</a:t>
            </a:r>
            <a:endParaRPr lang="en-US" sz="2800" b="1" dirty="0">
              <a:solidFill>
                <a:prstClr val="black"/>
              </a:solidFill>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8652697" y="3581352"/>
            <a:ext cx="3476778" cy="3276648"/>
          </a:xfrm>
          <a:prstGeom prst="rect">
            <a:avLst/>
          </a:prstGeom>
        </p:spPr>
      </p:pic>
    </p:spTree>
    <p:extLst>
      <p:ext uri="{BB962C8B-B14F-4D97-AF65-F5344CB8AC3E}">
        <p14:creationId xmlns:p14="http://schemas.microsoft.com/office/powerpoint/2010/main" val="34574820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26495" y="887115"/>
            <a:ext cx="11277600" cy="1446489"/>
          </a:xfrm>
          <a:prstGeom prst="rect">
            <a:avLst/>
          </a:prstGeom>
          <a:noFill/>
        </p:spPr>
        <p:txBody>
          <a:bodyPr wrap="square" lIns="91384" tIns="45690" rIns="91384" bIns="45690" rtlCol="0">
            <a:spAutoFit/>
          </a:bodyPr>
          <a:lstStyle/>
          <a:p>
            <a:r>
              <a:rPr lang="vi-VN" sz="3200" dirty="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4" name="Rounded Rectangle 3"/>
          <p:cNvSpPr/>
          <p:nvPr/>
        </p:nvSpPr>
        <p:spPr>
          <a:xfrm>
            <a:off x="703826" y="3052366"/>
            <a:ext cx="10657455" cy="327383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912" y="2833264"/>
            <a:ext cx="1532331" cy="1601993"/>
          </a:xfrm>
          <a:prstGeom prst="rect">
            <a:avLst/>
          </a:prstGeom>
          <a:noFill/>
        </p:spPr>
      </p:pic>
      <p:sp>
        <p:nvSpPr>
          <p:cNvPr id="3" name="TextBox 2">
            <a:extLst>
              <a:ext uri="{FF2B5EF4-FFF2-40B4-BE49-F238E27FC236}">
                <a16:creationId xmlns:a16="http://schemas.microsoft.com/office/drawing/2014/main" id="{EDA1CF5D-1B6B-4A00-A003-2E8101B823A1}"/>
              </a:ext>
            </a:extLst>
          </p:cNvPr>
          <p:cNvSpPr txBox="1"/>
          <p:nvPr/>
        </p:nvSpPr>
        <p:spPr>
          <a:xfrm>
            <a:off x="2519711" y="3140581"/>
            <a:ext cx="9050623" cy="642970"/>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1.</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b="1" dirty="0"/>
              <a:t>Hươu cao cổ cao như thế nào</a:t>
            </a:r>
            <a:r>
              <a:rPr lang="en-US" sz="3587"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0850" y="4603830"/>
            <a:ext cx="1713474" cy="1561340"/>
          </a:xfrm>
          <a:prstGeom prst="rect">
            <a:avLst/>
          </a:prstGeom>
        </p:spPr>
      </p:pic>
      <p:sp>
        <p:nvSpPr>
          <p:cNvPr id="6" name="TextBox 5"/>
          <p:cNvSpPr txBox="1"/>
          <p:nvPr/>
        </p:nvSpPr>
        <p:spPr>
          <a:xfrm>
            <a:off x="1153306" y="4316739"/>
            <a:ext cx="8885541" cy="1072302"/>
          </a:xfrm>
          <a:prstGeom prst="rect">
            <a:avLst/>
          </a:prstGeom>
          <a:noFill/>
        </p:spPr>
        <p:txBody>
          <a:bodyPr wrap="square" lIns="86556" tIns="43286" rIns="86556" bIns="43286" rtlCol="0">
            <a:spAutoFit/>
          </a:bodyPr>
          <a:lstStyle/>
          <a:p>
            <a:pPr defTabSz="901735"/>
            <a:r>
              <a:rPr lang="vi-VN" sz="3200" dirty="0">
                <a:solidFill>
                  <a:srgbClr val="FF0000"/>
                </a:solidFill>
                <a:sym typeface="Wingdings" panose="05000000000000000000" pitchFamily="2" charset="2"/>
              </a:rPr>
              <a:t></a:t>
            </a:r>
            <a:r>
              <a:rPr lang="vi-VN" sz="3200" dirty="0">
                <a:solidFill>
                  <a:srgbClr val="FF0000"/>
                </a:solidFill>
              </a:rPr>
              <a:t>Hươu cao cổ là loài vật cao nhất trên Trái Đất hiện nay. Chú hươu cao nhất cao tới gần 6 mét.</a:t>
            </a:r>
            <a:endParaRPr lang="en-US" sz="3200" i="1" dirty="0">
              <a:solidFill>
                <a:srgbClr val="FF0000"/>
              </a:solidFill>
              <a:cs typeface="Times New Roman" pitchFamily="18" charset="0"/>
            </a:endParaRPr>
          </a:p>
        </p:txBody>
      </p:sp>
      <p:sp>
        <p:nvSpPr>
          <p:cNvPr id="13" name="TextBox 12"/>
          <p:cNvSpPr txBox="1"/>
          <p:nvPr/>
        </p:nvSpPr>
        <p:spPr>
          <a:xfrm>
            <a:off x="4303185" y="112665"/>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6" y="37553"/>
            <a:ext cx="2712907"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1</a:t>
            </a:r>
          </a:p>
        </p:txBody>
      </p:sp>
      <p:cxnSp>
        <p:nvCxnSpPr>
          <p:cNvPr id="14" name="Straight Connector 13"/>
          <p:cNvCxnSpPr/>
          <p:nvPr/>
        </p:nvCxnSpPr>
        <p:spPr>
          <a:xfrm>
            <a:off x="5235408" y="1905000"/>
            <a:ext cx="558399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51919" y="1396466"/>
            <a:ext cx="7467600" cy="2008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970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righ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6" grpId="0"/>
      <p:bldP spid="13"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2016" y="940382"/>
            <a:ext cx="11035303" cy="1815821"/>
          </a:xfrm>
          <a:prstGeom prst="rect">
            <a:avLst/>
          </a:prstGeom>
          <a:noFill/>
        </p:spPr>
        <p:txBody>
          <a:bodyPr wrap="square" lIns="91384" tIns="45690" rIns="91384" bIns="45690" rtlCol="0">
            <a:spAutoFit/>
          </a:bodyPr>
          <a:lstStyle/>
          <a:p>
            <a:pPr algn="just"/>
            <a:r>
              <a:rPr lang="en-GB" sz="2800" dirty="0">
                <a:solidFill>
                  <a:prstClr val="black"/>
                </a:solidFill>
              </a:rPr>
              <a:t>2. </a:t>
            </a:r>
            <a:r>
              <a:rPr lang="vi-VN" sz="2800" dirty="0">
                <a:solidFill>
                  <a:prstClr val="black"/>
                </a:solidFill>
              </a:rPr>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4" name="Rounded Rectangle 3"/>
          <p:cNvSpPr/>
          <p:nvPr/>
        </p:nvSpPr>
        <p:spPr>
          <a:xfrm>
            <a:off x="639945" y="3055058"/>
            <a:ext cx="10657455" cy="3426208"/>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45" y="3482237"/>
            <a:ext cx="1532331" cy="1601993"/>
          </a:xfrm>
          <a:prstGeom prst="rect">
            <a:avLst/>
          </a:prstGeom>
          <a:noFill/>
        </p:spPr>
      </p:pic>
      <p:sp>
        <p:nvSpPr>
          <p:cNvPr id="3" name="TextBox 2">
            <a:extLst>
              <a:ext uri="{FF2B5EF4-FFF2-40B4-BE49-F238E27FC236}">
                <a16:creationId xmlns:a16="http://schemas.microsoft.com/office/drawing/2014/main" id="{EDA1CF5D-1B6B-4A00-A003-2E8101B823A1}"/>
              </a:ext>
            </a:extLst>
          </p:cNvPr>
          <p:cNvSpPr txBox="1"/>
          <p:nvPr/>
        </p:nvSpPr>
        <p:spPr>
          <a:xfrm>
            <a:off x="2162398" y="3295303"/>
            <a:ext cx="9052714" cy="1198955"/>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2.</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dirty="0"/>
              <a:t>Chiều cao của hươu cao cổ có gì thuận tiện và có gì bất tiện?</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5719" y="5004838"/>
            <a:ext cx="1713474" cy="1561340"/>
          </a:xfrm>
          <a:prstGeom prst="rect">
            <a:avLst/>
          </a:prstGeom>
        </p:spPr>
      </p:pic>
      <p:sp>
        <p:nvSpPr>
          <p:cNvPr id="6" name="TextBox 5"/>
          <p:cNvSpPr txBox="1"/>
          <p:nvPr/>
        </p:nvSpPr>
        <p:spPr>
          <a:xfrm>
            <a:off x="1756007" y="4579170"/>
            <a:ext cx="8885541" cy="1564745"/>
          </a:xfrm>
          <a:prstGeom prst="rect">
            <a:avLst/>
          </a:prstGeom>
          <a:noFill/>
        </p:spPr>
        <p:txBody>
          <a:bodyPr wrap="square" lIns="86556" tIns="43286" rIns="86556" bIns="43286" rtlCol="0">
            <a:spAutoFit/>
          </a:bodyPr>
          <a:lstStyle/>
          <a:p>
            <a:pPr defTabSz="901735"/>
            <a:r>
              <a:rPr lang="vi-VN" sz="3200" dirty="0">
                <a:solidFill>
                  <a:srgbClr val="FF0000"/>
                </a:solidFill>
                <a:sym typeface="Wingdings" panose="05000000000000000000" pitchFamily="2" charset="2"/>
              </a:rPr>
              <a:t></a:t>
            </a:r>
            <a:r>
              <a:rPr lang="vi-VN" sz="3200" dirty="0">
                <a:solidFill>
                  <a:srgbClr val="FF0000"/>
                </a:solidFill>
              </a:rPr>
              <a:t>Chiều cao của hươu cao cổ giúp hươu với tớ những cành lá trên cao và dễ dàng phát hiện kẻ thù. Nhưng lại bất tiện khi cúi xuống thấp</a:t>
            </a:r>
            <a:r>
              <a:rPr lang="en-US" sz="3200" i="1" dirty="0">
                <a:solidFill>
                  <a:srgbClr val="FF0000"/>
                </a:solidFill>
                <a:ea typeface="Arial-Rounded" panose="020B0500000000000000" pitchFamily="34" charset="0"/>
                <a:cs typeface="Arial-Rounded" panose="020B0500000000000000" pitchFamily="34" charset="0"/>
              </a:rPr>
              <a:t>.</a:t>
            </a:r>
            <a:endParaRPr lang="en-US" sz="3200" i="1" dirty="0">
              <a:solidFill>
                <a:srgbClr val="FF0000"/>
              </a:solidFill>
              <a:cs typeface="Times New Roman" pitchFamily="18" charset="0"/>
            </a:endParaRPr>
          </a:p>
        </p:txBody>
      </p:sp>
      <p:sp>
        <p:nvSpPr>
          <p:cNvPr id="13" name="TextBox 12"/>
          <p:cNvSpPr txBox="1"/>
          <p:nvPr/>
        </p:nvSpPr>
        <p:spPr>
          <a:xfrm>
            <a:off x="4023519" y="374038"/>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7" y="37553"/>
            <a:ext cx="296290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2</a:t>
            </a:r>
          </a:p>
        </p:txBody>
      </p:sp>
      <p:cxnSp>
        <p:nvCxnSpPr>
          <p:cNvPr id="18" name="Straight Connector 17"/>
          <p:cNvCxnSpPr/>
          <p:nvPr/>
        </p:nvCxnSpPr>
        <p:spPr>
          <a:xfrm>
            <a:off x="1756007" y="1447800"/>
            <a:ext cx="866831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893328" y="1863050"/>
            <a:ext cx="4404072" cy="208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0038" y="1848292"/>
            <a:ext cx="413928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208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right)">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3" grpId="0"/>
      <p:bldP spid="6" grpId="0"/>
      <p:bldP spid="13"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7667" y="750255"/>
            <a:ext cx="10354851" cy="1384995"/>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solidFill>
                <a:prstClr val="black"/>
              </a:solidFill>
            </a:endParaRPr>
          </a:p>
        </p:txBody>
      </p:sp>
      <p:sp>
        <p:nvSpPr>
          <p:cNvPr id="4" name="Rounded Rectangle 3"/>
          <p:cNvSpPr/>
          <p:nvPr/>
        </p:nvSpPr>
        <p:spPr>
          <a:xfrm>
            <a:off x="703826" y="3124200"/>
            <a:ext cx="10657455" cy="3535139"/>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6556" tIns="43286" rIns="86556" bIns="43286" rtlCol="0" anchor="ctr"/>
          <a:lstStyle/>
          <a:p>
            <a:pPr algn="ctr" defTabSz="901735"/>
            <a:endParaRPr lang="en-US" sz="1875">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22" y="2857379"/>
            <a:ext cx="1532331" cy="1601993"/>
          </a:xfrm>
          <a:prstGeom prst="rect">
            <a:avLst/>
          </a:prstGeom>
          <a:noFill/>
        </p:spPr>
      </p:pic>
      <p:sp>
        <p:nvSpPr>
          <p:cNvPr id="3" name="TextBox 2">
            <a:extLst>
              <a:ext uri="{FF2B5EF4-FFF2-40B4-BE49-F238E27FC236}">
                <a16:creationId xmlns:a16="http://schemas.microsoft.com/office/drawing/2014/main" id="{EDA1CF5D-1B6B-4A00-A003-2E8101B823A1}"/>
              </a:ext>
            </a:extLst>
          </p:cNvPr>
          <p:cNvSpPr txBox="1"/>
          <p:nvPr/>
        </p:nvSpPr>
        <p:spPr>
          <a:xfrm>
            <a:off x="2321121" y="3177135"/>
            <a:ext cx="9050623" cy="1198955"/>
          </a:xfrm>
          <a:prstGeom prst="rect">
            <a:avLst/>
          </a:prstGeom>
          <a:noFill/>
        </p:spPr>
        <p:txBody>
          <a:bodyPr wrap="square" lIns="90062" tIns="45040" rIns="90062" bIns="45040" rtlCol="0">
            <a:spAutoFit/>
          </a:bodyPr>
          <a:lstStyle/>
          <a:p>
            <a:pPr defTabSz="900518" fontAlgn="base">
              <a:spcBef>
                <a:spcPct val="0"/>
              </a:spcBef>
              <a:spcAft>
                <a:spcPct val="0"/>
              </a:spcAft>
              <a:defRPr/>
            </a:pPr>
            <a:r>
              <a:rPr lang="en-US" altLang="zh-CN" sz="3587" b="1" dirty="0">
                <a:solidFill>
                  <a:srgbClr val="FF0000"/>
                </a:solidFill>
                <a:ea typeface="Arial-Rounded" panose="020B0500000000000000" pitchFamily="34" charset="0"/>
                <a:cs typeface="Arial-Rounded" panose="020B0500000000000000" pitchFamily="34" charset="0"/>
                <a:sym typeface="+mn-lt"/>
              </a:rPr>
              <a:t>3.</a:t>
            </a:r>
            <a:r>
              <a:rPr lang="en-US" altLang="zh-CN" sz="3587" dirty="0">
                <a:solidFill>
                  <a:prstClr val="black"/>
                </a:solidFill>
                <a:ea typeface="Arial-Rounded" panose="020B0500000000000000" pitchFamily="34" charset="0"/>
                <a:cs typeface="Arial-Rounded" panose="020B0500000000000000" pitchFamily="34" charset="0"/>
                <a:sym typeface="+mn-lt"/>
              </a:rPr>
              <a:t> </a:t>
            </a:r>
            <a:r>
              <a:rPr lang="vi-VN" sz="3600" dirty="0"/>
              <a:t>Hươu cao cổ sống với các loài vật khác nhau như thế nào?</a:t>
            </a:r>
            <a:endParaRPr lang="en-US" sz="3587" dirty="0">
              <a:solidFill>
                <a:srgbClr val="FF0000"/>
              </a:solidFill>
              <a:ea typeface="Arial-Rounded" panose="020B0500000000000000" pitchFamily="34" charset="0"/>
              <a:cs typeface="Arial-Rounded" panose="020B0500000000000000" pitchFamily="34" charset="0"/>
            </a:endParaRPr>
          </a:p>
        </p:txBody>
      </p:sp>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2283" y="5076279"/>
            <a:ext cx="1713474" cy="1561340"/>
          </a:xfrm>
          <a:prstGeom prst="rect">
            <a:avLst/>
          </a:prstGeom>
        </p:spPr>
      </p:pic>
      <p:sp>
        <p:nvSpPr>
          <p:cNvPr id="6" name="TextBox 5"/>
          <p:cNvSpPr txBox="1"/>
          <p:nvPr/>
        </p:nvSpPr>
        <p:spPr>
          <a:xfrm>
            <a:off x="1499687" y="4424522"/>
            <a:ext cx="9096974" cy="1564745"/>
          </a:xfrm>
          <a:prstGeom prst="rect">
            <a:avLst/>
          </a:prstGeom>
          <a:noFill/>
        </p:spPr>
        <p:txBody>
          <a:bodyPr wrap="square" lIns="86556" tIns="43286" rIns="86556" bIns="43286" rtlCol="0">
            <a:spAutoFit/>
          </a:bodyPr>
          <a:lstStyle/>
          <a:p>
            <a:pPr defTabSz="901735"/>
            <a:r>
              <a:rPr lang="vi-VN" sz="3200" dirty="0">
                <a:solidFill>
                  <a:srgbClr val="FF0000"/>
                </a:solidFill>
                <a:sym typeface="Wingdings" panose="05000000000000000000" pitchFamily="2" charset="2"/>
              </a:rPr>
              <a:t></a:t>
            </a:r>
            <a:r>
              <a:rPr lang="vi-VN" sz="3200" dirty="0">
                <a:solidFill>
                  <a:srgbClr val="FF0000"/>
                </a:solidFill>
              </a:rPr>
              <a:t>Hươu cao cổ không bao giờ tranh giành thức ăn hay nơi ở với bất kì loài vật nào, nó sống hòa bình với nhiều loài vật ăn cỏ khác</a:t>
            </a:r>
            <a:r>
              <a:rPr lang="en-GB" sz="3200" dirty="0">
                <a:solidFill>
                  <a:srgbClr val="FF0000"/>
                </a:solidFill>
              </a:rPr>
              <a:t>.</a:t>
            </a:r>
            <a:endParaRPr lang="en-US" sz="3200" i="1" dirty="0">
              <a:solidFill>
                <a:srgbClr val="FF0000"/>
              </a:solidFill>
              <a:cs typeface="Times New Roman" pitchFamily="18" charset="0"/>
            </a:endParaRPr>
          </a:p>
        </p:txBody>
      </p:sp>
      <p:sp>
        <p:nvSpPr>
          <p:cNvPr id="13" name="TextBox 12"/>
          <p:cNvSpPr txBox="1"/>
          <p:nvPr/>
        </p:nvSpPr>
        <p:spPr>
          <a:xfrm>
            <a:off x="4303185" y="112665"/>
            <a:ext cx="3724221" cy="632933"/>
          </a:xfrm>
          <a:prstGeom prst="rect">
            <a:avLst/>
          </a:prstGeom>
          <a:noFill/>
        </p:spPr>
        <p:txBody>
          <a:bodyPr wrap="square" lIns="78161" tIns="39086" rIns="78161" bIns="39086" rtlCol="0">
            <a:spAutoFit/>
          </a:bodyPr>
          <a:lstStyle/>
          <a:p>
            <a:pPr algn="ctr"/>
            <a:r>
              <a:rPr lang="en-US" sz="3600" dirty="0">
                <a:solidFill>
                  <a:srgbClr val="FF0000"/>
                </a:solidFill>
                <a:ea typeface="Arial-Rounded" pitchFamily="34" charset="0"/>
                <a:cs typeface="Arial-Rounded" pitchFamily="34" charset="0"/>
              </a:rPr>
              <a:t>HƯƠU CAO CỔ</a:t>
            </a:r>
          </a:p>
        </p:txBody>
      </p:sp>
      <p:sp>
        <p:nvSpPr>
          <p:cNvPr id="15" name="Notched Right Arrow 14"/>
          <p:cNvSpPr/>
          <p:nvPr/>
        </p:nvSpPr>
        <p:spPr>
          <a:xfrm>
            <a:off x="374817" y="37553"/>
            <a:ext cx="2734302"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0239" tIns="60120" rIns="120239" bIns="60120" rtlCol="0" anchor="ctr"/>
          <a:lstStyle/>
          <a:p>
            <a:pPr algn="ctr" defTabSz="901735"/>
            <a:r>
              <a:rPr lang="en-US" sz="2853" dirty="0" err="1">
                <a:solidFill>
                  <a:prstClr val="black"/>
                </a:solidFill>
              </a:rPr>
              <a:t>Đọc</a:t>
            </a:r>
            <a:r>
              <a:rPr lang="en-US" sz="2853" dirty="0">
                <a:solidFill>
                  <a:prstClr val="black"/>
                </a:solidFill>
              </a:rPr>
              <a:t> </a:t>
            </a:r>
            <a:r>
              <a:rPr lang="en-US" sz="2853" dirty="0" err="1">
                <a:solidFill>
                  <a:prstClr val="black"/>
                </a:solidFill>
              </a:rPr>
              <a:t>đoạn</a:t>
            </a:r>
            <a:r>
              <a:rPr lang="en-US" sz="2853" dirty="0">
                <a:solidFill>
                  <a:prstClr val="black"/>
                </a:solidFill>
              </a:rPr>
              <a:t> 3</a:t>
            </a:r>
          </a:p>
        </p:txBody>
      </p:sp>
      <p:cxnSp>
        <p:nvCxnSpPr>
          <p:cNvPr id="14" name="Straight Connector 13"/>
          <p:cNvCxnSpPr/>
          <p:nvPr/>
        </p:nvCxnSpPr>
        <p:spPr>
          <a:xfrm>
            <a:off x="1463004" y="1219200"/>
            <a:ext cx="9266115"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471319" y="1676400"/>
            <a:ext cx="5125342"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39953" y="2135250"/>
            <a:ext cx="245016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9254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righ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3" grpId="0"/>
      <p:bldP spid="6" grpId="0"/>
      <p:bldP spid="13" grpId="0"/>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67F1BCB-BA12-4A98-92D9-F65723E1EB8F}"/>
              </a:ext>
            </a:extLst>
          </p:cNvPr>
          <p:cNvPicPr>
            <a:picLocks noChangeAspect="1"/>
          </p:cNvPicPr>
          <p:nvPr/>
        </p:nvPicPr>
        <p:blipFill rotWithShape="1">
          <a:blip r:embed="rId3">
            <a:extLst>
              <a:ext uri="{28A0092B-C50C-407E-A947-70E740481C1C}">
                <a14:useLocalDpi xmlns:a14="http://schemas.microsoft.com/office/drawing/2010/main" val="0"/>
              </a:ext>
            </a:extLst>
          </a:blip>
          <a:srcRect l="6027" t="45612" r="46939" b="16614"/>
          <a:stretch/>
        </p:blipFill>
        <p:spPr>
          <a:xfrm>
            <a:off x="387906" y="-255208"/>
            <a:ext cx="11933869" cy="6609347"/>
          </a:xfrm>
          <a:prstGeom prst="rect">
            <a:avLst/>
          </a:prstGeom>
          <a:effectLst>
            <a:outerShdw blurRad="50800" dist="63500" dir="5400000" sx="102000" sy="102000" algn="ctr" rotWithShape="0">
              <a:srgbClr val="000000">
                <a:alpha val="43137"/>
              </a:srgbClr>
            </a:outerShdw>
          </a:effectLst>
        </p:spPr>
      </p:pic>
      <p:pic>
        <p:nvPicPr>
          <p:cNvPr id="2" name="图片 1">
            <a:extLst>
              <a:ext uri="{FF2B5EF4-FFF2-40B4-BE49-F238E27FC236}">
                <a16:creationId xmlns:a16="http://schemas.microsoft.com/office/drawing/2014/main" id="{C87FB897-397C-4202-93C0-768DD4459DC0}"/>
              </a:ext>
            </a:extLst>
          </p:cNvPr>
          <p:cNvPicPr>
            <a:picLocks noChangeAspect="1"/>
          </p:cNvPicPr>
          <p:nvPr/>
        </p:nvPicPr>
        <p:blipFill rotWithShape="1">
          <a:blip r:embed="rId4">
            <a:extLst>
              <a:ext uri="{28A0092B-C50C-407E-A947-70E740481C1C}">
                <a14:useLocalDpi xmlns:a14="http://schemas.microsoft.com/office/drawing/2010/main" val="0"/>
              </a:ext>
            </a:extLst>
          </a:blip>
          <a:srcRect l="32201" t="10173" b="10285"/>
          <a:stretch/>
        </p:blipFill>
        <p:spPr>
          <a:xfrm>
            <a:off x="7189591" y="0"/>
            <a:ext cx="5402656" cy="6354139"/>
          </a:xfrm>
          <a:prstGeom prst="rect">
            <a:avLst/>
          </a:prstGeom>
        </p:spPr>
      </p:pic>
      <p:pic>
        <p:nvPicPr>
          <p:cNvPr id="4" name="图片 3">
            <a:extLst>
              <a:ext uri="{FF2B5EF4-FFF2-40B4-BE49-F238E27FC236}">
                <a16:creationId xmlns:a16="http://schemas.microsoft.com/office/drawing/2014/main" id="{7BC16762-183A-412F-A653-B441B47B19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709" t="39298" r="39007" b="25614"/>
          <a:stretch/>
        </p:blipFill>
        <p:spPr>
          <a:xfrm rot="20040471">
            <a:off x="726040" y="756791"/>
            <a:ext cx="798102" cy="784394"/>
          </a:xfrm>
          <a:prstGeom prst="rect">
            <a:avLst/>
          </a:prstGeom>
        </p:spPr>
      </p:pic>
      <p:sp>
        <p:nvSpPr>
          <p:cNvPr id="7" name="Rectangle 2">
            <a:extLst>
              <a:ext uri="{FF2B5EF4-FFF2-40B4-BE49-F238E27FC236}">
                <a16:creationId xmlns:a16="http://schemas.microsoft.com/office/drawing/2014/main" id="{94BB1FFC-11C1-43C1-A027-2EAF207C45DF}"/>
              </a:ext>
            </a:extLst>
          </p:cNvPr>
          <p:cNvSpPr txBox="1">
            <a:spLocks noChangeArrowheads="1"/>
          </p:cNvSpPr>
          <p:nvPr/>
        </p:nvSpPr>
        <p:spPr>
          <a:xfrm>
            <a:off x="562381" y="1463025"/>
            <a:ext cx="9503012" cy="342808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Đặc</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điểm</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hươu</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cao</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cổ</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lối</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sống</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hiền</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lành</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thân</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thiện</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hòa</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bình</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với</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các</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loài</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thú</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ăn</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cỏ</a:t>
            </a:r>
            <a:r>
              <a:rPr lang="en-US" altLang="zh-CN" sz="3800" dirty="0">
                <a:solidFill>
                  <a:prstClr val="black">
                    <a:lumMod val="75000"/>
                    <a:lumOff val="25000"/>
                  </a:prstClr>
                </a:solidFill>
                <a:ea typeface="Arial-Rounded" pitchFamily="34" charset="0"/>
                <a:cs typeface="Arial-Rounded" pitchFamily="34" charset="0"/>
                <a:sym typeface="汉仪意宋W"/>
              </a:rPr>
              <a:t> </a:t>
            </a:r>
            <a:r>
              <a:rPr lang="en-US" altLang="zh-CN" sz="3800" dirty="0" err="1">
                <a:solidFill>
                  <a:prstClr val="black">
                    <a:lumMod val="75000"/>
                    <a:lumOff val="25000"/>
                  </a:prstClr>
                </a:solidFill>
                <a:ea typeface="Arial-Rounded" pitchFamily="34" charset="0"/>
                <a:cs typeface="Arial-Rounded" pitchFamily="34" charset="0"/>
                <a:sym typeface="汉仪意宋W"/>
              </a:rPr>
              <a:t>khác</a:t>
            </a:r>
            <a:r>
              <a:rPr lang="en-US" altLang="zh-CN" sz="3800" dirty="0">
                <a:solidFill>
                  <a:prstClr val="black">
                    <a:lumMod val="75000"/>
                    <a:lumOff val="25000"/>
                  </a:prstClr>
                </a:solidFill>
                <a:ea typeface="Arial-Rounded" pitchFamily="34" charset="0"/>
                <a:cs typeface="Arial-Rounded" pitchFamily="34" charset="0"/>
                <a:sym typeface="汉仪意宋W"/>
              </a:rPr>
              <a:t>.</a:t>
            </a:r>
            <a:endParaRPr lang="zh-CN" altLang="en-US" sz="3800" dirty="0">
              <a:solidFill>
                <a:prstClr val="black">
                  <a:lumMod val="75000"/>
                  <a:lumOff val="25000"/>
                </a:prstClr>
              </a:solidFill>
              <a:ea typeface="Arial-Rounded" pitchFamily="34" charset="0"/>
              <a:cs typeface="Arial-Rounded" pitchFamily="34" charset="0"/>
              <a:sym typeface="汉仪意宋W"/>
            </a:endParaRPr>
          </a:p>
        </p:txBody>
      </p:sp>
      <p:sp>
        <p:nvSpPr>
          <p:cNvPr id="8" name="Text Box 9">
            <a:extLst>
              <a:ext uri="{FF2B5EF4-FFF2-40B4-BE49-F238E27FC236}">
                <a16:creationId xmlns:a16="http://schemas.microsoft.com/office/drawing/2014/main" id="{5A1BE3D0-BB75-4886-BEDF-CADDD36AF574}"/>
              </a:ext>
            </a:extLst>
          </p:cNvPr>
          <p:cNvSpPr txBox="1">
            <a:spLocks noChangeArrowheads="1"/>
          </p:cNvSpPr>
          <p:nvPr/>
        </p:nvSpPr>
        <p:spPr bwMode="auto">
          <a:xfrm>
            <a:off x="2042319" y="634086"/>
            <a:ext cx="70149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eaLnBrk="1" hangingPunct="1">
              <a:lnSpc>
                <a:spcPct val="120000"/>
              </a:lnSpc>
            </a:pPr>
            <a:r>
              <a:rPr lang="en-US" altLang="zh-CN" sz="4000" b="1" dirty="0">
                <a:solidFill>
                  <a:srgbClr val="ED7D31"/>
                </a:solidFill>
                <a:latin typeface="Arial-Rounded" pitchFamily="34" charset="0"/>
                <a:ea typeface="Arial-Rounded" pitchFamily="34" charset="0"/>
                <a:cs typeface="Arial-Rounded" pitchFamily="34" charset="0"/>
                <a:sym typeface="汉仪意宋W"/>
              </a:rPr>
              <a:t>Qua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bài</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đọc</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Hươu</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cao</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cổ</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em</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hiểu</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điều</a:t>
            </a:r>
            <a:r>
              <a:rPr lang="en-US" altLang="zh-CN" sz="4000" b="1" dirty="0">
                <a:solidFill>
                  <a:srgbClr val="ED7D31"/>
                </a:solidFill>
                <a:latin typeface="Arial-Rounded" pitchFamily="34" charset="0"/>
                <a:ea typeface="Arial-Rounded" pitchFamily="34" charset="0"/>
                <a:cs typeface="Arial-Rounded" pitchFamily="34" charset="0"/>
                <a:sym typeface="汉仪意宋W"/>
              </a:rPr>
              <a:t> </a:t>
            </a:r>
            <a:r>
              <a:rPr lang="en-US" altLang="zh-CN" sz="4000" b="1" dirty="0" err="1">
                <a:solidFill>
                  <a:srgbClr val="ED7D31"/>
                </a:solidFill>
                <a:latin typeface="Arial-Rounded" pitchFamily="34" charset="0"/>
                <a:ea typeface="Arial-Rounded" pitchFamily="34" charset="0"/>
                <a:cs typeface="Arial-Rounded" pitchFamily="34" charset="0"/>
                <a:sym typeface="汉仪意宋W"/>
              </a:rPr>
              <a:t>gì</a:t>
            </a:r>
            <a:r>
              <a:rPr lang="en-US" altLang="zh-CN" sz="4000" b="1" dirty="0">
                <a:solidFill>
                  <a:srgbClr val="ED7D31"/>
                </a:solidFill>
                <a:latin typeface="Arial-Rounded" pitchFamily="34" charset="0"/>
                <a:ea typeface="Arial-Rounded" pitchFamily="34" charset="0"/>
                <a:cs typeface="Arial-Rounded" pitchFamily="34" charset="0"/>
                <a:sym typeface="汉仪意宋W"/>
              </a:rPr>
              <a:t>?</a:t>
            </a:r>
            <a:endParaRPr lang="zh-CN" altLang="en-US" sz="4000" b="1" dirty="0">
              <a:solidFill>
                <a:srgbClr val="ED7D31"/>
              </a:solidFill>
              <a:latin typeface="Arial-Rounded" pitchFamily="34" charset="0"/>
              <a:ea typeface="Arial-Rounded" pitchFamily="34" charset="0"/>
              <a:cs typeface="Arial-Rounded" pitchFamily="34" charset="0"/>
              <a:sym typeface="汉仪意宋W"/>
            </a:endParaRPr>
          </a:p>
        </p:txBody>
      </p:sp>
    </p:spTree>
    <p:extLst>
      <p:ext uri="{BB962C8B-B14F-4D97-AF65-F5344CB8AC3E}">
        <p14:creationId xmlns:p14="http://schemas.microsoft.com/office/powerpoint/2010/main" val="79655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661" y="2122446"/>
            <a:ext cx="1472719"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085" y="2127283"/>
            <a:ext cx="575450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2974847" y="2120877"/>
              <a:ext cx="3756955" cy="530915"/>
            </a:xfrm>
            <a:prstGeom prst="rect">
              <a:avLst/>
            </a:prstGeom>
            <a:noFill/>
          </p:spPr>
          <p:txBody>
            <a:bodyPr wrap="none" rtlCol="0">
              <a:spAutoFit/>
            </a:bodyPr>
            <a:lstStyle/>
            <a:p>
              <a:r>
                <a:rPr lang="en-US" sz="4000" b="1" dirty="0" err="1">
                  <a:solidFill>
                    <a:srgbClr val="0418AC"/>
                  </a:solidFill>
                  <a:latin typeface="Arial-Rounded" pitchFamily="34" charset="0"/>
                  <a:ea typeface="Arial-Rounded" pitchFamily="34" charset="0"/>
                  <a:cs typeface="Arial-Rounded" pitchFamily="34" charset="0"/>
                </a:rPr>
                <a:t>Luyện</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tập</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theo</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bài</a:t>
              </a:r>
              <a:r>
                <a:rPr lang="en-US" sz="4000" b="1" dirty="0">
                  <a:solidFill>
                    <a:srgbClr val="0418AC"/>
                  </a:solidFill>
                  <a:latin typeface="Arial-Rounded" pitchFamily="34" charset="0"/>
                  <a:ea typeface="Arial-Rounded" pitchFamily="34" charset="0"/>
                  <a:cs typeface="Arial-Rounded" pitchFamily="34" charset="0"/>
                </a:rPr>
                <a:t> </a:t>
              </a:r>
              <a:r>
                <a:rPr lang="en-US" sz="4000" b="1" dirty="0" err="1">
                  <a:solidFill>
                    <a:srgbClr val="0418AC"/>
                  </a:solidFill>
                  <a:latin typeface="Arial-Rounded" pitchFamily="34" charset="0"/>
                  <a:ea typeface="Arial-Rounded" pitchFamily="34" charset="0"/>
                  <a:cs typeface="Arial-Rounded" pitchFamily="34" charset="0"/>
                </a:rPr>
                <a:t>đọc</a:t>
              </a:r>
              <a:endParaRPr lang="en-US" sz="4000" b="1" dirty="0">
                <a:solidFill>
                  <a:srgbClr val="0418AC"/>
                </a:solidFill>
                <a:latin typeface="Arial-Rounded" pitchFamily="34" charset="0"/>
                <a:ea typeface="Arial-Rounded" pitchFamily="34" charset="0"/>
                <a:cs typeface="Arial-Rounded" pitchFamily="34" charset="0"/>
              </a:endParaRPr>
            </a:p>
          </p:txBody>
        </p:sp>
      </p:grpSp>
      <p:grpSp>
        <p:nvGrpSpPr>
          <p:cNvPr id="9" name="Group 8"/>
          <p:cNvGrpSpPr/>
          <p:nvPr/>
        </p:nvGrpSpPr>
        <p:grpSpPr>
          <a:xfrm>
            <a:off x="2411306" y="2376181"/>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0848"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39" y="2931931"/>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43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A1CF5D-1B6B-4A00-A003-2E8101B823A1}"/>
              </a:ext>
            </a:extLst>
          </p:cNvPr>
          <p:cNvSpPr txBox="1"/>
          <p:nvPr/>
        </p:nvSpPr>
        <p:spPr>
          <a:xfrm>
            <a:off x="1630473" y="296906"/>
            <a:ext cx="10503831" cy="1322482"/>
          </a:xfrm>
          <a:prstGeom prst="rect">
            <a:avLst/>
          </a:prstGeom>
          <a:noFill/>
        </p:spPr>
        <p:txBody>
          <a:bodyPr wrap="square" lIns="90499" tIns="45246" rIns="90499" bIns="45246" rtlCol="0">
            <a:spAutoFit/>
          </a:bodyPr>
          <a:lstStyle/>
          <a:p>
            <a:pPr defTabSz="906193"/>
            <a:r>
              <a:rPr lang="en-US" altLang="zh-CN" sz="4000" b="1" dirty="0">
                <a:solidFill>
                  <a:srgbClr val="C00000"/>
                </a:solidFill>
                <a:ea typeface="Arial-Rounded" panose="020B0500000000000000" pitchFamily="34" charset="0"/>
                <a:cs typeface="Arial-Rounded" panose="020B0500000000000000" pitchFamily="34" charset="0"/>
                <a:sym typeface="+mn-lt"/>
              </a:rPr>
              <a:t>1.</a:t>
            </a:r>
            <a:r>
              <a:rPr lang="en-US" altLang="zh-CN" sz="4000" dirty="0">
                <a:solidFill>
                  <a:prstClr val="black"/>
                </a:solidFill>
                <a:ea typeface="Arial-Rounded" panose="020B0500000000000000" pitchFamily="34" charset="0"/>
                <a:cs typeface="Arial-Rounded" panose="020B0500000000000000" pitchFamily="34" charset="0"/>
                <a:sym typeface="+mn-lt"/>
              </a:rPr>
              <a:t> </a:t>
            </a:r>
            <a:r>
              <a:rPr lang="en-US" sz="4000" dirty="0" err="1"/>
              <a:t>Dấu</a:t>
            </a:r>
            <a:r>
              <a:rPr lang="en-US" sz="4000" dirty="0"/>
              <a:t> </a:t>
            </a:r>
            <a:r>
              <a:rPr lang="en-US" sz="4000" dirty="0" err="1"/>
              <a:t>câu</a:t>
            </a:r>
            <a:r>
              <a:rPr lang="en-US" sz="4000" dirty="0"/>
              <a:t> </a:t>
            </a:r>
            <a:r>
              <a:rPr lang="en-US" sz="4000" dirty="0" err="1"/>
              <a:t>nào</a:t>
            </a:r>
            <a:r>
              <a:rPr lang="en-US" sz="4000" dirty="0"/>
              <a:t> </a:t>
            </a:r>
            <a:r>
              <a:rPr lang="en-US" sz="4000" dirty="0" err="1"/>
              <a:t>phù</a:t>
            </a:r>
            <a:r>
              <a:rPr lang="en-US" sz="4000" dirty="0"/>
              <a:t> </a:t>
            </a:r>
            <a:r>
              <a:rPr lang="en-US" sz="4000" dirty="0" err="1"/>
              <a:t>hợp</a:t>
            </a:r>
            <a:r>
              <a:rPr lang="en-US" sz="4000" dirty="0"/>
              <a:t> </a:t>
            </a:r>
            <a:r>
              <a:rPr lang="en-US" sz="4000" dirty="0" err="1"/>
              <a:t>với</a:t>
            </a:r>
            <a:r>
              <a:rPr lang="en-US" sz="4000" dirty="0"/>
              <a:t> ô </a:t>
            </a:r>
            <a:r>
              <a:rPr lang="en-US" sz="4000" dirty="0" err="1"/>
              <a:t>trống</a:t>
            </a:r>
            <a:r>
              <a:rPr lang="en-US" sz="4000" dirty="0"/>
              <a:t>: </a:t>
            </a:r>
            <a:r>
              <a:rPr lang="en-US" sz="4000" b="1" i="1" dirty="0" err="1"/>
              <a:t>dấu</a:t>
            </a:r>
            <a:r>
              <a:rPr lang="en-US" sz="4000" b="1" i="1" dirty="0"/>
              <a:t> </a:t>
            </a:r>
            <a:r>
              <a:rPr lang="en-US" sz="4000" b="1" i="1" dirty="0" err="1"/>
              <a:t>chấm</a:t>
            </a:r>
            <a:r>
              <a:rPr lang="en-US" sz="4000" dirty="0"/>
              <a:t> hay </a:t>
            </a:r>
            <a:r>
              <a:rPr lang="en-US" sz="4000" b="1" i="1" dirty="0" err="1"/>
              <a:t>dấu</a:t>
            </a:r>
            <a:r>
              <a:rPr lang="en-US" sz="4000" b="1" i="1" dirty="0"/>
              <a:t> </a:t>
            </a:r>
            <a:r>
              <a:rPr lang="en-US" sz="4000" b="1" i="1" dirty="0" err="1"/>
              <a:t>phẩy</a:t>
            </a:r>
            <a:endParaRPr lang="vi-VN" sz="3700" dirty="0">
              <a:solidFill>
                <a:prstClr val="black"/>
              </a:solidFill>
              <a:ea typeface="Arial-Rounded" pitchFamily="34" charset="0"/>
              <a:cs typeface="Arial-Rounded" pitchFamily="34" charset="0"/>
            </a:endParaRPr>
          </a:p>
        </p:txBody>
      </p:sp>
      <p:sp>
        <p:nvSpPr>
          <p:cNvPr id="6" name="TextBox 5"/>
          <p:cNvSpPr txBox="1"/>
          <p:nvPr/>
        </p:nvSpPr>
        <p:spPr>
          <a:xfrm>
            <a:off x="823119" y="1828800"/>
            <a:ext cx="10311222" cy="1442075"/>
          </a:xfrm>
          <a:prstGeom prst="rect">
            <a:avLst/>
          </a:prstGeom>
          <a:noFill/>
        </p:spPr>
        <p:txBody>
          <a:bodyPr wrap="square" lIns="86978" tIns="43504" rIns="86978" bIns="43504" rtlCol="0">
            <a:spAutoFit/>
          </a:bodyPr>
          <a:lstStyle/>
          <a:p>
            <a:pPr defTabSz="906193">
              <a:lnSpc>
                <a:spcPct val="110000"/>
              </a:lnSpc>
            </a:pPr>
            <a:r>
              <a:rPr lang="en-US" sz="3700" dirty="0">
                <a:solidFill>
                  <a:srgbClr val="FF0000"/>
                </a:solidFill>
                <a:ea typeface="Arial-Rounded" pitchFamily="34" charset="0"/>
                <a:cs typeface="Arial-Rounded" pitchFamily="34" charset="0"/>
                <a:sym typeface="Wingdings"/>
              </a:rPr>
              <a:t></a:t>
            </a:r>
            <a:r>
              <a:rPr lang="en-US" sz="3700" dirty="0">
                <a:solidFill>
                  <a:prstClr val="black"/>
                </a:solidFill>
                <a:ea typeface="Arial-Rounded" pitchFamily="34" charset="0"/>
                <a:cs typeface="Arial-Rounded" pitchFamily="34" charset="0"/>
                <a:sym typeface="Wingdings"/>
              </a:rPr>
              <a:t> </a:t>
            </a:r>
            <a:r>
              <a:rPr lang="vi-VN" sz="4000" dirty="0"/>
              <a:t>Hươu cao cổ rất hiền lành □ nó sống hòa bình □ thân thiện với nhiều loài vật ăn cỏ khác.</a:t>
            </a:r>
            <a:endParaRPr lang="vi-VN" sz="3700" dirty="0">
              <a:solidFill>
                <a:srgbClr val="FF0066"/>
              </a:solidFill>
              <a:ea typeface="Arial-Rounded" pitchFamily="34" charset="0"/>
              <a:cs typeface="Arial-Rounded"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2" y="29547"/>
            <a:ext cx="1260557" cy="1241649"/>
          </a:xfrm>
          <a:prstGeom prst="rect">
            <a:avLst/>
          </a:prstGeom>
        </p:spPr>
      </p:pic>
      <p:sp>
        <p:nvSpPr>
          <p:cNvPr id="2" name="TextBox 1"/>
          <p:cNvSpPr txBox="1"/>
          <p:nvPr/>
        </p:nvSpPr>
        <p:spPr>
          <a:xfrm>
            <a:off x="7376319" y="1755369"/>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
        <p:nvSpPr>
          <p:cNvPr id="7" name="TextBox 6"/>
          <p:cNvSpPr txBox="1"/>
          <p:nvPr/>
        </p:nvSpPr>
        <p:spPr>
          <a:xfrm>
            <a:off x="2042319" y="2362200"/>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1030831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10853480" y="5966092"/>
            <a:ext cx="1308358" cy="883425"/>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227874" y="6349570"/>
            <a:ext cx="2271062" cy="49994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17451" y="8484"/>
            <a:ext cx="1844390" cy="1407999"/>
          </a:xfrm>
          <a:prstGeom prst="rect">
            <a:avLst/>
          </a:prstGeom>
        </p:spPr>
      </p:pic>
      <p:sp>
        <p:nvSpPr>
          <p:cNvPr id="40" name="TextBox 39">
            <a:extLst>
              <a:ext uri="{FF2B5EF4-FFF2-40B4-BE49-F238E27FC236}">
                <a16:creationId xmlns:a16="http://schemas.microsoft.com/office/drawing/2014/main" id="{C23B6DA8-2FB3-3345-8961-C821C42C0327}"/>
              </a:ext>
            </a:extLst>
          </p:cNvPr>
          <p:cNvSpPr txBox="1"/>
          <p:nvPr/>
        </p:nvSpPr>
        <p:spPr>
          <a:xfrm>
            <a:off x="648834" y="2212817"/>
            <a:ext cx="3886895" cy="2885827"/>
          </a:xfrm>
          <a:prstGeom prst="rect">
            <a:avLst/>
          </a:prstGeom>
          <a:noFill/>
        </p:spPr>
        <p:txBody>
          <a:bodyPr wrap="square" lIns="121576" tIns="60788" rIns="121576" bIns="60788" rtlCol="0">
            <a:spAutoFit/>
          </a:bodyPr>
          <a:lstStyle/>
          <a:p>
            <a:pPr algn="ctr" defTabSz="1215673">
              <a:buClr>
                <a:srgbClr val="000000"/>
              </a:buClr>
              <a:defRPr/>
            </a:pPr>
            <a:r>
              <a:rPr lang="en-US" sz="5985" b="1" kern="0" dirty="0" err="1">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Muôn</a:t>
            </a:r>
            <a:r>
              <a:rPr lang="en-US" sz="5985"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loài</a:t>
            </a:r>
            <a:r>
              <a:rPr lang="en-US" sz="5985"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chung</a:t>
            </a:r>
            <a:r>
              <a:rPr lang="en-US" sz="5985"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985" b="1" kern="0" dirty="0" err="1">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sống</a:t>
            </a:r>
            <a:endParaRPr lang="en-US" sz="5985"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5320" y="4640868"/>
            <a:ext cx="1332735" cy="13327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2424" y="287193"/>
            <a:ext cx="6704226" cy="8116703"/>
          </a:xfrm>
          <a:prstGeom prst="rect">
            <a:avLst/>
          </a:prstGeom>
        </p:spPr>
      </p:pic>
    </p:spTree>
    <p:extLst>
      <p:ext uri="{BB962C8B-B14F-4D97-AF65-F5344CB8AC3E}">
        <p14:creationId xmlns:p14="http://schemas.microsoft.com/office/powerpoint/2010/main" val="26150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3119" y="1828800"/>
            <a:ext cx="10311222" cy="3781176"/>
          </a:xfrm>
          <a:prstGeom prst="rect">
            <a:avLst/>
          </a:prstGeom>
          <a:noFill/>
        </p:spPr>
        <p:txBody>
          <a:bodyPr wrap="square" lIns="86978" tIns="43504" rIns="86978" bIns="43504" rtlCol="0">
            <a:spAutoFit/>
          </a:bodyPr>
          <a:lstStyle/>
          <a:p>
            <a:r>
              <a:rPr lang="en-US" sz="3700" dirty="0">
                <a:solidFill>
                  <a:prstClr val="black"/>
                </a:solidFill>
                <a:ea typeface="Arial-Rounded" pitchFamily="34" charset="0"/>
                <a:cs typeface="Arial-Rounded" pitchFamily="34" charset="0"/>
                <a:sym typeface="Wingdings"/>
              </a:rPr>
              <a:t> </a:t>
            </a:r>
            <a:r>
              <a:rPr lang="vi-VN" sz="4000" dirty="0"/>
              <a:t>Một năm, Trời làm hạn hán, cây cỏ chim chóc muông thú đều khát nước. Cóc cùng các bạn cua ong cáo gấu và cọp quyết lên thiên đình kiện Trời. Cuối cùng, Trời phải cho mưa xuống khắp trần gian.</a:t>
            </a:r>
          </a:p>
          <a:p>
            <a:r>
              <a:rPr lang="en-GB" sz="4000" dirty="0"/>
              <a:t>                               </a:t>
            </a:r>
            <a:r>
              <a:rPr lang="vi-VN" sz="2800" i="1" dirty="0"/>
              <a:t>Theo truyện dân gian Việt Nam</a:t>
            </a:r>
          </a:p>
        </p:txBody>
      </p:sp>
      <p:sp>
        <p:nvSpPr>
          <p:cNvPr id="3" name="TextBox 2">
            <a:extLst>
              <a:ext uri="{FF2B5EF4-FFF2-40B4-BE49-F238E27FC236}">
                <a16:creationId xmlns:a16="http://schemas.microsoft.com/office/drawing/2014/main" id="{EDA1CF5D-1B6B-4A00-A003-2E8101B823A1}"/>
              </a:ext>
            </a:extLst>
          </p:cNvPr>
          <p:cNvSpPr txBox="1"/>
          <p:nvPr/>
        </p:nvSpPr>
        <p:spPr>
          <a:xfrm>
            <a:off x="1630473" y="296906"/>
            <a:ext cx="10503831" cy="1322482"/>
          </a:xfrm>
          <a:prstGeom prst="rect">
            <a:avLst/>
          </a:prstGeom>
          <a:noFill/>
        </p:spPr>
        <p:txBody>
          <a:bodyPr wrap="square" lIns="90499" tIns="45246" rIns="90499" bIns="45246" rtlCol="0">
            <a:spAutoFit/>
          </a:bodyPr>
          <a:lstStyle/>
          <a:p>
            <a:pPr defTabSz="906193"/>
            <a:r>
              <a:rPr lang="en-US" altLang="zh-CN" sz="4000" b="1" dirty="0">
                <a:solidFill>
                  <a:srgbClr val="C00000"/>
                </a:solidFill>
                <a:ea typeface="Arial-Rounded" panose="020B0500000000000000" pitchFamily="34" charset="0"/>
                <a:cs typeface="Arial-Rounded" panose="020B0500000000000000" pitchFamily="34" charset="0"/>
                <a:sym typeface="+mn-lt"/>
              </a:rPr>
              <a:t>2.</a:t>
            </a:r>
            <a:r>
              <a:rPr lang="en-US" altLang="zh-CN" sz="4000" dirty="0">
                <a:solidFill>
                  <a:prstClr val="black"/>
                </a:solidFill>
                <a:ea typeface="Arial-Rounded" panose="020B0500000000000000" pitchFamily="34" charset="0"/>
                <a:cs typeface="Arial-Rounded" panose="020B0500000000000000" pitchFamily="34" charset="0"/>
                <a:sym typeface="+mn-lt"/>
              </a:rPr>
              <a:t> </a:t>
            </a:r>
            <a:r>
              <a:rPr lang="en-US" sz="4000" b="1" dirty="0"/>
              <a:t> </a:t>
            </a:r>
            <a:r>
              <a:rPr lang="en-US" sz="4000" dirty="0" err="1"/>
              <a:t>Em</a:t>
            </a:r>
            <a:r>
              <a:rPr lang="en-US" sz="4000" dirty="0"/>
              <a:t> </a:t>
            </a:r>
            <a:r>
              <a:rPr lang="en-US" sz="4000" dirty="0" err="1"/>
              <a:t>cần</a:t>
            </a:r>
            <a:r>
              <a:rPr lang="en-US" sz="4000" dirty="0"/>
              <a:t> </a:t>
            </a:r>
            <a:r>
              <a:rPr lang="en-US" sz="4000" dirty="0" err="1"/>
              <a:t>đặt</a:t>
            </a:r>
            <a:r>
              <a:rPr lang="en-US" sz="4000" dirty="0"/>
              <a:t> </a:t>
            </a:r>
            <a:r>
              <a:rPr lang="en-US" sz="4000" b="1" i="1" dirty="0" err="1"/>
              <a:t>dấu</a:t>
            </a:r>
            <a:r>
              <a:rPr lang="en-US" sz="4000" b="1" i="1" dirty="0"/>
              <a:t> </a:t>
            </a:r>
            <a:r>
              <a:rPr lang="en-US" sz="4000" b="1" i="1" dirty="0" err="1"/>
              <a:t>phẩy</a:t>
            </a:r>
            <a:r>
              <a:rPr lang="en-US" sz="4000" b="1" i="1" dirty="0"/>
              <a:t> </a:t>
            </a:r>
            <a:r>
              <a:rPr lang="en-US" sz="4000" dirty="0" err="1"/>
              <a:t>còn</a:t>
            </a:r>
            <a:r>
              <a:rPr lang="en-US" sz="4000" dirty="0"/>
              <a:t> </a:t>
            </a:r>
            <a:r>
              <a:rPr lang="en-US" sz="4000" dirty="0" err="1"/>
              <a:t>thiếu</a:t>
            </a:r>
            <a:r>
              <a:rPr lang="en-US" sz="4000" dirty="0"/>
              <a:t> </a:t>
            </a:r>
            <a:r>
              <a:rPr lang="en-US" sz="4000" dirty="0" err="1"/>
              <a:t>vào</a:t>
            </a:r>
            <a:r>
              <a:rPr lang="en-US" sz="4000" dirty="0"/>
              <a:t> </a:t>
            </a:r>
            <a:r>
              <a:rPr lang="en-US" sz="4000" dirty="0" err="1"/>
              <a:t>những</a:t>
            </a:r>
            <a:r>
              <a:rPr lang="en-US" sz="4000" dirty="0"/>
              <a:t> </a:t>
            </a:r>
            <a:r>
              <a:rPr lang="en-US" sz="4000" dirty="0" err="1"/>
              <a:t>chỗ</a:t>
            </a:r>
            <a:r>
              <a:rPr lang="en-US" sz="4000" dirty="0"/>
              <a:t> </a:t>
            </a:r>
            <a:r>
              <a:rPr lang="en-US" sz="4000" dirty="0" err="1"/>
              <a:t>nào</a:t>
            </a:r>
            <a:r>
              <a:rPr lang="en-US" sz="4000" dirty="0"/>
              <a:t> </a:t>
            </a:r>
            <a:r>
              <a:rPr lang="en-US" sz="4000" dirty="0" err="1"/>
              <a:t>trong</a:t>
            </a:r>
            <a:r>
              <a:rPr lang="en-US" sz="4000" dirty="0"/>
              <a:t> </a:t>
            </a:r>
            <a:r>
              <a:rPr lang="en-US" sz="4000" dirty="0" err="1"/>
              <a:t>đoạn</a:t>
            </a:r>
            <a:r>
              <a:rPr lang="en-US" sz="4000" dirty="0"/>
              <a:t> </a:t>
            </a:r>
            <a:r>
              <a:rPr lang="en-US" sz="4000" dirty="0" err="1"/>
              <a:t>văn</a:t>
            </a:r>
            <a:r>
              <a:rPr lang="en-US" sz="4000" dirty="0"/>
              <a:t> </a:t>
            </a:r>
            <a:r>
              <a:rPr lang="en-US" sz="4000" dirty="0" err="1"/>
              <a:t>sau</a:t>
            </a:r>
            <a:r>
              <a:rPr lang="en-US" sz="4000" dirty="0"/>
              <a:t>?</a:t>
            </a:r>
            <a:endParaRPr lang="vi-VN" sz="3700" dirty="0">
              <a:solidFill>
                <a:prstClr val="black"/>
              </a:solidFill>
              <a:ea typeface="Arial-Rounded" pitchFamily="34" charset="0"/>
              <a:cs typeface="Arial-Rounded"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62" y="29547"/>
            <a:ext cx="1260557" cy="1241649"/>
          </a:xfrm>
          <a:prstGeom prst="rect">
            <a:avLst/>
          </a:prstGeom>
        </p:spPr>
      </p:pic>
      <p:sp>
        <p:nvSpPr>
          <p:cNvPr id="2" name="TextBox 1"/>
          <p:cNvSpPr txBox="1"/>
          <p:nvPr/>
        </p:nvSpPr>
        <p:spPr>
          <a:xfrm>
            <a:off x="1908969" y="2380328"/>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
        <p:nvSpPr>
          <p:cNvPr id="7" name="TextBox 6"/>
          <p:cNvSpPr txBox="1"/>
          <p:nvPr/>
        </p:nvSpPr>
        <p:spPr>
          <a:xfrm>
            <a:off x="8824119" y="1766248"/>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
        <p:nvSpPr>
          <p:cNvPr id="9" name="TextBox 8"/>
          <p:cNvSpPr txBox="1"/>
          <p:nvPr/>
        </p:nvSpPr>
        <p:spPr>
          <a:xfrm>
            <a:off x="3566319" y="3088214"/>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
        <p:nvSpPr>
          <p:cNvPr id="10" name="TextBox 9"/>
          <p:cNvSpPr txBox="1"/>
          <p:nvPr/>
        </p:nvSpPr>
        <p:spPr>
          <a:xfrm>
            <a:off x="4556919" y="3088214"/>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
        <p:nvSpPr>
          <p:cNvPr id="11" name="TextBox 10"/>
          <p:cNvSpPr txBox="1"/>
          <p:nvPr/>
        </p:nvSpPr>
        <p:spPr>
          <a:xfrm>
            <a:off x="5471319" y="3011502"/>
            <a:ext cx="381000" cy="707886"/>
          </a:xfrm>
          <a:prstGeom prst="rect">
            <a:avLst/>
          </a:prstGeom>
          <a:noFill/>
        </p:spPr>
        <p:txBody>
          <a:bodyPr wrap="square" rtlCol="0">
            <a:spAutoFit/>
          </a:bodyPr>
          <a:lstStyle/>
          <a:p>
            <a:r>
              <a:rPr lang="en-GB" sz="4000" dirty="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356052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 grpId="0"/>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227" b="99093" l="1655" r="99764">
                        <a14:foregroundMark x1="25296" y1="11338" x2="32388" y2="15193"/>
                        <a14:foregroundMark x1="13002" y1="21995" x2="15839" y2="19728"/>
                        <a14:foregroundMark x1="44681" y1="2948" x2="48227" y2="1361"/>
                        <a14:foregroundMark x1="94090" y1="34921" x2="95035" y2="48073"/>
                      </a14:backgroundRemoval>
                    </a14:imgEffect>
                    <a14:imgEffect>
                      <a14:sharpenSoften amount="50000"/>
                    </a14:imgEffect>
                  </a14:imgLayer>
                </a14:imgProps>
              </a:ext>
            </a:extLst>
          </a:blip>
          <a:stretch>
            <a:fillRect/>
          </a:stretch>
        </p:blipFill>
        <p:spPr>
          <a:xfrm>
            <a:off x="7985919" y="3124200"/>
            <a:ext cx="4029075" cy="3703948"/>
          </a:xfrm>
          <a:prstGeom prst="rect">
            <a:avLst/>
          </a:prstGeom>
        </p:spPr>
      </p:pic>
      <p:pic>
        <p:nvPicPr>
          <p:cNvPr id="4"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94776" l="4051" r="93165">
                        <a14:foregroundMark x1="21266" y1="67910" x2="61519" y2="67910"/>
                        <a14:foregroundMark x1="22278" y1="76119" x2="60759" y2="77612"/>
                        <a14:foregroundMark x1="25316" y1="53731" x2="24051" y2="86567"/>
                        <a14:foregroundMark x1="32658" y1="42537" x2="28608" y2="94776"/>
                        <a14:foregroundMark x1="25823" y1="42537" x2="89114" y2="88060"/>
                        <a14:foregroundMark x1="5570" y1="77612" x2="25823" y2="81343"/>
                        <a14:foregroundMark x1="31646" y1="79104" x2="44304" y2="8283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652" y="-39206"/>
            <a:ext cx="2350604" cy="73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47297" y="122841"/>
            <a:ext cx="5105400" cy="707830"/>
          </a:xfrm>
          <a:prstGeom prst="rect">
            <a:avLst/>
          </a:prstGeom>
          <a:noFill/>
        </p:spPr>
        <p:txBody>
          <a:bodyPr wrap="square" lIns="91384" tIns="45690" rIns="91384" bIns="45690" rtlCol="0">
            <a:spAutoFit/>
          </a:bodyPr>
          <a:lstStyle/>
          <a:p>
            <a:pPr algn="ctr"/>
            <a:r>
              <a:rPr lang="en-US" sz="4000" dirty="0">
                <a:solidFill>
                  <a:srgbClr val="FF0000"/>
                </a:solidFill>
                <a:ea typeface="Arial-Rounded" pitchFamily="34" charset="0"/>
                <a:cs typeface="Arial-Rounded" pitchFamily="34" charset="0"/>
              </a:rPr>
              <a:t>HƯƠU CAO CỔ</a:t>
            </a:r>
          </a:p>
        </p:txBody>
      </p:sp>
      <p:sp>
        <p:nvSpPr>
          <p:cNvPr id="7" name="TextBox 6"/>
          <p:cNvSpPr txBox="1"/>
          <p:nvPr/>
        </p:nvSpPr>
        <p:spPr>
          <a:xfrm>
            <a:off x="461197" y="830671"/>
            <a:ext cx="11277600" cy="1446489"/>
          </a:xfrm>
          <a:prstGeom prst="rect">
            <a:avLst/>
          </a:prstGeom>
          <a:noFill/>
        </p:spPr>
        <p:txBody>
          <a:bodyPr wrap="square" lIns="91384" tIns="45690" rIns="91384" bIns="45690" rtlCol="0">
            <a:spAutoFit/>
          </a:bodyPr>
          <a:lstStyle/>
          <a:p>
            <a:r>
              <a:rPr lang="vi-VN" sz="3200" dirty="0">
                <a:solidFill>
                  <a:prstClr val="black"/>
                </a:solidFill>
              </a:rPr>
              <a:t>1</a:t>
            </a:r>
            <a:r>
              <a:rPr lang="vi-VN" sz="2800" dirty="0">
                <a:solidFill>
                  <a:prstClr val="black"/>
                </a:solidFill>
              </a:rPr>
              <a:t>. Không con vật nào trên Trái Đất thời nay có thể sánh bằng với hươu cao cổ về chiều cao. Chú hươu cao nhất cao tới gần … 6 mét, tức là chú ta có thể ngó được vào cửa sổ tầng hai của một ngôi nhà.</a:t>
            </a:r>
          </a:p>
        </p:txBody>
      </p:sp>
      <p:sp>
        <p:nvSpPr>
          <p:cNvPr id="8" name="TextBox 7"/>
          <p:cNvSpPr txBox="1"/>
          <p:nvPr/>
        </p:nvSpPr>
        <p:spPr>
          <a:xfrm>
            <a:off x="461197" y="2134863"/>
            <a:ext cx="10512527" cy="1815821"/>
          </a:xfrm>
          <a:prstGeom prst="rect">
            <a:avLst/>
          </a:prstGeom>
          <a:noFill/>
        </p:spPr>
        <p:txBody>
          <a:bodyPr wrap="square" lIns="91384" tIns="45690" rIns="91384" bIns="45690" rtlCol="0">
            <a:spAutoFit/>
          </a:bodyPr>
          <a:lstStyle/>
          <a:p>
            <a:pPr algn="just"/>
            <a:r>
              <a:rPr lang="en-GB" sz="2800" dirty="0">
                <a:solidFill>
                  <a:prstClr val="black"/>
                </a:solidFill>
              </a:rPr>
              <a:t>2. </a:t>
            </a:r>
            <a:r>
              <a:rPr lang="vi-VN" sz="2800" dirty="0">
                <a:solidFill>
                  <a:prstClr val="black"/>
                </a:solidFill>
              </a:rPr>
              <a:t>Chiếc cổ dài của hươu cao cổ giúp hươu với tới những cành lá trên cao và dễ dàng phát hiện kẻ thù. Nó chỉ bất tiện khi hươu cúi xuống thấp. Khi đó, hươu cao cổ phải xoạc hai chân trước thật rộng mới cúi được đầu xuống vũng nước để uống.</a:t>
            </a:r>
          </a:p>
        </p:txBody>
      </p:sp>
      <p:sp>
        <p:nvSpPr>
          <p:cNvPr id="9" name="TextBox 8"/>
          <p:cNvSpPr txBox="1"/>
          <p:nvPr/>
        </p:nvSpPr>
        <p:spPr>
          <a:xfrm>
            <a:off x="461197" y="3950684"/>
            <a:ext cx="9734522" cy="2677656"/>
          </a:xfrm>
          <a:prstGeom prst="rect">
            <a:avLst/>
          </a:prstGeom>
          <a:noFill/>
        </p:spPr>
        <p:txBody>
          <a:bodyPr wrap="square" rtlCol="0">
            <a:spAutoFit/>
          </a:bodyPr>
          <a:lstStyle/>
          <a:p>
            <a:r>
              <a:rPr lang="vi-VN" sz="2800" dirty="0">
                <a:solidFill>
                  <a:prstClr val="black"/>
                </a:solidFill>
              </a:rPr>
              <a:t>3. Hươu cao cổ không bao giờ tranh giành thức ăn hay nơi ở với bất kì loài vật nào. Trên đồng cỏ, hươu cao cổ sống hoà bình với nhiều loài vật ăn cỏ khác như linh dương, đà điểu, ngựa vằn,...</a:t>
            </a:r>
            <a:endParaRPr lang="en-GB" sz="2800" dirty="0">
              <a:solidFill>
                <a:prstClr val="black"/>
              </a:solidFill>
            </a:endParaRPr>
          </a:p>
          <a:p>
            <a:r>
              <a:rPr lang="en-GB" sz="2800" i="1" dirty="0">
                <a:solidFill>
                  <a:prstClr val="black"/>
                </a:solidFill>
              </a:rPr>
              <a:t>                                       </a:t>
            </a:r>
            <a:r>
              <a:rPr lang="en-US" sz="2800" i="1" dirty="0">
                <a:solidFill>
                  <a:prstClr val="black"/>
                </a:solidFill>
              </a:rPr>
              <a:t>Theo </a:t>
            </a:r>
            <a:r>
              <a:rPr lang="en-US" sz="2800" i="1" dirty="0" err="1">
                <a:solidFill>
                  <a:prstClr val="black"/>
                </a:solidFill>
              </a:rPr>
              <a:t>sách</a:t>
            </a:r>
            <a:r>
              <a:rPr lang="en-US" sz="2800" i="1" dirty="0">
                <a:solidFill>
                  <a:prstClr val="black"/>
                </a:solidFill>
              </a:rPr>
              <a:t> </a:t>
            </a:r>
            <a:r>
              <a:rPr lang="en-US" sz="2800" i="1" dirty="0" err="1">
                <a:solidFill>
                  <a:prstClr val="black"/>
                </a:solidFill>
              </a:rPr>
              <a:t>Bí</a:t>
            </a:r>
            <a:r>
              <a:rPr lang="en-US" sz="2800" i="1" dirty="0">
                <a:solidFill>
                  <a:prstClr val="black"/>
                </a:solidFill>
              </a:rPr>
              <a:t> </a:t>
            </a:r>
            <a:r>
              <a:rPr lang="en-US" sz="2800" i="1" dirty="0" err="1">
                <a:solidFill>
                  <a:prstClr val="black"/>
                </a:solidFill>
              </a:rPr>
              <a:t>ẩn</a:t>
            </a:r>
            <a:r>
              <a:rPr lang="en-US" sz="2800" i="1" dirty="0">
                <a:solidFill>
                  <a:prstClr val="black"/>
                </a:solidFill>
              </a:rPr>
              <a:t> </a:t>
            </a:r>
            <a:r>
              <a:rPr lang="en-US" sz="2800" i="1" dirty="0" err="1">
                <a:solidFill>
                  <a:prstClr val="black"/>
                </a:solidFill>
              </a:rPr>
              <a:t>thế</a:t>
            </a:r>
            <a:r>
              <a:rPr lang="en-US" sz="2800" i="1" dirty="0">
                <a:solidFill>
                  <a:prstClr val="black"/>
                </a:solidFill>
              </a:rPr>
              <a:t> </a:t>
            </a:r>
            <a:r>
              <a:rPr lang="en-US" sz="2800" i="1" dirty="0" err="1">
                <a:solidFill>
                  <a:prstClr val="black"/>
                </a:solidFill>
              </a:rPr>
              <a:t>giới</a:t>
            </a:r>
            <a:r>
              <a:rPr lang="en-US" sz="2800" i="1" dirty="0">
                <a:solidFill>
                  <a:prstClr val="black"/>
                </a:solidFill>
              </a:rPr>
              <a:t> </a:t>
            </a:r>
            <a:r>
              <a:rPr lang="en-US" sz="2800" i="1" dirty="0" err="1">
                <a:solidFill>
                  <a:prstClr val="black"/>
                </a:solidFill>
              </a:rPr>
              <a:t>loài</a:t>
            </a:r>
            <a:r>
              <a:rPr lang="en-US" sz="2800" i="1" dirty="0">
                <a:solidFill>
                  <a:prstClr val="black"/>
                </a:solidFill>
              </a:rPr>
              <a:t> </a:t>
            </a:r>
            <a:r>
              <a:rPr lang="en-US" sz="2800" i="1" dirty="0" err="1">
                <a:solidFill>
                  <a:prstClr val="black"/>
                </a:solidFill>
              </a:rPr>
              <a:t>vật</a:t>
            </a:r>
            <a:endParaRPr lang="en-US" sz="2800" i="1" dirty="0">
              <a:solidFill>
                <a:prstClr val="black"/>
              </a:solidFill>
            </a:endParaRPr>
          </a:p>
          <a:p>
            <a:endParaRPr lang="en-US" sz="2800" dirty="0">
              <a:solidFill>
                <a:prstClr val="black"/>
              </a:solidFill>
            </a:endParaRPr>
          </a:p>
        </p:txBody>
      </p:sp>
      <p:sp>
        <p:nvSpPr>
          <p:cNvPr id="10" name="Rounded Rectangle 9"/>
          <p:cNvSpPr/>
          <p:nvPr/>
        </p:nvSpPr>
        <p:spPr>
          <a:xfrm>
            <a:off x="9349264" y="63228"/>
            <a:ext cx="2574280" cy="533400"/>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0844" tIns="45417" rIns="90844" bIns="45417" rtlCol="0" anchor="ctr"/>
          <a:lstStyle/>
          <a:p>
            <a:pPr algn="ctr"/>
            <a:r>
              <a:rPr lang="en-US" sz="2800" b="1" dirty="0" err="1">
                <a:solidFill>
                  <a:schemeClr val="tx1"/>
                </a:solidFill>
              </a:rPr>
              <a:t>Đọc</a:t>
            </a:r>
            <a:r>
              <a:rPr lang="en-US" sz="2800" b="1" dirty="0">
                <a:solidFill>
                  <a:schemeClr val="tx1"/>
                </a:solidFill>
              </a:rPr>
              <a:t> </a:t>
            </a:r>
            <a:r>
              <a:rPr lang="en-US" sz="2800" b="1" dirty="0" err="1">
                <a:solidFill>
                  <a:schemeClr val="tx1"/>
                </a:solidFill>
              </a:rPr>
              <a:t>lại</a:t>
            </a:r>
            <a:r>
              <a:rPr lang="en-US" sz="2800" b="1" dirty="0">
                <a:solidFill>
                  <a:schemeClr val="tx1"/>
                </a:solidFill>
              </a:rPr>
              <a:t> </a:t>
            </a:r>
            <a:r>
              <a:rPr lang="en-US" sz="2800" b="1" dirty="0" err="1">
                <a:solidFill>
                  <a:schemeClr val="tx1"/>
                </a:solidFill>
              </a:rPr>
              <a:t>bài</a:t>
            </a:r>
            <a:endParaRPr lang="en-US" sz="2800" b="1" dirty="0">
              <a:solidFill>
                <a:schemeClr val="tx1"/>
              </a:solidFill>
            </a:endParaRPr>
          </a:p>
        </p:txBody>
      </p:sp>
    </p:spTree>
    <p:extLst>
      <p:ext uri="{BB962C8B-B14F-4D97-AF65-F5344CB8AC3E}">
        <p14:creationId xmlns:p14="http://schemas.microsoft.com/office/powerpoint/2010/main" val="39212198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B72A909-F640-44C3-A45E-94D3741CC102}"/>
              </a:ext>
            </a:extLst>
          </p:cNvPr>
          <p:cNvPicPr>
            <a:picLocks noChangeAspect="1"/>
          </p:cNvPicPr>
          <p:nvPr/>
        </p:nvPicPr>
        <p:blipFill>
          <a:blip r:embed="rId3"/>
          <a:stretch>
            <a:fillRect/>
          </a:stretch>
        </p:blipFill>
        <p:spPr>
          <a:xfrm>
            <a:off x="0" y="1615"/>
            <a:ext cx="12161838" cy="6854793"/>
          </a:xfrm>
          <a:prstGeom prst="rect">
            <a:avLst/>
          </a:prstGeom>
        </p:spPr>
      </p:pic>
      <p:pic>
        <p:nvPicPr>
          <p:cNvPr id="15" name="图片 14">
            <a:extLst>
              <a:ext uri="{FF2B5EF4-FFF2-40B4-BE49-F238E27FC236}">
                <a16:creationId xmlns:a16="http://schemas.microsoft.com/office/drawing/2014/main" id="{2112E36B-13D2-4467-9B52-8E5C6F4C9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1225" y="1230150"/>
            <a:ext cx="5651583" cy="4584241"/>
          </a:xfrm>
          <a:prstGeom prst="rect">
            <a:avLst/>
          </a:prstGeom>
        </p:spPr>
      </p:pic>
      <p:sp>
        <p:nvSpPr>
          <p:cNvPr id="6" name="文本框 5">
            <a:extLst>
              <a:ext uri="{FF2B5EF4-FFF2-40B4-BE49-F238E27FC236}">
                <a16:creationId xmlns:a16="http://schemas.microsoft.com/office/drawing/2014/main" id="{2A99F589-E17B-4DA1-BD39-285DC6DE3A95}"/>
              </a:ext>
            </a:extLst>
          </p:cNvPr>
          <p:cNvSpPr txBox="1"/>
          <p:nvPr/>
        </p:nvSpPr>
        <p:spPr>
          <a:xfrm>
            <a:off x="4381230" y="1518386"/>
            <a:ext cx="3651561" cy="1927944"/>
          </a:xfrm>
          <a:prstGeom prst="rect">
            <a:avLst/>
          </a:prstGeom>
          <a:noFill/>
        </p:spPr>
        <p:txBody>
          <a:bodyPr wrap="square" lIns="91266" tIns="45634" rIns="91266" bIns="45634" rtlCol="0">
            <a:spAutoFit/>
          </a:bodyPr>
          <a:lstStyle>
            <a:defPPr>
              <a:defRPr lang="zh-CN"/>
            </a:defPPr>
            <a:lvl1pPr>
              <a:defRPr sz="4800" spc="-150">
                <a:solidFill>
                  <a:srgbClr val="67CEC9"/>
                </a:solidFill>
                <a:latin typeface="方正喵呜体" panose="02010600010101010101" pitchFamily="2" charset="-122"/>
                <a:ea typeface="方正喵呜体" panose="02010600010101010101" pitchFamily="2" charset="-122"/>
              </a:defRPr>
            </a:lvl1pPr>
          </a:lstStyle>
          <a:p>
            <a:pPr algn="ctr" defTabSz="912676"/>
            <a:r>
              <a:rPr lang="en-US" altLang="zh-CN" sz="5900" dirty="0">
                <a:latin typeface="Arial-Rounded"/>
                <a:ea typeface="字魂59号-创粗黑" panose="00000500000000000000" pitchFamily="2" charset="-122"/>
                <a:sym typeface="字魂59号-创粗黑" panose="00000500000000000000" pitchFamily="2" charset="-122"/>
              </a:rPr>
              <a:t>CỦNG CỐ, DẶN DÒ</a:t>
            </a:r>
            <a:endParaRPr lang="zh-CN" altLang="en-US" sz="5900" dirty="0">
              <a:latin typeface="Arial-Rounded"/>
              <a:ea typeface="字魂59号-创粗黑" panose="00000500000000000000" pitchFamily="2" charset="-122"/>
              <a:sym typeface="字魂59号-创粗黑" panose="00000500000000000000" pitchFamily="2" charset="-122"/>
            </a:endParaRPr>
          </a:p>
        </p:txBody>
      </p:sp>
      <p:pic>
        <p:nvPicPr>
          <p:cNvPr id="7" name="图片 6">
            <a:extLst>
              <a:ext uri="{FF2B5EF4-FFF2-40B4-BE49-F238E27FC236}">
                <a16:creationId xmlns:a16="http://schemas.microsoft.com/office/drawing/2014/main" id="{663224E2-D8FD-4D3A-9B41-F6C10190B137}"/>
              </a:ext>
            </a:extLst>
          </p:cNvPr>
          <p:cNvPicPr>
            <a:picLocks noChangeAspect="1"/>
          </p:cNvPicPr>
          <p:nvPr/>
        </p:nvPicPr>
        <p:blipFill>
          <a:blip r:embed="rId5"/>
          <a:stretch>
            <a:fillRect/>
          </a:stretch>
        </p:blipFill>
        <p:spPr>
          <a:xfrm>
            <a:off x="2239890" y="1598483"/>
            <a:ext cx="825776" cy="469672"/>
          </a:xfrm>
          <a:prstGeom prst="rect">
            <a:avLst/>
          </a:prstGeom>
        </p:spPr>
      </p:pic>
      <p:pic>
        <p:nvPicPr>
          <p:cNvPr id="8" name="图片 7">
            <a:extLst>
              <a:ext uri="{FF2B5EF4-FFF2-40B4-BE49-F238E27FC236}">
                <a16:creationId xmlns:a16="http://schemas.microsoft.com/office/drawing/2014/main" id="{6C6E65F0-9E53-4B91-9F00-475286250E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76" y="1769328"/>
            <a:ext cx="3488791" cy="3497443"/>
          </a:xfrm>
          <a:prstGeom prst="rect">
            <a:avLst/>
          </a:prstGeom>
        </p:spPr>
      </p:pic>
      <p:pic>
        <p:nvPicPr>
          <p:cNvPr id="9" name="图片 8">
            <a:extLst>
              <a:ext uri="{FF2B5EF4-FFF2-40B4-BE49-F238E27FC236}">
                <a16:creationId xmlns:a16="http://schemas.microsoft.com/office/drawing/2014/main" id="{31D6881D-1C43-40C5-9D79-C7A80CB004A8}"/>
              </a:ext>
            </a:extLst>
          </p:cNvPr>
          <p:cNvPicPr>
            <a:picLocks noChangeAspect="1"/>
          </p:cNvPicPr>
          <p:nvPr/>
        </p:nvPicPr>
        <p:blipFill rotWithShape="1">
          <a:blip r:embed="rId7"/>
          <a:srcRect b="5842"/>
          <a:stretch/>
        </p:blipFill>
        <p:spPr>
          <a:xfrm>
            <a:off x="0" y="5116165"/>
            <a:ext cx="12161838" cy="1741845"/>
          </a:xfrm>
          <a:prstGeom prst="rect">
            <a:avLst/>
          </a:prstGeom>
        </p:spPr>
      </p:pic>
      <p:pic>
        <p:nvPicPr>
          <p:cNvPr id="10" name="图片 9">
            <a:extLst>
              <a:ext uri="{FF2B5EF4-FFF2-40B4-BE49-F238E27FC236}">
                <a16:creationId xmlns:a16="http://schemas.microsoft.com/office/drawing/2014/main" id="{58EA738B-EEF9-4A93-869E-DA1C9C2C9B50}"/>
              </a:ext>
            </a:extLst>
          </p:cNvPr>
          <p:cNvPicPr>
            <a:picLocks noChangeAspect="1"/>
          </p:cNvPicPr>
          <p:nvPr/>
        </p:nvPicPr>
        <p:blipFill rotWithShape="1">
          <a:blip r:embed="rId8">
            <a:extLst>
              <a:ext uri="{28A0092B-C50C-407E-A947-70E740481C1C}">
                <a14:useLocalDpi xmlns:a14="http://schemas.microsoft.com/office/drawing/2010/main" val="0"/>
              </a:ext>
            </a:extLst>
          </a:blip>
          <a:srcRect t="28467" b="33621"/>
          <a:stretch/>
        </p:blipFill>
        <p:spPr>
          <a:xfrm rot="358970">
            <a:off x="8170152" y="439427"/>
            <a:ext cx="2777513" cy="1055607"/>
          </a:xfrm>
          <a:prstGeom prst="rect">
            <a:avLst/>
          </a:prstGeom>
        </p:spPr>
      </p:pic>
      <p:pic>
        <p:nvPicPr>
          <p:cNvPr id="11" name="图片 10">
            <a:extLst>
              <a:ext uri="{FF2B5EF4-FFF2-40B4-BE49-F238E27FC236}">
                <a16:creationId xmlns:a16="http://schemas.microsoft.com/office/drawing/2014/main" id="{C1EDAB4F-5359-45F0-AD15-B311E7D67E6E}"/>
              </a:ext>
            </a:extLst>
          </p:cNvPr>
          <p:cNvPicPr>
            <a:picLocks noChangeAspect="1"/>
          </p:cNvPicPr>
          <p:nvPr/>
        </p:nvPicPr>
        <p:blipFill rotWithShape="1">
          <a:blip r:embed="rId9">
            <a:extLst>
              <a:ext uri="{28A0092B-C50C-407E-A947-70E740481C1C}">
                <a14:useLocalDpi xmlns:a14="http://schemas.microsoft.com/office/drawing/2010/main" val="0"/>
              </a:ext>
            </a:extLst>
          </a:blip>
          <a:srcRect l="31560" t="79751" r="62526" b="10385"/>
          <a:stretch/>
        </p:blipFill>
        <p:spPr>
          <a:xfrm>
            <a:off x="4205387" y="4340535"/>
            <a:ext cx="717748" cy="674559"/>
          </a:xfrm>
          <a:prstGeom prst="rect">
            <a:avLst/>
          </a:prstGeom>
        </p:spPr>
      </p:pic>
      <p:pic>
        <p:nvPicPr>
          <p:cNvPr id="12" name="图片 11">
            <a:extLst>
              <a:ext uri="{FF2B5EF4-FFF2-40B4-BE49-F238E27FC236}">
                <a16:creationId xmlns:a16="http://schemas.microsoft.com/office/drawing/2014/main" id="{559DE14B-92C4-41DB-BDB6-8505AE85B302}"/>
              </a:ext>
            </a:extLst>
          </p:cNvPr>
          <p:cNvPicPr>
            <a:picLocks noChangeAspect="1"/>
          </p:cNvPicPr>
          <p:nvPr/>
        </p:nvPicPr>
        <p:blipFill rotWithShape="1">
          <a:blip r:embed="rId9">
            <a:extLst>
              <a:ext uri="{28A0092B-C50C-407E-A947-70E740481C1C}">
                <a14:useLocalDpi xmlns:a14="http://schemas.microsoft.com/office/drawing/2010/main" val="0"/>
              </a:ext>
            </a:extLst>
          </a:blip>
          <a:srcRect l="65155" t="79482" r="28931" b="10654"/>
          <a:stretch/>
        </p:blipFill>
        <p:spPr>
          <a:xfrm>
            <a:off x="7909843" y="5139837"/>
            <a:ext cx="717748" cy="674559"/>
          </a:xfrm>
          <a:prstGeom prst="rect">
            <a:avLst/>
          </a:prstGeom>
        </p:spPr>
      </p:pic>
    </p:spTree>
    <p:extLst>
      <p:ext uri="{BB962C8B-B14F-4D97-AF65-F5344CB8AC3E}">
        <p14:creationId xmlns:p14="http://schemas.microsoft.com/office/powerpoint/2010/main" val="1775661314"/>
      </p:ext>
    </p:extLst>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14:presetBounceEnd="67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7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t="3561" b="12057"/>
          <a:stretch>
            <a:fillRect/>
          </a:stretch>
        </p:blipFill>
        <p:spPr bwMode="auto">
          <a:xfrm>
            <a:off x="0" y="84139"/>
            <a:ext cx="1216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2067942" y="839749"/>
            <a:ext cx="8025968" cy="1250731"/>
          </a:xfrm>
          <a:prstGeom prst="rect">
            <a:avLst/>
          </a:prstGeom>
          <a:solidFill>
            <a:schemeClr val="accent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lnRef>
          <a:fillRef idx="1">
            <a:schemeClr val="lt1"/>
          </a:fillRef>
          <a:effectRef idx="0">
            <a:schemeClr val="accent2"/>
          </a:effectRef>
          <a:fontRef idx="minor">
            <a:schemeClr val="dk1"/>
          </a:fontRef>
        </p:style>
        <p:txBody>
          <a:bodyPr lIns="91266" tIns="45634" rIns="91266" bIns="45634" anchor="ctr"/>
          <a:lstStyle>
            <a:lvl1pPr algn="l" defTabSz="457200" rtl="0" eaLnBrk="1" latinLnBrk="0" hangingPunct="1">
              <a:spcBef>
                <a:spcPct val="0"/>
              </a:spcBef>
              <a:buNone/>
              <a:defRPr sz="3600" kern="1200">
                <a:solidFill>
                  <a:schemeClr val="dk1"/>
                </a:solidFill>
                <a:latin typeface="+mn-lt"/>
                <a:ea typeface="+mn-ea"/>
                <a:cs typeface="+mn-cs"/>
              </a:defRPr>
            </a:lvl1pPr>
            <a:lvl2pPr eaLnBrk="1" hangingPunct="1">
              <a:defRPr>
                <a:solidFill>
                  <a:schemeClr val="dk1"/>
                </a:solidFill>
                <a:latin typeface="+mn-lt"/>
                <a:ea typeface="+mn-ea"/>
                <a:cs typeface="+mn-cs"/>
              </a:defRPr>
            </a:lvl2pPr>
            <a:lvl3pPr eaLnBrk="1" hangingPunct="1">
              <a:defRPr>
                <a:solidFill>
                  <a:schemeClr val="dk1"/>
                </a:solidFill>
                <a:latin typeface="+mn-lt"/>
                <a:ea typeface="+mn-ea"/>
                <a:cs typeface="+mn-cs"/>
              </a:defRPr>
            </a:lvl3pPr>
            <a:lvl4pPr eaLnBrk="1" hangingPunct="1">
              <a:defRPr>
                <a:solidFill>
                  <a:schemeClr val="dk1"/>
                </a:solidFill>
                <a:latin typeface="+mn-lt"/>
                <a:ea typeface="+mn-ea"/>
                <a:cs typeface="+mn-cs"/>
              </a:defRPr>
            </a:lvl4pPr>
            <a:lvl5pPr eaLnBrk="1" hangingPunct="1">
              <a:defRPr>
                <a:solidFill>
                  <a:schemeClr val="dk1"/>
                </a:solidFill>
                <a:latin typeface="+mn-lt"/>
                <a:ea typeface="+mn-ea"/>
                <a:cs typeface="+mn-cs"/>
              </a:defRPr>
            </a:lvl5pPr>
            <a:lvl6pPr eaLnBrk="1" hangingPunct="1">
              <a:defRPr>
                <a:solidFill>
                  <a:schemeClr val="dk1"/>
                </a:solidFill>
                <a:latin typeface="+mn-lt"/>
                <a:ea typeface="+mn-ea"/>
                <a:cs typeface="+mn-cs"/>
              </a:defRPr>
            </a:lvl6pPr>
            <a:lvl7pPr eaLnBrk="1" hangingPunct="1">
              <a:defRPr>
                <a:solidFill>
                  <a:schemeClr val="dk1"/>
                </a:solidFill>
                <a:latin typeface="+mn-lt"/>
                <a:ea typeface="+mn-ea"/>
                <a:cs typeface="+mn-cs"/>
              </a:defRPr>
            </a:lvl7pPr>
            <a:lvl8pPr eaLnBrk="1" hangingPunct="1">
              <a:defRPr>
                <a:solidFill>
                  <a:schemeClr val="dk1"/>
                </a:solidFill>
                <a:latin typeface="+mn-lt"/>
                <a:ea typeface="+mn-ea"/>
                <a:cs typeface="+mn-cs"/>
              </a:defRPr>
            </a:lvl8pPr>
            <a:lvl9pPr eaLnBrk="1" hangingPunct="1">
              <a:defRPr>
                <a:solidFill>
                  <a:schemeClr val="dk1"/>
                </a:solidFill>
                <a:latin typeface="+mn-lt"/>
                <a:ea typeface="+mn-ea"/>
                <a:cs typeface="+mn-cs"/>
              </a:defRPr>
            </a:lvl9pPr>
          </a:lstStyle>
          <a:p>
            <a:pPr algn="ctr">
              <a:defRPr/>
            </a:pPr>
            <a:endParaRPr lang="en-US" sz="5500" dirty="0">
              <a:solidFill>
                <a:prstClr val="black"/>
              </a:solidFill>
              <a:ea typeface="Arial-Rounded" pitchFamily="34" charset="0"/>
              <a:cs typeface="Arial-Rounded" pitchFamily="34" charset="0"/>
            </a:endParaRPr>
          </a:p>
        </p:txBody>
      </p:sp>
    </p:spTree>
    <p:extLst>
      <p:ext uri="{BB962C8B-B14F-4D97-AF65-F5344CB8AC3E}">
        <p14:creationId xmlns:p14="http://schemas.microsoft.com/office/powerpoint/2010/main" val="21321338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612" y="2122446"/>
            <a:ext cx="147272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103" y="2127310"/>
            <a:ext cx="5754501"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769864" y="2048294"/>
              <a:ext cx="2004544" cy="761747"/>
            </a:xfrm>
            <a:prstGeom prst="rect">
              <a:avLst/>
            </a:prstGeom>
            <a:grpFill/>
          </p:spPr>
          <p:txBody>
            <a:bodyPr wrap="none" rtlCol="0">
              <a:spAutoFit/>
            </a:bodyPr>
            <a:lstStyle/>
            <a:p>
              <a:r>
                <a:rPr lang="en-US" sz="6000" b="1" dirty="0">
                  <a:solidFill>
                    <a:srgbClr val="0418AC"/>
                  </a:solidFill>
                  <a:latin typeface="Arial-Rounded" panose="020B0500000000000000" pitchFamily="34" charset="0"/>
                  <a:ea typeface="Arial-Rounded" panose="020B0500000000000000" pitchFamily="34" charset="0"/>
                  <a:cs typeface="Arial-Rounded" panose="020B0500000000000000" pitchFamily="34" charset="0"/>
                </a:rPr>
                <a:t>CHIA SẺ</a:t>
              </a:r>
            </a:p>
          </p:txBody>
        </p:sp>
      </p:grpSp>
      <p:grpSp>
        <p:nvGrpSpPr>
          <p:cNvPr id="9" name="Group 8"/>
          <p:cNvGrpSpPr/>
          <p:nvPr/>
        </p:nvGrpSpPr>
        <p:grpSpPr>
          <a:xfrm>
            <a:off x="2411308" y="2376210"/>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90025" y="2931931"/>
            <a:ext cx="2557644" cy="341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89" y="2931931"/>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28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8519" y="228600"/>
            <a:ext cx="5638800" cy="523220"/>
          </a:xfrm>
          <a:prstGeom prst="rect">
            <a:avLst/>
          </a:prstGeom>
          <a:noFill/>
          <a:ln w="28575">
            <a:solidFill>
              <a:schemeClr val="accent3">
                <a:lumMod val="60000"/>
                <a:lumOff val="40000"/>
              </a:schemeClr>
            </a:solidFill>
          </a:ln>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p:cNvSpPr txBox="1"/>
          <p:nvPr/>
        </p:nvSpPr>
        <p:spPr>
          <a:xfrm>
            <a:off x="1043315" y="969457"/>
            <a:ext cx="7171204" cy="954107"/>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a) Con gì có bướu trên lưng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Trời nắng cổ khát, vẫn băng đường dài?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4957788" y="2140581"/>
            <a:ext cx="7171204" cy="954107"/>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 Con gì sống mũi mọc sừng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Mình mặc áo giá</a:t>
            </a:r>
            <a:r>
              <a:rPr lang="en-US" sz="2800" dirty="0">
                <a:latin typeface="Arial-Rounded" panose="020B0500000000000000" pitchFamily="34" charset="0"/>
                <a:ea typeface="Arial-Rounded" panose="020B0500000000000000" pitchFamily="34" charset="0"/>
                <a:cs typeface="Arial-Rounded" panose="020B0500000000000000" pitchFamily="34" charset="0"/>
              </a:rPr>
              <a:t>p</a:t>
            </a:r>
            <a:r>
              <a:rPr lang="vi-VN" sz="2800" dirty="0">
                <a:latin typeface="Arial-Rounded" panose="020B0500000000000000" pitchFamily="34" charset="0"/>
                <a:ea typeface="Arial-Rounded" panose="020B0500000000000000" pitchFamily="34" charset="0"/>
                <a:cs typeface="Arial-Rounded" panose="020B0500000000000000" pitchFamily="34" charset="0"/>
              </a:rPr>
              <a:t>, khỏe không ai bằng?</a:t>
            </a:r>
          </a:p>
        </p:txBody>
      </p:sp>
      <p:sp>
        <p:nvSpPr>
          <p:cNvPr id="6" name="TextBox 5"/>
          <p:cNvSpPr txBox="1"/>
          <p:nvPr/>
        </p:nvSpPr>
        <p:spPr>
          <a:xfrm>
            <a:off x="566059" y="3944034"/>
            <a:ext cx="5462530" cy="1384995"/>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 Con gì đuôi ngắn tai dài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Mắt hồng, lông mượt, có tài chạy nhanh?</a:t>
            </a:r>
          </a:p>
        </p:txBody>
      </p:sp>
      <p:sp>
        <p:nvSpPr>
          <p:cNvPr id="7" name="TextBox 6"/>
          <p:cNvSpPr txBox="1"/>
          <p:nvPr/>
        </p:nvSpPr>
        <p:spPr>
          <a:xfrm>
            <a:off x="6472010" y="4870850"/>
            <a:ext cx="4110210" cy="1815882"/>
          </a:xfrm>
          <a:prstGeom prst="rect">
            <a:avLst/>
          </a:prstGeom>
          <a:noFill/>
          <a:ln w="28575">
            <a:solidFill>
              <a:schemeClr val="accent3">
                <a:lumMod val="60000"/>
                <a:lumOff val="40000"/>
              </a:schemeClr>
            </a:solidFill>
          </a:ln>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d) Chuyền cành mau lẹ</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Có cái đuôi bông</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Hạt dẻ thích ăn</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Con gì thế nhỉ?</a:t>
            </a:r>
          </a:p>
        </p:txBody>
      </p:sp>
      <p:pic>
        <p:nvPicPr>
          <p:cNvPr id="2" name="Picture 1"/>
          <p:cNvPicPr>
            <a:picLocks noChangeAspect="1"/>
          </p:cNvPicPr>
          <p:nvPr/>
        </p:nvPicPr>
        <p:blipFill>
          <a:blip r:embed="rId3"/>
          <a:stretch>
            <a:fillRect/>
          </a:stretch>
        </p:blipFill>
        <p:spPr>
          <a:xfrm>
            <a:off x="2118519" y="4813135"/>
            <a:ext cx="3576744" cy="1931313"/>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493" b="94030" l="0" r="97661"/>
                    </a14:imgEffect>
                    <a14:imgEffect>
                      <a14:sharpenSoften amount="50000"/>
                    </a14:imgEffect>
                    <a14:imgEffect>
                      <a14:brightnessContrast bright="-20000" contrast="40000"/>
                    </a14:imgEffect>
                  </a14:imgLayer>
                </a14:imgProps>
              </a:ext>
            </a:extLst>
          </a:blip>
          <a:stretch>
            <a:fillRect/>
          </a:stretch>
        </p:blipFill>
        <p:spPr>
          <a:xfrm>
            <a:off x="7528719" y="76200"/>
            <a:ext cx="2895600" cy="2031087"/>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9396" b="96644" l="1942" r="94175"/>
                    </a14:imgEffect>
                    <a14:imgEffect>
                      <a14:sharpenSoften amount="50000"/>
                    </a14:imgEffect>
                  </a14:imgLayer>
                </a14:imgProps>
              </a:ext>
            </a:extLst>
          </a:blip>
          <a:stretch>
            <a:fillRect/>
          </a:stretch>
        </p:blipFill>
        <p:spPr>
          <a:xfrm>
            <a:off x="1089819" y="1846282"/>
            <a:ext cx="3581400" cy="2196177"/>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200" b="100000" l="0" r="100000"/>
                    </a14:imgEffect>
                    <a14:imgEffect>
                      <a14:sharpenSoften amount="50000"/>
                    </a14:imgEffect>
                  </a14:imgLayer>
                </a14:imgProps>
              </a:ext>
            </a:extLst>
          </a:blip>
          <a:stretch>
            <a:fillRect/>
          </a:stretch>
        </p:blipFill>
        <p:spPr>
          <a:xfrm>
            <a:off x="7028763" y="2985266"/>
            <a:ext cx="2996704" cy="1917535"/>
          </a:xfrm>
          <a:prstGeom prst="rect">
            <a:avLst/>
          </a:prstGeom>
        </p:spPr>
      </p:pic>
    </p:spTree>
    <p:extLst>
      <p:ext uri="{BB962C8B-B14F-4D97-AF65-F5344CB8AC3E}">
        <p14:creationId xmlns:p14="http://schemas.microsoft.com/office/powerpoint/2010/main" val="19168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0326" y="206382"/>
            <a:ext cx="8580593" cy="526052"/>
          </a:xfrm>
          <a:prstGeom prst="rect">
            <a:avLst/>
          </a:prstGeom>
          <a:solidFill>
            <a:schemeClr val="accent3">
              <a:lumMod val="40000"/>
              <a:lumOff val="60000"/>
            </a:schemeClr>
          </a:solidFill>
          <a:effectLst>
            <a:softEdge rad="127000"/>
          </a:effectLst>
        </p:spPr>
        <p:txBody>
          <a:bodyPr wrap="square" rtlCol="0">
            <a:spAutoFit/>
          </a:bodyPr>
          <a:lstStyle/>
          <a:p>
            <a:r>
              <a:rPr lang="en-GB" sz="2800" dirty="0">
                <a:latin typeface="Arial-Rounded" panose="020B0500000000000000" pitchFamily="34" charset="0"/>
                <a:ea typeface="Arial-Rounded" panose="020B0500000000000000" pitchFamily="34" charset="0"/>
                <a:cs typeface="Arial-Rounded" panose="020B0500000000000000" pitchFamily="34" charset="0"/>
              </a:rPr>
              <a:t>2. </a:t>
            </a:r>
            <a:r>
              <a:rPr lang="vi-VN" sz="2800" dirty="0">
                <a:latin typeface="Arial-Rounded" panose="020B0500000000000000" pitchFamily="34" charset="0"/>
                <a:ea typeface="Arial-Rounded" panose="020B0500000000000000" pitchFamily="34" charset="0"/>
                <a:cs typeface="Arial-Rounded" panose="020B0500000000000000" pitchFamily="34" charset="0"/>
              </a:rPr>
              <a:t>Đọc thơ hoặc hát về một con vật sống trong rừng.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4252119" y="1072915"/>
            <a:ext cx="3886200" cy="584775"/>
          </a:xfrm>
          <a:prstGeom prst="rect">
            <a:avLst/>
          </a:prstGeom>
          <a:solidFill>
            <a:schemeClr val="accent2">
              <a:lumMod val="20000"/>
              <a:lumOff val="80000"/>
            </a:schemeClr>
          </a:solidFill>
          <a:ln>
            <a:solidFill>
              <a:schemeClr val="accent2">
                <a:lumMod val="75000"/>
              </a:schemeClr>
            </a:solidFill>
          </a:ln>
          <a:effectLst>
            <a:softEdge rad="127000"/>
          </a:effectLst>
        </p:spPr>
        <p:txBody>
          <a:bodyPr wrap="square" rtlCol="0">
            <a:spAutoFit/>
          </a:bodyPr>
          <a:lstStyle/>
          <a:p>
            <a:r>
              <a:rPr lang="fi-FI" sz="3200" dirty="0">
                <a:latin typeface="Arial-Rounded" panose="020B0500000000000000" pitchFamily="34" charset="0"/>
                <a:ea typeface="Arial-Rounded" panose="020B0500000000000000" pitchFamily="34" charset="0"/>
                <a:cs typeface="Arial-Rounded" panose="020B0500000000000000" pitchFamily="34" charset="0"/>
              </a:rPr>
              <a:t>Bài thơ về con voi: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4099719" y="2033047"/>
            <a:ext cx="3886200" cy="3539430"/>
          </a:xfrm>
          <a:prstGeom prst="rect">
            <a:avLst/>
          </a:prstGeom>
          <a:solidFill>
            <a:schemeClr val="accent2">
              <a:lumMod val="20000"/>
              <a:lumOff val="80000"/>
            </a:schemeClr>
          </a:solidFill>
          <a:effectLst>
            <a:softEdge rad="127000"/>
          </a:effectLst>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Con vỏi, con voi,</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Cái vòi đi trước.</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Hai chân trước đi trước,</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Hai chân sau đi sau.</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Còn cái đuôi đi sau rốt.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Tôi xin kể nốt,</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Cái chuyện con voi.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2"/>
          <a:stretch>
            <a:fillRect/>
          </a:stretch>
        </p:blipFill>
        <p:spPr>
          <a:xfrm>
            <a:off x="7558571" y="2344317"/>
            <a:ext cx="4419600" cy="3712415"/>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234" r="99533"/>
                    </a14:imgEffect>
                  </a14:imgLayer>
                </a14:imgProps>
              </a:ext>
            </a:extLst>
          </a:blip>
          <a:stretch>
            <a:fillRect/>
          </a:stretch>
        </p:blipFill>
        <p:spPr>
          <a:xfrm>
            <a:off x="213519" y="2057400"/>
            <a:ext cx="3657600" cy="4286250"/>
          </a:xfrm>
          <a:prstGeom prst="rect">
            <a:avLst/>
          </a:prstGeom>
        </p:spPr>
      </p:pic>
    </p:spTree>
    <p:extLst>
      <p:ext uri="{BB962C8B-B14F-4D97-AF65-F5344CB8AC3E}">
        <p14:creationId xmlns:p14="http://schemas.microsoft.com/office/powerpoint/2010/main" val="237140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2519" y="381000"/>
            <a:ext cx="4343400" cy="707886"/>
          </a:xfrm>
          <a:prstGeom prst="rect">
            <a:avLst/>
          </a:prstGeom>
          <a:solidFill>
            <a:schemeClr val="accent2">
              <a:lumMod val="20000"/>
              <a:lumOff val="80000"/>
            </a:schemeClr>
          </a:solidFill>
          <a:effectLst>
            <a:softEdge rad="127000"/>
          </a:effectLst>
        </p:spPr>
        <p:txBody>
          <a:bodyPr wrap="square" rtlCol="0">
            <a:spAutoFit/>
          </a:bodyPr>
          <a:lstStyle/>
          <a:p>
            <a:r>
              <a:rPr lang="fi-FI" sz="4000" dirty="0"/>
              <a:t>Bài hát về con voi:</a:t>
            </a:r>
            <a:endParaRPr lang="en-US" sz="4000" dirty="0"/>
          </a:p>
        </p:txBody>
      </p:sp>
      <p:pic>
        <p:nvPicPr>
          <p:cNvPr id="2" name="Chú Voi vui vẻ - Bài hát về Động Vật - Pinkfong! Những bài hát cho trẻ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4119" y="1066890"/>
            <a:ext cx="9753600" cy="4800600"/>
          </a:xfrm>
          <a:prstGeom prst="rect">
            <a:avLst/>
          </a:prstGeom>
        </p:spPr>
      </p:pic>
    </p:spTree>
    <p:extLst>
      <p:ext uri="{BB962C8B-B14F-4D97-AF65-F5344CB8AC3E}">
        <p14:creationId xmlns:p14="http://schemas.microsoft.com/office/powerpoint/2010/main" val="3228269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2202" y="4007799"/>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94513" y="3793317"/>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p:cNvPr>
          <p:cNvSpPr/>
          <p:nvPr/>
        </p:nvSpPr>
        <p:spPr>
          <a:xfrm>
            <a:off x="1425216" y="986617"/>
            <a:ext cx="9311407" cy="2806700"/>
          </a:xfrm>
          <a:prstGeom prst="rect">
            <a:avLst/>
          </a:prstGeom>
          <a:noFill/>
          <a:ln w="12700" cap="flat" cmpd="sng" algn="ctr">
            <a:noFill/>
            <a:prstDash val="solid"/>
            <a:miter lim="800000"/>
          </a:ln>
          <a:effectLst/>
        </p:spPr>
        <p:txBody>
          <a:bodyPr lIns="90956" tIns="45478" rIns="90956" bIns="45478" anchor="ctr"/>
          <a:lstStyle/>
          <a:p>
            <a:pPr algn="ctr" defTabSz="1212672">
              <a:spcAft>
                <a:spcPts val="1200"/>
              </a:spcAft>
              <a:defRPr/>
            </a:pPr>
            <a:r>
              <a:rPr lang="en-US" sz="54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54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a:p>
            <a:pPr algn="ctr" defTabSz="1212672">
              <a:defRPr/>
            </a:pP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Hươu</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cổ</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594301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404539" y="2122446"/>
            <a:ext cx="147271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650232" y="2127816"/>
            <a:ext cx="5754500"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13" name="TextBox 12"/>
            <p:cNvSpPr txBox="1"/>
            <p:nvPr/>
          </p:nvSpPr>
          <p:spPr>
            <a:xfrm>
              <a:off x="3311433" y="2026621"/>
              <a:ext cx="2746969" cy="692498"/>
            </a:xfrm>
            <a:prstGeom prst="rect">
              <a:avLst/>
            </a:prstGeom>
            <a:noFill/>
          </p:spPr>
          <p:txBody>
            <a:bodyPr wrap="none" rtlCol="0">
              <a:spAutoFit/>
            </a:bodyPr>
            <a:lstStyle/>
            <a:p>
              <a:r>
                <a:rPr lang="en-US" sz="5400" b="1" dirty="0">
                  <a:solidFill>
                    <a:srgbClr val="0418AC"/>
                  </a:solidFill>
                </a:rPr>
                <a:t>KHỞI ĐỘNG</a:t>
              </a:r>
            </a:p>
          </p:txBody>
        </p:sp>
      </p:grpSp>
      <p:grpSp>
        <p:nvGrpSpPr>
          <p:cNvPr id="9" name="Group 8"/>
          <p:cNvGrpSpPr/>
          <p:nvPr/>
        </p:nvGrpSpPr>
        <p:grpSpPr>
          <a:xfrm>
            <a:off x="2411307" y="2376683"/>
            <a:ext cx="1563838"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01113" y="2227634"/>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813685" y="2931930"/>
            <a:ext cx="3267379"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681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5548754</TotalTime>
  <Words>2049</Words>
  <Application>Microsoft Office PowerPoint</Application>
  <PresentationFormat>Custom</PresentationFormat>
  <Paragraphs>148</Paragraphs>
  <Slides>33</Slides>
  <Notes>31</Notes>
  <HiddenSlides>0</HiddenSlides>
  <MMClips>1</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33</vt:i4>
      </vt:variant>
    </vt:vector>
  </HeadingPairs>
  <TitlesOfParts>
    <vt:vector size="58" baseType="lpstr">
      <vt:lpstr>Microsoft Yahei</vt:lpstr>
      <vt:lpstr>Microsoft Yahei</vt:lpstr>
      <vt:lpstr>宋体</vt:lpstr>
      <vt:lpstr>SimSun-ExtB</vt:lpstr>
      <vt:lpstr>.黑体-日本语</vt:lpstr>
      <vt:lpstr>Arial</vt:lpstr>
      <vt:lpstr>Arial-Rounded</vt:lpstr>
      <vt:lpstr>Calibri</vt:lpstr>
      <vt:lpstr>Chivo Light</vt:lpstr>
      <vt:lpstr>HP001 4 hàng</vt:lpstr>
      <vt:lpstr>Times New Roman</vt:lpstr>
      <vt:lpstr>UTM Avo</vt:lpstr>
      <vt:lpstr>Wingdings</vt:lpstr>
      <vt:lpstr>华康方圆体W7</vt:lpstr>
      <vt:lpstr>字魂17号-萌趣果冻体</vt:lpstr>
      <vt:lpstr>字魂59号-创粗黑</vt:lpstr>
      <vt:lpstr>汉仪意宋W</vt:lpstr>
      <vt:lpstr>28_Office Theme</vt:lpstr>
      <vt:lpstr>Custom Design</vt:lpstr>
      <vt:lpstr>包图主题2</vt:lpstr>
      <vt:lpstr>8_Office Theme</vt:lpstr>
      <vt:lpstr>20_Office Theme</vt:lpstr>
      <vt:lpstr>1_Office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ICT</cp:lastModifiedBy>
  <cp:revision>359</cp:revision>
  <dcterms:created xsi:type="dcterms:W3CDTF">2021-07-12T14:11:26Z</dcterms:created>
  <dcterms:modified xsi:type="dcterms:W3CDTF">2025-03-17T07:20:15Z</dcterms:modified>
</cp:coreProperties>
</file>