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notesMasterIdLst>
    <p:notesMasterId r:id="rId28"/>
  </p:notesMasterIdLst>
  <p:sldIdLst>
    <p:sldId id="581" r:id="rId2"/>
    <p:sldId id="262" r:id="rId3"/>
    <p:sldId id="2642" r:id="rId4"/>
    <p:sldId id="299" r:id="rId5"/>
    <p:sldId id="2657" r:id="rId6"/>
    <p:sldId id="2656" r:id="rId7"/>
    <p:sldId id="2635" r:id="rId8"/>
    <p:sldId id="2647" r:id="rId9"/>
    <p:sldId id="2650" r:id="rId10"/>
    <p:sldId id="256" r:id="rId11"/>
    <p:sldId id="2661" r:id="rId12"/>
    <p:sldId id="266" r:id="rId13"/>
    <p:sldId id="2654" r:id="rId14"/>
    <p:sldId id="2662" r:id="rId15"/>
    <p:sldId id="2646" r:id="rId16"/>
    <p:sldId id="276" r:id="rId17"/>
    <p:sldId id="2655" r:id="rId18"/>
    <p:sldId id="279" r:id="rId19"/>
    <p:sldId id="2651" r:id="rId20"/>
    <p:sldId id="2663" r:id="rId21"/>
    <p:sldId id="2633" r:id="rId22"/>
    <p:sldId id="2637" r:id="rId23"/>
    <p:sldId id="2638" r:id="rId24"/>
    <p:sldId id="2639" r:id="rId25"/>
    <p:sldId id="281" r:id="rId26"/>
    <p:sldId id="2658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Đức Hoàng Minh" initials="ĐH" lastIdx="1" clrIdx="0">
    <p:extLst>
      <p:ext uri="{19B8F6BF-5375-455C-9EA6-DF929625EA0E}">
        <p15:presenceInfo xmlns:p15="http://schemas.microsoft.com/office/powerpoint/2012/main" userId="eee2f4c188772d5a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021"/>
    <a:srgbClr val="F3800D"/>
    <a:srgbClr val="F6530A"/>
    <a:srgbClr val="FC3324"/>
    <a:srgbClr val="FC1010"/>
    <a:srgbClr val="F91C17"/>
    <a:srgbClr val="FF9900"/>
    <a:srgbClr val="FFCC00"/>
    <a:srgbClr val="FF0000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53" autoAdjust="0"/>
    <p:restoredTop sz="93861" autoAdjust="0"/>
  </p:normalViewPr>
  <p:slideViewPr>
    <p:cSldViewPr snapToGrid="0">
      <p:cViewPr>
        <p:scale>
          <a:sx n="57" d="100"/>
          <a:sy n="57" d="100"/>
        </p:scale>
        <p:origin x="564" y="3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2T10:19:18.374"/>
    </inkml:context>
    <inkml:brush xml:id="br0">
      <inkml:brushProperty name="width" value="0.05" units="cm"/>
      <inkml:brushProperty name="height" value="0.05" units="cm"/>
      <inkml:brushProperty name="color" value="#F3A75B"/>
    </inkml:brush>
  </inkml:definitions>
  <inkml:trace contextRef="#ctx0" brushRef="#br0">1 0 24575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2T10:19:19.990"/>
    </inkml:context>
    <inkml:brush xml:id="br0">
      <inkml:brushProperty name="width" value="0.05" units="cm"/>
      <inkml:brushProperty name="height" value="0.05" units="cm"/>
      <inkml:brushProperty name="color" value="#F3A75B"/>
    </inkml:brush>
  </inkml:definitions>
  <inkml:trace contextRef="#ctx0" brushRef="#br0">0 0 24575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2T10:19:28.572"/>
    </inkml:context>
    <inkml:brush xml:id="br0">
      <inkml:brushProperty name="width" value="0.05" units="cm"/>
      <inkml:brushProperty name="height" value="0.05" units="cm"/>
      <inkml:brushProperty name="color" value="#F3A75B"/>
    </inkml:brush>
  </inkml:definitions>
  <inkml:trace contextRef="#ctx0" brushRef="#br0">1 0 24575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2T10:19:29.239"/>
    </inkml:context>
    <inkml:brush xml:id="br0">
      <inkml:brushProperty name="width" value="0.05" units="cm"/>
      <inkml:brushProperty name="height" value="0.05" units="cm"/>
      <inkml:brushProperty name="color" value="#F3A75B"/>
    </inkml:brush>
  </inkml:definitions>
  <inkml:trace contextRef="#ctx0" brushRef="#br0">1 0 24575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2T10:19:29.606"/>
    </inkml:context>
    <inkml:brush xml:id="br0">
      <inkml:brushProperty name="width" value="0.05" units="cm"/>
      <inkml:brushProperty name="height" value="0.05" units="cm"/>
      <inkml:brushProperty name="color" value="#F3A75B"/>
    </inkml:brush>
  </inkml:definitions>
  <inkml:trace contextRef="#ctx0" brushRef="#br0">1 0 24575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5112A2-1B9E-4F6F-8BD9-C2D4448EEFB4}" type="datetimeFigureOut">
              <a:rPr lang="en-US" smtClean="0"/>
              <a:t>3/27/2024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0938F3-5F83-4184-B7FA-0A2F341CFD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453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E936A2-9C6F-43A3-800B-F5446A32B7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66867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E936A2-9C6F-43A3-800B-F5446A32B7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28438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nêu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tính</a:t>
            </a:r>
            <a:r>
              <a:rPr lang="en-US" dirty="0"/>
              <a:t>, 1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nêu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đặt</a:t>
            </a:r>
            <a:r>
              <a:rPr lang="en-US" dirty="0"/>
              <a:t> </a:t>
            </a:r>
            <a:r>
              <a:rPr lang="en-US" dirty="0" err="1"/>
              <a:t>tính</a:t>
            </a:r>
            <a:endParaRPr lang="en-US" dirty="0"/>
          </a:p>
          <a:p>
            <a:r>
              <a:rPr lang="en-US" dirty="0" err="1"/>
              <a:t>Nhìn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hai</a:t>
            </a:r>
            <a:r>
              <a:rPr lang="en-US" dirty="0"/>
              <a:t> </a:t>
            </a:r>
            <a:r>
              <a:rPr lang="en-US" dirty="0" err="1"/>
              <a:t>phép</a:t>
            </a:r>
            <a:r>
              <a:rPr lang="en-US" dirty="0"/>
              <a:t> </a:t>
            </a:r>
            <a:r>
              <a:rPr lang="en-US" dirty="0" err="1"/>
              <a:t>tính</a:t>
            </a:r>
            <a:r>
              <a:rPr lang="en-US" dirty="0"/>
              <a:t> </a:t>
            </a:r>
            <a:r>
              <a:rPr lang="en-US" dirty="0" err="1"/>
              <a:t>này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xét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? 45 + 3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phép</a:t>
            </a:r>
            <a:r>
              <a:rPr lang="en-US" dirty="0"/>
              <a:t> </a:t>
            </a:r>
            <a:r>
              <a:rPr lang="en-US" dirty="0" err="1"/>
              <a:t>cộng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hai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1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số</a:t>
            </a:r>
            <a:endParaRPr lang="en-US" dirty="0"/>
          </a:p>
          <a:p>
            <a:r>
              <a:rPr lang="en-US" dirty="0"/>
              <a:t>13+ 22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phép</a:t>
            </a:r>
            <a:r>
              <a:rPr lang="en-US" dirty="0"/>
              <a:t> </a:t>
            </a:r>
            <a:r>
              <a:rPr lang="en-US" dirty="0" err="1"/>
              <a:t>cộng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hai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2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số</a:t>
            </a:r>
            <a:endParaRPr lang="en-US" dirty="0"/>
          </a:p>
          <a:p>
            <a:r>
              <a:rPr lang="en-US" dirty="0"/>
              <a:t>Khi </a:t>
            </a:r>
            <a:r>
              <a:rPr lang="en-US" dirty="0" err="1"/>
              <a:t>thực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tính</a:t>
            </a:r>
            <a:r>
              <a:rPr lang="en-US" dirty="0"/>
              <a:t> </a:t>
            </a:r>
            <a:r>
              <a:rPr lang="en-US" dirty="0" err="1"/>
              <a:t>hai</a:t>
            </a:r>
            <a:r>
              <a:rPr lang="en-US" dirty="0"/>
              <a:t> </a:t>
            </a:r>
            <a:r>
              <a:rPr lang="en-US" dirty="0" err="1"/>
              <a:t>phép</a:t>
            </a:r>
            <a:r>
              <a:rPr lang="en-US" dirty="0"/>
              <a:t> </a:t>
            </a:r>
            <a:r>
              <a:rPr lang="en-US" dirty="0" err="1"/>
              <a:t>tính</a:t>
            </a:r>
            <a:r>
              <a:rPr lang="en-US" dirty="0"/>
              <a:t> </a:t>
            </a:r>
            <a:r>
              <a:rPr lang="en-US" dirty="0" err="1"/>
              <a:t>này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 </a:t>
            </a:r>
            <a:r>
              <a:rPr lang="en-US" dirty="0" err="1"/>
              <a:t>giống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nhau</a:t>
            </a:r>
            <a:r>
              <a:rPr lang="en-US" dirty="0"/>
              <a:t>?</a:t>
            </a:r>
          </a:p>
          <a:p>
            <a:r>
              <a:rPr lang="en-US" dirty="0" err="1"/>
              <a:t>Giống</a:t>
            </a:r>
            <a:r>
              <a:rPr lang="en-US" dirty="0"/>
              <a:t>: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cộng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sô</a:t>
            </a:r>
            <a:r>
              <a:rPr lang="en-US" dirty="0"/>
              <a:t> </a:t>
            </a:r>
            <a:r>
              <a:rPr lang="en-US" dirty="0" err="1"/>
              <a:t>đơn</a:t>
            </a:r>
            <a:r>
              <a:rPr lang="en-US" dirty="0"/>
              <a:t> </a:t>
            </a:r>
            <a:r>
              <a:rPr lang="en-US" dirty="0" err="1"/>
              <a:t>vị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đơn</a:t>
            </a:r>
            <a:r>
              <a:rPr lang="en-US" dirty="0"/>
              <a:t> </a:t>
            </a:r>
            <a:r>
              <a:rPr lang="en-US" dirty="0" err="1"/>
              <a:t>vị</a:t>
            </a:r>
            <a:r>
              <a:rPr lang="en-US" dirty="0"/>
              <a:t>.</a:t>
            </a:r>
          </a:p>
          <a:p>
            <a:r>
              <a:rPr lang="en-US" dirty="0" err="1"/>
              <a:t>Khác</a:t>
            </a:r>
            <a:r>
              <a:rPr lang="en-US" dirty="0"/>
              <a:t>: 45 + 3: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sô</a:t>
            </a:r>
            <a:r>
              <a:rPr lang="en-US" dirty="0"/>
              <a:t> </a:t>
            </a:r>
            <a:r>
              <a:rPr lang="en-US" dirty="0" err="1"/>
              <a:t>chục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cộng</a:t>
            </a:r>
            <a:r>
              <a:rPr lang="en-US" dirty="0"/>
              <a:t>, </a:t>
            </a:r>
            <a:r>
              <a:rPr lang="en-US" dirty="0" err="1"/>
              <a:t>hạ</a:t>
            </a:r>
            <a:r>
              <a:rPr lang="en-US" dirty="0"/>
              <a:t> </a:t>
            </a:r>
            <a:r>
              <a:rPr lang="en-US" dirty="0" err="1"/>
              <a:t>xuống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viết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</a:p>
          <a:p>
            <a:r>
              <a:rPr lang="en-US" dirty="0"/>
              <a:t>13 + 22 :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chục</a:t>
            </a:r>
            <a:r>
              <a:rPr lang="en-US" dirty="0"/>
              <a:t> </a:t>
            </a:r>
            <a:r>
              <a:rPr lang="en-US" dirty="0" err="1"/>
              <a:t>cộng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chục</a:t>
            </a:r>
            <a:endParaRPr lang="en-US" dirty="0"/>
          </a:p>
          <a:p>
            <a:r>
              <a:rPr lang="en-US" dirty="0" err="1"/>
              <a:t>Chốt</a:t>
            </a:r>
            <a:r>
              <a:rPr lang="en-US" dirty="0"/>
              <a:t>: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viết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viết</a:t>
            </a:r>
            <a:r>
              <a:rPr lang="en-US" dirty="0"/>
              <a:t> </a:t>
            </a:r>
            <a:r>
              <a:rPr lang="en-US" dirty="0" err="1"/>
              <a:t>thẳng</a:t>
            </a:r>
            <a:r>
              <a:rPr lang="en-US" dirty="0"/>
              <a:t> </a:t>
            </a:r>
            <a:r>
              <a:rPr lang="en-US" dirty="0" err="1"/>
              <a:t>cột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tính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sang </a:t>
            </a:r>
            <a:r>
              <a:rPr lang="en-US" dirty="0" err="1"/>
              <a:t>trái</a:t>
            </a:r>
            <a:r>
              <a:rPr lang="en-US" dirty="0"/>
              <a:t> …</a:t>
            </a:r>
          </a:p>
          <a:p>
            <a:r>
              <a:rPr lang="en-US" dirty="0"/>
              <a:t> Sau </a:t>
            </a:r>
            <a:r>
              <a:rPr lang="en-US" dirty="0" err="1"/>
              <a:t>đây</a:t>
            </a:r>
            <a:r>
              <a:rPr lang="en-US" dirty="0"/>
              <a:t> </a:t>
            </a:r>
            <a:r>
              <a:rPr lang="en-US" dirty="0" err="1"/>
              <a:t>mời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sang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luyện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 1.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0938F3-5F83-4184-B7FA-0A2F341CFDA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1204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E936A2-9C6F-43A3-800B-F5446A32B7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41310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biết</a:t>
            </a:r>
            <a:r>
              <a:rPr lang="en-US" dirty="0"/>
              <a:t> 5 </a:t>
            </a:r>
            <a:r>
              <a:rPr lang="en-US" dirty="0" err="1"/>
              <a:t>khối</a:t>
            </a:r>
            <a:r>
              <a:rPr lang="en-US" dirty="0"/>
              <a:t> </a:t>
            </a:r>
            <a:r>
              <a:rPr lang="en-US" dirty="0" err="1"/>
              <a:t>lập</a:t>
            </a:r>
            <a:r>
              <a:rPr lang="en-US" dirty="0"/>
              <a:t> </a:t>
            </a:r>
            <a:r>
              <a:rPr lang="en-US" dirty="0" err="1"/>
              <a:t>phương</a:t>
            </a:r>
            <a:r>
              <a:rPr lang="en-US" dirty="0"/>
              <a:t> </a:t>
            </a:r>
            <a:r>
              <a:rPr lang="en-US" dirty="0" err="1"/>
              <a:t>rời</a:t>
            </a:r>
            <a:r>
              <a:rPr lang="en-US" dirty="0"/>
              <a:t> </a:t>
            </a:r>
            <a:r>
              <a:rPr lang="en-US" dirty="0" err="1"/>
              <a:t>thêm</a:t>
            </a:r>
            <a:r>
              <a:rPr lang="en-US" dirty="0"/>
              <a:t> 4 </a:t>
            </a:r>
            <a:r>
              <a:rPr lang="en-US" dirty="0" err="1"/>
              <a:t>klp</a:t>
            </a:r>
            <a:r>
              <a:rPr lang="en-US" dirty="0"/>
              <a:t> </a:t>
            </a:r>
            <a:r>
              <a:rPr lang="en-US" dirty="0" err="1"/>
              <a:t>rời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bnh</a:t>
            </a:r>
            <a:r>
              <a:rPr lang="en-US" dirty="0"/>
              <a:t> </a:t>
            </a:r>
            <a:r>
              <a:rPr lang="en-US" dirty="0" err="1"/>
              <a:t>khối</a:t>
            </a:r>
            <a:r>
              <a:rPr lang="en-US" dirty="0"/>
              <a:t> </a:t>
            </a:r>
            <a:r>
              <a:rPr lang="en-US" dirty="0" err="1"/>
              <a:t>lập</a:t>
            </a:r>
            <a:r>
              <a:rPr lang="en-US" dirty="0"/>
              <a:t> </a:t>
            </a:r>
            <a:r>
              <a:rPr lang="en-US" dirty="0" err="1"/>
              <a:t>phương</a:t>
            </a:r>
            <a:r>
              <a:rPr lang="en-US" dirty="0"/>
              <a:t>?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GV </a:t>
            </a:r>
            <a:r>
              <a:rPr lang="en-US" dirty="0" err="1"/>
              <a:t>viết</a:t>
            </a:r>
            <a:r>
              <a:rPr lang="en-US" dirty="0"/>
              <a:t> 9</a:t>
            </a:r>
          </a:p>
          <a:p>
            <a:r>
              <a:rPr lang="en-US" dirty="0" err="1"/>
              <a:t>Vậy</a:t>
            </a:r>
            <a:r>
              <a:rPr lang="en-US" dirty="0"/>
              <a:t> 2 </a:t>
            </a:r>
            <a:r>
              <a:rPr lang="en-US" dirty="0" err="1"/>
              <a:t>bó</a:t>
            </a:r>
            <a:r>
              <a:rPr lang="en-US" dirty="0"/>
              <a:t> </a:t>
            </a:r>
            <a:r>
              <a:rPr lang="en-US" dirty="0" err="1"/>
              <a:t>thẻ</a:t>
            </a:r>
            <a:r>
              <a:rPr lang="en-US" dirty="0"/>
              <a:t> 1 </a:t>
            </a:r>
            <a:r>
              <a:rPr lang="en-US" dirty="0" err="1"/>
              <a:t>chục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1 </a:t>
            </a:r>
            <a:r>
              <a:rPr lang="en-US" dirty="0" err="1"/>
              <a:t>bó</a:t>
            </a:r>
            <a:r>
              <a:rPr lang="en-US" dirty="0"/>
              <a:t> </a:t>
            </a:r>
            <a:r>
              <a:rPr lang="en-US" dirty="0" err="1"/>
              <a:t>thẻ</a:t>
            </a:r>
            <a:r>
              <a:rPr lang="en-US" dirty="0"/>
              <a:t> 1 </a:t>
            </a:r>
            <a:r>
              <a:rPr lang="en-US" dirty="0" err="1"/>
              <a:t>chục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bao </a:t>
            </a:r>
            <a:r>
              <a:rPr lang="en-US" dirty="0" err="1"/>
              <a:t>nhiêu</a:t>
            </a:r>
            <a:r>
              <a:rPr lang="en-US" dirty="0"/>
              <a:t> </a:t>
            </a:r>
            <a:r>
              <a:rPr lang="en-US" dirty="0" err="1"/>
              <a:t>bó</a:t>
            </a:r>
            <a:r>
              <a:rPr lang="en-US" dirty="0"/>
              <a:t> </a:t>
            </a:r>
            <a:r>
              <a:rPr lang="en-US" dirty="0" err="1"/>
              <a:t>thẻ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chục</a:t>
            </a:r>
            <a:r>
              <a:rPr lang="en-US" dirty="0"/>
              <a:t>. </a:t>
            </a:r>
            <a:r>
              <a:rPr lang="en-US" dirty="0" err="1"/>
              <a:t>Gọi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. GV </a:t>
            </a:r>
            <a:r>
              <a:rPr lang="en-US" dirty="0" err="1"/>
              <a:t>viết</a:t>
            </a:r>
            <a:r>
              <a:rPr lang="en-US" dirty="0"/>
              <a:t> 3</a:t>
            </a:r>
          </a:p>
          <a:p>
            <a:r>
              <a:rPr lang="en-US" dirty="0" err="1"/>
              <a:t>Thêm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gộp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thực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phép</a:t>
            </a:r>
            <a:r>
              <a:rPr lang="en-US" dirty="0"/>
              <a:t> </a:t>
            </a:r>
            <a:r>
              <a:rPr lang="en-US" dirty="0" err="1"/>
              <a:t>cộng</a:t>
            </a:r>
            <a:r>
              <a:rPr lang="en-US" dirty="0"/>
              <a:t> (</a:t>
            </a:r>
            <a:r>
              <a:rPr lang="en-US" dirty="0" err="1"/>
              <a:t>Viết</a:t>
            </a:r>
            <a:r>
              <a:rPr lang="en-US" dirty="0"/>
              <a:t> </a:t>
            </a:r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cộng</a:t>
            </a:r>
            <a:r>
              <a:rPr lang="en-US" dirty="0"/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272FB1-A455-43B0-8C77-0615C833CDC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1108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272625D7-B97B-4598-8705-C2F5C524C829}" type="datetimeFigureOut">
              <a:rPr lang="en-US" smtClean="0"/>
              <a:t>3/27/2024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EDF91DF4-F966-4461-A1FD-B900284E88B6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85223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625D7-B97B-4598-8705-C2F5C524C829}" type="datetimeFigureOut">
              <a:rPr lang="en-US" smtClean="0"/>
              <a:t>3/27/2024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91DF4-F966-4461-A1FD-B900284E88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5329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625D7-B97B-4598-8705-C2F5C524C829}" type="datetimeFigureOut">
              <a:rPr lang="en-US" smtClean="0"/>
              <a:t>3/27/2024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91DF4-F966-4461-A1FD-B900284E88B6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17418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625D7-B97B-4598-8705-C2F5C524C829}" type="datetimeFigureOut">
              <a:rPr lang="en-US" smtClean="0"/>
              <a:t>3/27/2024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91DF4-F966-4461-A1FD-B900284E88B6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87646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625D7-B97B-4598-8705-C2F5C524C829}" type="datetimeFigureOut">
              <a:rPr lang="en-US" smtClean="0"/>
              <a:t>3/27/2024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91DF4-F966-4461-A1FD-B900284E88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3185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625D7-B97B-4598-8705-C2F5C524C829}" type="datetimeFigureOut">
              <a:rPr lang="en-US" smtClean="0"/>
              <a:t>3/27/2024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91DF4-F966-4461-A1FD-B900284E88B6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54535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625D7-B97B-4598-8705-C2F5C524C829}" type="datetimeFigureOut">
              <a:rPr lang="en-US" smtClean="0"/>
              <a:t>3/27/2024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91DF4-F966-4461-A1FD-B900284E88B6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08547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625D7-B97B-4598-8705-C2F5C524C829}" type="datetimeFigureOut">
              <a:rPr lang="en-US" smtClean="0"/>
              <a:t>3/27/2024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91DF4-F966-4461-A1FD-B900284E88B6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33743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625D7-B97B-4598-8705-C2F5C524C829}" type="datetimeFigureOut">
              <a:rPr lang="en-US" smtClean="0"/>
              <a:t>3/27/2024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91DF4-F966-4461-A1FD-B900284E88B6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58089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625D7-B97B-4598-8705-C2F5C524C829}" type="datetimeFigureOut">
              <a:rPr lang="en-US" smtClean="0"/>
              <a:t>3/27/2024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91DF4-F966-4461-A1FD-B900284E88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7766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625D7-B97B-4598-8705-C2F5C524C829}" type="datetimeFigureOut">
              <a:rPr lang="en-US" smtClean="0"/>
              <a:t>3/27/2024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91DF4-F966-4461-A1FD-B900284E88B6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07564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625D7-B97B-4598-8705-C2F5C524C829}" type="datetimeFigureOut">
              <a:rPr lang="en-US" smtClean="0"/>
              <a:t>3/27/2024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91DF4-F966-4461-A1FD-B900284E88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9164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625D7-B97B-4598-8705-C2F5C524C829}" type="datetimeFigureOut">
              <a:rPr lang="en-US" smtClean="0"/>
              <a:t>3/27/2024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91DF4-F966-4461-A1FD-B900284E88B6}" type="slidenum">
              <a:rPr lang="en-US" smtClean="0"/>
              <a:t>‹#›</a:t>
            </a:fld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1638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625D7-B97B-4598-8705-C2F5C524C829}" type="datetimeFigureOut">
              <a:rPr lang="en-US" smtClean="0"/>
              <a:t>3/27/2024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91DF4-F966-4461-A1FD-B900284E88B6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04256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625D7-B97B-4598-8705-C2F5C524C829}" type="datetimeFigureOut">
              <a:rPr lang="en-US" smtClean="0"/>
              <a:t>3/27/2024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91DF4-F966-4461-A1FD-B900284E88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570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625D7-B97B-4598-8705-C2F5C524C829}" type="datetimeFigureOut">
              <a:rPr lang="en-US" smtClean="0"/>
              <a:t>3/27/2024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91DF4-F966-4461-A1FD-B900284E88B6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73729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625D7-B97B-4598-8705-C2F5C524C829}" type="datetimeFigureOut">
              <a:rPr lang="en-US" smtClean="0"/>
              <a:t>3/27/2024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91DF4-F966-4461-A1FD-B900284E88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1348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Content-GrommetsCombined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272625D7-B97B-4598-8705-C2F5C524C829}" type="datetimeFigureOut">
              <a:rPr lang="en-US" smtClean="0"/>
              <a:t>3/27/2024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EDF91DF4-F966-4461-A1FD-B900284E88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917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0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audio" Target="../media/media10.mp3"/><Relationship Id="rId3" Type="http://schemas.microsoft.com/office/2007/relationships/media" Target="../media/media8.mp3"/><Relationship Id="rId7" Type="http://schemas.microsoft.com/office/2007/relationships/media" Target="../media/media10.mp3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audio" Target="../media/media9.mp3"/><Relationship Id="rId11" Type="http://schemas.openxmlformats.org/officeDocument/2006/relationships/image" Target="../media/image14.png"/><Relationship Id="rId5" Type="http://schemas.microsoft.com/office/2007/relationships/media" Target="../media/media9.mp3"/><Relationship Id="rId10" Type="http://schemas.openxmlformats.org/officeDocument/2006/relationships/image" Target="../media/image34.png"/><Relationship Id="rId4" Type="http://schemas.openxmlformats.org/officeDocument/2006/relationships/audio" Target="../media/media8.mp3"/><Relationship Id="rId9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audio" Target="../media/media10.mp3"/><Relationship Id="rId3" Type="http://schemas.microsoft.com/office/2007/relationships/media" Target="../media/media8.mp3"/><Relationship Id="rId7" Type="http://schemas.microsoft.com/office/2007/relationships/media" Target="../media/media10.mp3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audio" Target="../media/media9.mp3"/><Relationship Id="rId11" Type="http://schemas.openxmlformats.org/officeDocument/2006/relationships/image" Target="../media/image14.png"/><Relationship Id="rId5" Type="http://schemas.microsoft.com/office/2007/relationships/media" Target="../media/media9.mp3"/><Relationship Id="rId10" Type="http://schemas.openxmlformats.org/officeDocument/2006/relationships/image" Target="../media/image34.png"/><Relationship Id="rId4" Type="http://schemas.openxmlformats.org/officeDocument/2006/relationships/audio" Target="../media/media8.mp3"/><Relationship Id="rId9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audio" Target="../media/media10.mp3"/><Relationship Id="rId3" Type="http://schemas.microsoft.com/office/2007/relationships/media" Target="../media/media8.mp3"/><Relationship Id="rId7" Type="http://schemas.microsoft.com/office/2007/relationships/media" Target="../media/media10.mp3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audio" Target="../media/media9.mp3"/><Relationship Id="rId11" Type="http://schemas.openxmlformats.org/officeDocument/2006/relationships/image" Target="../media/image14.png"/><Relationship Id="rId5" Type="http://schemas.microsoft.com/office/2007/relationships/media" Target="../media/media9.mp3"/><Relationship Id="rId10" Type="http://schemas.openxmlformats.org/officeDocument/2006/relationships/image" Target="../media/image34.png"/><Relationship Id="rId4" Type="http://schemas.openxmlformats.org/officeDocument/2006/relationships/audio" Target="../media/media8.mp3"/><Relationship Id="rId9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microsoft.com/office/2007/relationships/media" Target="../media/media3.mp4"/><Relationship Id="rId7" Type="http://schemas.openxmlformats.org/officeDocument/2006/relationships/image" Target="../media/image12.png"/><Relationship Id="rId12" Type="http://schemas.openxmlformats.org/officeDocument/2006/relationships/image" Target="../media/image1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1.wav"/><Relationship Id="rId11" Type="http://schemas.openxmlformats.org/officeDocument/2006/relationships/image" Target="../media/image14.png"/><Relationship Id="rId5" Type="http://schemas.openxmlformats.org/officeDocument/2006/relationships/slideLayout" Target="../slideLayouts/slideLayout4.xml"/><Relationship Id="rId10" Type="http://schemas.microsoft.com/office/2007/relationships/hdphoto" Target="../media/hdphoto1.wdp"/><Relationship Id="rId4" Type="http://schemas.openxmlformats.org/officeDocument/2006/relationships/video" Target="../media/media3.mp4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14.png"/><Relationship Id="rId3" Type="http://schemas.microsoft.com/office/2007/relationships/media" Target="../media/media4.mp4"/><Relationship Id="rId7" Type="http://schemas.openxmlformats.org/officeDocument/2006/relationships/slideLayout" Target="../slideLayouts/slideLayout2.xml"/><Relationship Id="rId12" Type="http://schemas.microsoft.com/office/2007/relationships/hdphoto" Target="../media/hdphoto1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video" Target="../media/media3.mp4"/><Relationship Id="rId11" Type="http://schemas.openxmlformats.org/officeDocument/2006/relationships/image" Target="../media/image13.png"/><Relationship Id="rId5" Type="http://schemas.microsoft.com/office/2007/relationships/media" Target="../media/media3.mp4"/><Relationship Id="rId15" Type="http://schemas.openxmlformats.org/officeDocument/2006/relationships/image" Target="../media/image15.png"/><Relationship Id="rId10" Type="http://schemas.openxmlformats.org/officeDocument/2006/relationships/slide" Target="slide4.xml"/><Relationship Id="rId4" Type="http://schemas.openxmlformats.org/officeDocument/2006/relationships/video" Target="../media/media4.mp4"/><Relationship Id="rId9" Type="http://schemas.openxmlformats.org/officeDocument/2006/relationships/image" Target="../media/image12.png"/><Relationship Id="rId1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microsoft.com/office/2007/relationships/media" Target="../media/media3.mp4"/><Relationship Id="rId7" Type="http://schemas.openxmlformats.org/officeDocument/2006/relationships/image" Target="../media/image12.png"/><Relationship Id="rId12" Type="http://schemas.openxmlformats.org/officeDocument/2006/relationships/image" Target="../media/image1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1.wav"/><Relationship Id="rId11" Type="http://schemas.openxmlformats.org/officeDocument/2006/relationships/image" Target="../media/image14.png"/><Relationship Id="rId5" Type="http://schemas.openxmlformats.org/officeDocument/2006/relationships/slideLayout" Target="../slideLayouts/slideLayout2.xml"/><Relationship Id="rId10" Type="http://schemas.microsoft.com/office/2007/relationships/hdphoto" Target="../media/hdphoto1.wdp"/><Relationship Id="rId4" Type="http://schemas.openxmlformats.org/officeDocument/2006/relationships/video" Target="../media/media3.mp4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2.xml"/><Relationship Id="rId4" Type="http://schemas.openxmlformats.org/officeDocument/2006/relationships/customXml" Target="../ink/ink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customXml" Target="../ink/ink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customXml" Target="../ink/ink5.xml"/><Relationship Id="rId4" Type="http://schemas.openxmlformats.org/officeDocument/2006/relationships/customXml" Target="../ink/ink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3392529" y="3319695"/>
            <a:ext cx="5224273" cy="1908498"/>
            <a:chOff x="182600" y="-580230"/>
            <a:chExt cx="2752208" cy="4683692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864" y="-580230"/>
              <a:ext cx="2637803" cy="4683692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C238813-6EDC-49C5-8D5C-B80523462C08}"/>
                </a:ext>
              </a:extLst>
            </p:cNvPr>
            <p:cNvSpPr txBox="1"/>
            <p:nvPr/>
          </p:nvSpPr>
          <p:spPr>
            <a:xfrm>
              <a:off x="182600" y="1172125"/>
              <a:ext cx="2752208" cy="18883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9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road" panose="02020500000000000000" pitchFamily="18" charset="0"/>
                  <a:ea typeface="Broad" panose="02020500000000000000" pitchFamily="18" charset="0"/>
                  <a:cs typeface="Broad" panose="02020500000000000000" pitchFamily="18" charset="0"/>
                  <a:sym typeface="Arial"/>
                </a:rPr>
                <a:t>LỚP 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road" panose="02020500000000000000" pitchFamily="18" charset="0"/>
                  <a:ea typeface="Broad" panose="02020500000000000000" pitchFamily="18" charset="0"/>
                  <a:cs typeface="Broad" panose="02020500000000000000" pitchFamily="18" charset="0"/>
                  <a:sym typeface="Arial"/>
                </a:rPr>
                <a:t>1</a:t>
              </a: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road" panose="02020500000000000000" pitchFamily="18" charset="0"/>
                  <a:ea typeface="Broad" panose="02020500000000000000" pitchFamily="18" charset="0"/>
                  <a:cs typeface="Broad" panose="02020500000000000000" pitchFamily="18" charset="0"/>
                  <a:sym typeface="Arial"/>
                </a:rPr>
                <a:t>A</a:t>
              </a:r>
              <a:r>
                <a:rPr lang="en-US" sz="4400" b="1" dirty="0">
                  <a:solidFill>
                    <a:srgbClr val="FF0000"/>
                  </a:solidFill>
                  <a:latin typeface="Broad" panose="02020500000000000000" pitchFamily="18" charset="0"/>
                  <a:ea typeface="Broad" panose="02020500000000000000" pitchFamily="18" charset="0"/>
                  <a:cs typeface="Broad" panose="02020500000000000000" pitchFamily="18" charset="0"/>
                  <a:sym typeface="Arial"/>
                </a:rPr>
                <a:t>2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road" panose="02020500000000000000" pitchFamily="18" charset="0"/>
                <a:ea typeface="Broad" panose="02020500000000000000" pitchFamily="18" charset="0"/>
                <a:cs typeface="Broad" panose="02020500000000000000" pitchFamily="18" charset="0"/>
                <a:sym typeface="Arial"/>
              </a:endParaRPr>
            </a:p>
          </p:txBody>
        </p:sp>
      </p:grpSp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/>
          </p:cNvSpPr>
          <p:nvPr/>
        </p:nvSpPr>
        <p:spPr>
          <a:xfrm>
            <a:off x="2794441" y="5694799"/>
            <a:ext cx="6420450" cy="978866"/>
          </a:xfrm>
          <a:prstGeom prst="rect">
            <a:avLst/>
          </a:prstGeom>
          <a:noFill/>
          <a:ln w="9525"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Arial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obster Two" panose="02000506000000020003" pitchFamily="2" charset="0"/>
                <a:ea typeface="SimSun"/>
                <a:cs typeface="+mj-cs"/>
              </a:rPr>
              <a:t>Giáo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obster Two" panose="02000506000000020003" pitchFamily="2" charset="0"/>
                <a:ea typeface="SimSun"/>
                <a:cs typeface="+mj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obster Two" panose="02000506000000020003" pitchFamily="2" charset="0"/>
                <a:ea typeface="SimSun"/>
                <a:cs typeface="+mj-cs"/>
              </a:rPr>
              <a:t>viên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obster Two" panose="02000506000000020003" pitchFamily="2" charset="0"/>
                <a:ea typeface="SimSun"/>
                <a:cs typeface="+mj-cs"/>
              </a:rPr>
              <a:t>: Ngô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obster Two" panose="02000506000000020003" pitchFamily="2" charset="0"/>
                <a:ea typeface="SimSun"/>
                <a:cs typeface="+mj-cs"/>
              </a:rPr>
              <a:t>Thị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obster Two" panose="02000506000000020003" pitchFamily="2" charset="0"/>
                <a:ea typeface="SimSun"/>
                <a:cs typeface="+mj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obster Two" panose="02000506000000020003" pitchFamily="2" charset="0"/>
                <a:ea typeface="SimSun"/>
                <a:cs typeface="+mj-cs"/>
              </a:rPr>
              <a:t>Lữ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Lobster Two" panose="02000506000000020003" pitchFamily="2" charset="0"/>
              <a:ea typeface="SimSun"/>
              <a:cs typeface="+mj-cs"/>
            </a:endParaRPr>
          </a:p>
        </p:txBody>
      </p:sp>
      <p:pic>
        <p:nvPicPr>
          <p:cNvPr id="12" name="Picture 184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92086" y="4762867"/>
            <a:ext cx="2008071" cy="2418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84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244486" y="4915267"/>
            <a:ext cx="2008071" cy="2418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84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334527" y="4585938"/>
            <a:ext cx="2008071" cy="2418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84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295831" y="-267095"/>
            <a:ext cx="2008071" cy="2418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84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664" y="-181500"/>
            <a:ext cx="2008071" cy="2418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1096121" y="199952"/>
            <a:ext cx="91440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CẨM PHẢ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VÕ THỊ SÁU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182033" y="1821450"/>
            <a:ext cx="964526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QUÝ THẦY CÔ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 DỰ GIỜ</a:t>
            </a:r>
          </a:p>
        </p:txBody>
      </p:sp>
    </p:spTree>
    <p:extLst>
      <p:ext uri="{BB962C8B-B14F-4D97-AF65-F5344CB8AC3E}">
        <p14:creationId xmlns:p14="http://schemas.microsoft.com/office/powerpoint/2010/main" val="3061114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BA2E3567-3B06-2B4A-DD39-521D5BCC65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pH4scb9Uy6rHi1LQcuoGd2QoXd6lhhw0 (1)">
            <a:hlinkClick r:id="" action="ppaction://media"/>
            <a:extLst>
              <a:ext uri="{FF2B5EF4-FFF2-40B4-BE49-F238E27FC236}">
                <a16:creationId xmlns:a16="http://schemas.microsoft.com/office/drawing/2014/main" id="{DEB7BD4F-7FD4-8459-F94F-35A2E53279D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63663" y="466725"/>
            <a:ext cx="9671050" cy="5440363"/>
          </a:xfrm>
        </p:spPr>
      </p:pic>
    </p:spTree>
    <p:extLst>
      <p:ext uri="{BB962C8B-B14F-4D97-AF65-F5344CB8AC3E}">
        <p14:creationId xmlns:p14="http://schemas.microsoft.com/office/powerpoint/2010/main" val="2063781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3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B1E57C-705F-D7E8-73E9-B5866E4450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87BA9B-ED08-1C5A-7CCC-4CD66E225D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D46DBDA-2615-C44F-6FBD-621267ECFE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6537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51710" y="2267267"/>
            <a:ext cx="10888579" cy="232346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60: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25 + 14</a:t>
            </a:r>
          </a:p>
          <a:p>
            <a:pPr algn="ctr"/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16846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9AA4102-1A18-3DDF-3A56-2668FB86D2A9}"/>
              </a:ext>
            </a:extLst>
          </p:cNvPr>
          <p:cNvSpPr/>
          <p:nvPr/>
        </p:nvSpPr>
        <p:spPr>
          <a:xfrm>
            <a:off x="3629579" y="0"/>
            <a:ext cx="4231105" cy="6858000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01009EA-8FB3-7DA8-BFDF-3EE2FF747727}"/>
              </a:ext>
            </a:extLst>
          </p:cNvPr>
          <p:cNvCxnSpPr>
            <a:cxnSpLocks/>
          </p:cNvCxnSpPr>
          <p:nvPr/>
        </p:nvCxnSpPr>
        <p:spPr>
          <a:xfrm>
            <a:off x="3629579" y="3862953"/>
            <a:ext cx="4231105" cy="0"/>
          </a:xfrm>
          <a:prstGeom prst="line">
            <a:avLst/>
          </a:prstGeom>
          <a:ln w="28575" cap="flat" cmpd="sng" algn="ctr">
            <a:solidFill>
              <a:srgbClr val="0070C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AB66325D-376B-A089-DBED-6328F30D3A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3975"/>
          <a:stretch/>
        </p:blipFill>
        <p:spPr>
          <a:xfrm>
            <a:off x="4496717" y="1219383"/>
            <a:ext cx="671513" cy="25349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90C750A-A340-4686-D17E-83CC355CE9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3975"/>
          <a:stretch/>
        </p:blipFill>
        <p:spPr>
          <a:xfrm>
            <a:off x="5154219" y="1216560"/>
            <a:ext cx="671513" cy="25349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DBAC990-5828-7EB3-C92F-F12BF4D7DD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556" t="28594" r="11589" b="4948"/>
          <a:stretch/>
        </p:blipFill>
        <p:spPr>
          <a:xfrm>
            <a:off x="5836107" y="1535274"/>
            <a:ext cx="750119" cy="22162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0B73B74-D3AD-8584-D83A-B02DF587F22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852" t="66155" r="79314" b="15552"/>
          <a:stretch/>
        </p:blipFill>
        <p:spPr>
          <a:xfrm>
            <a:off x="5875409" y="5134404"/>
            <a:ext cx="671513" cy="14059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A4D26C0-D596-2794-94DD-BA6516B502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3975"/>
          <a:stretch/>
        </p:blipFill>
        <p:spPr>
          <a:xfrm>
            <a:off x="5154219" y="4296155"/>
            <a:ext cx="671513" cy="2534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621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44444E-6 L 0.06146 -0.4143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3" y="-20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1.11111E-6 L -0.10716 -0.4506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65" y="-2254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E2B5728-E685-6656-50E3-DDA3AE0A5DFA}"/>
              </a:ext>
            </a:extLst>
          </p:cNvPr>
          <p:cNvSpPr/>
          <p:nvPr/>
        </p:nvSpPr>
        <p:spPr>
          <a:xfrm>
            <a:off x="1636918" y="480850"/>
            <a:ext cx="3266159" cy="589630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 defTabSz="457189"/>
            <a:r>
              <a:rPr lang="en-US" sz="8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45</a:t>
            </a:r>
          </a:p>
          <a:p>
            <a:pPr algn="ctr" defTabSz="457189"/>
            <a:r>
              <a:rPr lang="en-US" sz="8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3</a:t>
            </a:r>
          </a:p>
          <a:p>
            <a:pPr algn="ctr" defTabSz="457189"/>
            <a:r>
              <a:rPr lang="en-US" sz="8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…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B7C58C5-C253-641C-366B-F494F82C55CD}"/>
              </a:ext>
            </a:extLst>
          </p:cNvPr>
          <p:cNvSpPr txBox="1"/>
          <p:nvPr/>
        </p:nvSpPr>
        <p:spPr>
          <a:xfrm>
            <a:off x="2003998" y="2228670"/>
            <a:ext cx="4714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89"/>
            <a:r>
              <a:rPr lang="en-US" sz="7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8EAAC06-A2D2-5FC8-241E-F2BDD1CAC735}"/>
              </a:ext>
            </a:extLst>
          </p:cNvPr>
          <p:cNvCxnSpPr>
            <a:cxnSpLocks/>
          </p:cNvCxnSpPr>
          <p:nvPr/>
        </p:nvCxnSpPr>
        <p:spPr>
          <a:xfrm>
            <a:off x="2443558" y="3977615"/>
            <a:ext cx="1652879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F39C62F5-5698-BB95-4612-E5257964D25E}"/>
              </a:ext>
            </a:extLst>
          </p:cNvPr>
          <p:cNvSpPr txBox="1"/>
          <p:nvPr/>
        </p:nvSpPr>
        <p:spPr>
          <a:xfrm>
            <a:off x="3185589" y="1544917"/>
            <a:ext cx="134210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89"/>
            <a:r>
              <a:rPr lang="en-US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D2E4EAC-1D42-084D-2E3C-27D204756DA4}"/>
              </a:ext>
            </a:extLst>
          </p:cNvPr>
          <p:cNvSpPr/>
          <p:nvPr/>
        </p:nvSpPr>
        <p:spPr>
          <a:xfrm>
            <a:off x="6096002" y="480850"/>
            <a:ext cx="3266159" cy="589630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 defTabSz="457189"/>
            <a:r>
              <a:rPr lang="en-US" sz="8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13</a:t>
            </a:r>
          </a:p>
          <a:p>
            <a:pPr algn="ctr" defTabSz="457189"/>
            <a:r>
              <a:rPr lang="en-US" sz="8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22</a:t>
            </a:r>
          </a:p>
          <a:p>
            <a:pPr algn="ctr" defTabSz="457189"/>
            <a:r>
              <a:rPr lang="en-US" sz="8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…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3C028E-E4A5-155A-61AD-8CF9498DB408}"/>
              </a:ext>
            </a:extLst>
          </p:cNvPr>
          <p:cNvSpPr txBox="1"/>
          <p:nvPr/>
        </p:nvSpPr>
        <p:spPr>
          <a:xfrm>
            <a:off x="6523446" y="2228670"/>
            <a:ext cx="4714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89"/>
            <a:r>
              <a:rPr lang="en-US" sz="7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CBE6896-074A-A898-CA43-DB79135F9B0C}"/>
              </a:ext>
            </a:extLst>
          </p:cNvPr>
          <p:cNvCxnSpPr>
            <a:cxnSpLocks/>
          </p:cNvCxnSpPr>
          <p:nvPr/>
        </p:nvCxnSpPr>
        <p:spPr>
          <a:xfrm>
            <a:off x="6759187" y="3977615"/>
            <a:ext cx="1652879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20A6C649-874C-6CC7-3A98-E75A336ADA09}"/>
              </a:ext>
            </a:extLst>
          </p:cNvPr>
          <p:cNvSpPr txBox="1"/>
          <p:nvPr/>
        </p:nvSpPr>
        <p:spPr>
          <a:xfrm>
            <a:off x="3183336" y="2761266"/>
            <a:ext cx="134210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89"/>
            <a:r>
              <a:rPr lang="en-US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C22FBC-9025-AF58-6FBF-5A000832E170}"/>
              </a:ext>
            </a:extLst>
          </p:cNvPr>
          <p:cNvSpPr txBox="1"/>
          <p:nvPr/>
        </p:nvSpPr>
        <p:spPr>
          <a:xfrm>
            <a:off x="3104424" y="3915399"/>
            <a:ext cx="134210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89"/>
            <a:r>
              <a:rPr lang="en-US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AD0A32C-2D18-DE22-20C7-1B1B6910737F}"/>
              </a:ext>
            </a:extLst>
          </p:cNvPr>
          <p:cNvSpPr txBox="1"/>
          <p:nvPr/>
        </p:nvSpPr>
        <p:spPr>
          <a:xfrm>
            <a:off x="2679800" y="1567513"/>
            <a:ext cx="134210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89"/>
            <a:r>
              <a:rPr lang="en-US" sz="8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868B48A-3558-B356-CEA7-CD00C5D86AB8}"/>
              </a:ext>
            </a:extLst>
          </p:cNvPr>
          <p:cNvSpPr txBox="1"/>
          <p:nvPr/>
        </p:nvSpPr>
        <p:spPr>
          <a:xfrm>
            <a:off x="7653538" y="1578078"/>
            <a:ext cx="134210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89"/>
            <a:r>
              <a:rPr lang="en-US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E87CD5F-5A1B-4305-0F6B-9F8FEBB18D14}"/>
              </a:ext>
            </a:extLst>
          </p:cNvPr>
          <p:cNvSpPr txBox="1"/>
          <p:nvPr/>
        </p:nvSpPr>
        <p:spPr>
          <a:xfrm>
            <a:off x="7639930" y="2749711"/>
            <a:ext cx="134210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89"/>
            <a:r>
              <a:rPr lang="en-US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B72A938-8695-79AA-A8B4-33FE2DFE44FA}"/>
              </a:ext>
            </a:extLst>
          </p:cNvPr>
          <p:cNvSpPr txBox="1"/>
          <p:nvPr/>
        </p:nvSpPr>
        <p:spPr>
          <a:xfrm>
            <a:off x="7612254" y="3927963"/>
            <a:ext cx="134210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89"/>
            <a:r>
              <a:rPr lang="en-US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F223647-3948-971D-CC43-FF9509ABDB82}"/>
              </a:ext>
            </a:extLst>
          </p:cNvPr>
          <p:cNvSpPr txBox="1"/>
          <p:nvPr/>
        </p:nvSpPr>
        <p:spPr>
          <a:xfrm>
            <a:off x="7130040" y="1566950"/>
            <a:ext cx="134210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89"/>
            <a:r>
              <a:rPr lang="en-US" sz="8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896BFD2-E314-C1D2-6A1C-6AC659B42C93}"/>
              </a:ext>
            </a:extLst>
          </p:cNvPr>
          <p:cNvSpPr txBox="1"/>
          <p:nvPr/>
        </p:nvSpPr>
        <p:spPr>
          <a:xfrm>
            <a:off x="7140126" y="2757772"/>
            <a:ext cx="134210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89"/>
            <a:r>
              <a:rPr lang="en-US" sz="8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30EE8A5-3C35-368D-AA06-C426E3C70BC3}"/>
              </a:ext>
            </a:extLst>
          </p:cNvPr>
          <p:cNvSpPr txBox="1"/>
          <p:nvPr/>
        </p:nvSpPr>
        <p:spPr>
          <a:xfrm>
            <a:off x="7097639" y="3927963"/>
            <a:ext cx="134210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89"/>
            <a:r>
              <a:rPr lang="en-US" sz="8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280006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5.55112E-17 L -0.0056 0.34167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6" y="17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1" grpId="0"/>
      <p:bldP spid="12" grpId="0"/>
      <p:bldP spid="14" grpId="0"/>
      <p:bldP spid="19" grpId="0"/>
      <p:bldP spid="20" grpId="0"/>
      <p:bldP spid="21" grpId="0"/>
      <p:bldP spid="22" grpId="0"/>
      <p:bldP spid="2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BAE6986A-66C4-461B-8573-53BD2C1323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6149"/>
            <a:ext cx="12192000" cy="337185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FF2F90E-9DEB-4BB0-B79C-E7B33D6535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368" y="4724736"/>
            <a:ext cx="2981055" cy="2238213"/>
          </a:xfrm>
          <a:prstGeom prst="rect">
            <a:avLst/>
          </a:prstGeom>
        </p:spPr>
      </p:pic>
      <p:pic>
        <p:nvPicPr>
          <p:cNvPr id="5" name="Picture 4" descr="A picture containing toy, vector graphics, doll&#10;&#10;Description automatically generated">
            <a:extLst>
              <a:ext uri="{FF2B5EF4-FFF2-40B4-BE49-F238E27FC236}">
                <a16:creationId xmlns:a16="http://schemas.microsoft.com/office/drawing/2014/main" id="{65F00FEA-4088-415C-8B78-3802490C53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8405" y="1706422"/>
            <a:ext cx="4752975" cy="47529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1989106-2752-85A5-9A8C-2DE0CC7856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5241" y="838763"/>
            <a:ext cx="7126843" cy="4700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214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16BD6CA-DC19-7E6D-0D4C-23B1CD36AB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2" t="8573" r="89673" b="77737"/>
          <a:stretch/>
        </p:blipFill>
        <p:spPr>
          <a:xfrm>
            <a:off x="958645" y="1044409"/>
            <a:ext cx="1445341" cy="1226844"/>
          </a:xfrm>
        </p:spPr>
      </p:pic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546B2FA3-B59A-8CA7-2A29-1570B3CC98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40" t="12985" b="19269"/>
          <a:stretch/>
        </p:blipFill>
        <p:spPr>
          <a:xfrm>
            <a:off x="8155858" y="842964"/>
            <a:ext cx="3574180" cy="512921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ACCB876D-042A-BF52-D837-D0F0611A9519}"/>
              </a:ext>
            </a:extLst>
          </p:cNvPr>
          <p:cNvSpPr txBox="1">
            <a:spLocks/>
          </p:cNvSpPr>
          <p:nvPr/>
        </p:nvSpPr>
        <p:spPr>
          <a:xfrm>
            <a:off x="4673703" y="2501215"/>
            <a:ext cx="1445341" cy="3250655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4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54</a:t>
            </a:r>
            <a:br>
              <a:rPr lang="en-US" sz="49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br>
              <a:rPr lang="en-US" sz="49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23</a:t>
            </a:r>
            <a:br>
              <a:rPr lang="en-US" sz="49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49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…         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414CB6F-9EFF-E9D1-8053-C69EAC716EC9}"/>
              </a:ext>
            </a:extLst>
          </p:cNvPr>
          <p:cNvSpPr txBox="1">
            <a:spLocks/>
          </p:cNvSpPr>
          <p:nvPr/>
        </p:nvSpPr>
        <p:spPr>
          <a:xfrm>
            <a:off x="2823854" y="2501215"/>
            <a:ext cx="1445341" cy="3250655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4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br>
              <a:rPr lang="en-US" sz="49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br>
              <a:rPr lang="en-US" sz="49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45</a:t>
            </a:r>
            <a:br>
              <a:rPr lang="en-US" sz="49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49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…         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2AE265B-99BE-9FBF-6CBD-6AFC799844DE}"/>
              </a:ext>
            </a:extLst>
          </p:cNvPr>
          <p:cNvSpPr txBox="1">
            <a:spLocks/>
          </p:cNvSpPr>
          <p:nvPr/>
        </p:nvSpPr>
        <p:spPr>
          <a:xfrm>
            <a:off x="6423844" y="2501215"/>
            <a:ext cx="1445341" cy="3250655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4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86</a:t>
            </a:r>
            <a:br>
              <a:rPr lang="en-US" sz="49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br>
              <a:rPr lang="en-US" sz="49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13</a:t>
            </a:r>
            <a:br>
              <a:rPr lang="en-US" sz="49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49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…         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B60A8B80-D8C2-1AF5-ECE3-2A151F5D59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0279" y="949911"/>
            <a:ext cx="2583424" cy="1303867"/>
          </a:xfrm>
        </p:spPr>
        <p:txBody>
          <a:bodyPr>
            <a:normAutofit/>
          </a:bodyPr>
          <a:lstStyle/>
          <a:p>
            <a:r>
              <a:rPr lang="en-US" sz="5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sz="5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CC7E838-D412-4197-2386-8C58FA066DEC}"/>
              </a:ext>
            </a:extLst>
          </p:cNvPr>
          <p:cNvSpPr txBox="1">
            <a:spLocks/>
          </p:cNvSpPr>
          <p:nvPr/>
        </p:nvSpPr>
        <p:spPr>
          <a:xfrm>
            <a:off x="1109969" y="2501215"/>
            <a:ext cx="1445341" cy="3250655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4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32</a:t>
            </a:r>
            <a:br>
              <a:rPr lang="en-US" sz="49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br>
              <a:rPr lang="en-US" sz="49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26</a:t>
            </a:r>
            <a:br>
              <a:rPr lang="en-US" sz="49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49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…         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04F4FD7-5C9D-D302-98CB-FD244F4CEFD8}"/>
              </a:ext>
            </a:extLst>
          </p:cNvPr>
          <p:cNvCxnSpPr>
            <a:cxnSpLocks/>
          </p:cNvCxnSpPr>
          <p:nvPr/>
        </p:nvCxnSpPr>
        <p:spPr>
          <a:xfrm>
            <a:off x="6686550" y="4543426"/>
            <a:ext cx="936677" cy="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39F505A-DD9D-D8BD-349F-9A7C5F21D6FE}"/>
              </a:ext>
            </a:extLst>
          </p:cNvPr>
          <p:cNvCxnSpPr>
            <a:cxnSpLocks/>
          </p:cNvCxnSpPr>
          <p:nvPr/>
        </p:nvCxnSpPr>
        <p:spPr>
          <a:xfrm>
            <a:off x="1309688" y="4538664"/>
            <a:ext cx="936677" cy="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B369039-4200-CE7F-41FF-8A415951B74C}"/>
              </a:ext>
            </a:extLst>
          </p:cNvPr>
          <p:cNvCxnSpPr>
            <a:cxnSpLocks/>
          </p:cNvCxnSpPr>
          <p:nvPr/>
        </p:nvCxnSpPr>
        <p:spPr>
          <a:xfrm>
            <a:off x="2990850" y="4562477"/>
            <a:ext cx="936677" cy="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4F1ACD3-02F4-2FC4-EFF0-CF76E82CCAA8}"/>
              </a:ext>
            </a:extLst>
          </p:cNvPr>
          <p:cNvCxnSpPr>
            <a:cxnSpLocks/>
          </p:cNvCxnSpPr>
          <p:nvPr/>
        </p:nvCxnSpPr>
        <p:spPr>
          <a:xfrm>
            <a:off x="4914900" y="4572002"/>
            <a:ext cx="936677" cy="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8264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FDD0452C-FF7D-4F7C-BA40-6F543856D00E}"/>
              </a:ext>
            </a:extLst>
          </p:cNvPr>
          <p:cNvGrpSpPr/>
          <p:nvPr/>
        </p:nvGrpSpPr>
        <p:grpSpPr>
          <a:xfrm>
            <a:off x="457201" y="275898"/>
            <a:ext cx="6395179" cy="1248102"/>
            <a:chOff x="457200" y="275897"/>
            <a:chExt cx="6395179" cy="1248103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B9513EA8-81E7-44E8-90C5-DCCDF96398FC}"/>
                </a:ext>
              </a:extLst>
            </p:cNvPr>
            <p:cNvGrpSpPr/>
            <p:nvPr/>
          </p:nvGrpSpPr>
          <p:grpSpPr>
            <a:xfrm>
              <a:off x="1371600" y="484363"/>
              <a:ext cx="5480779" cy="1014237"/>
              <a:chOff x="1371600" y="484363"/>
              <a:chExt cx="5480779" cy="1014237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49DB767A-9CD3-48DE-8667-08CB50100B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371600" y="484363"/>
                <a:ext cx="5480779" cy="1014237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C81C180-27B4-46A2-A5B2-9C38CABF3709}"/>
                  </a:ext>
                </a:extLst>
              </p:cNvPr>
              <p:cNvSpPr txBox="1"/>
              <p:nvPr/>
            </p:nvSpPr>
            <p:spPr>
              <a:xfrm>
                <a:off x="3504467" y="622150"/>
                <a:ext cx="1115690" cy="7386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defRPr/>
                </a:pPr>
                <a:r>
                  <a:rPr lang="en-US" sz="4800" b="1" dirty="0" err="1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Tính</a:t>
                </a:r>
                <a:endParaRPr lang="en-US" sz="48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C269088A-C5CD-48CE-BAE6-9F5DADCF3196}"/>
                </a:ext>
              </a:extLst>
            </p:cNvPr>
            <p:cNvGrpSpPr/>
            <p:nvPr/>
          </p:nvGrpSpPr>
          <p:grpSpPr>
            <a:xfrm>
              <a:off x="457200" y="275897"/>
              <a:ext cx="1447800" cy="1248103"/>
              <a:chOff x="457200" y="275897"/>
              <a:chExt cx="1447800" cy="1248103"/>
            </a:xfrm>
          </p:grpSpPr>
          <p:sp>
            <p:nvSpPr>
              <p:cNvPr id="20" name="Isosceles Triangle 19">
                <a:extLst>
                  <a:ext uri="{FF2B5EF4-FFF2-40B4-BE49-F238E27FC236}">
                    <a16:creationId xmlns:a16="http://schemas.microsoft.com/office/drawing/2014/main" id="{86A8DE41-1F61-4312-B78D-AB41E3E19D74}"/>
                  </a:ext>
                </a:extLst>
              </p:cNvPr>
              <p:cNvSpPr/>
              <p:nvPr/>
            </p:nvSpPr>
            <p:spPr>
              <a:xfrm>
                <a:off x="457200" y="275897"/>
                <a:ext cx="1447800" cy="1248103"/>
              </a:xfrm>
              <a:prstGeom prst="triangle">
                <a:avLst/>
              </a:prstGeom>
              <a:ln w="5715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 sz="2400">
                  <a:solidFill>
                    <a:prstClr val="white"/>
                  </a:solidFill>
                  <a:latin typeface="等线" panose="020F0502020204030204"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5F53E23-A298-4EFD-B826-57F2F0B3B842}"/>
                  </a:ext>
                </a:extLst>
              </p:cNvPr>
              <p:cNvSpPr txBox="1"/>
              <p:nvPr/>
            </p:nvSpPr>
            <p:spPr>
              <a:xfrm>
                <a:off x="1003167" y="570636"/>
                <a:ext cx="355867" cy="84132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defRPr/>
                </a:pPr>
                <a:r>
                  <a:rPr lang="en-US" sz="5467" b="1" dirty="0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1</a:t>
                </a:r>
              </a:p>
            </p:txBody>
          </p:sp>
        </p:grpSp>
      </p:grpSp>
      <p:sp>
        <p:nvSpPr>
          <p:cNvPr id="2" name="Rectangle 1"/>
          <p:cNvSpPr/>
          <p:nvPr/>
        </p:nvSpPr>
        <p:spPr>
          <a:xfrm>
            <a:off x="1167744" y="2021991"/>
            <a:ext cx="1762126" cy="375015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r>
              <a:rPr lang="en-US" sz="6667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32</a:t>
            </a:r>
          </a:p>
          <a:p>
            <a:pPr algn="ctr"/>
            <a:r>
              <a:rPr lang="en-US" sz="6667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26</a:t>
            </a:r>
          </a:p>
          <a:p>
            <a:pPr algn="ctr"/>
            <a:r>
              <a:rPr lang="en-US" sz="6667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…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170B3E-AFAC-62FB-6E03-78684434682C}"/>
              </a:ext>
            </a:extLst>
          </p:cNvPr>
          <p:cNvSpPr txBox="1"/>
          <p:nvPr/>
        </p:nvSpPr>
        <p:spPr>
          <a:xfrm>
            <a:off x="1135857" y="3044279"/>
            <a:ext cx="4714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ED338B2-A73C-7F10-2008-BFFEC82F51F9}"/>
              </a:ext>
            </a:extLst>
          </p:cNvPr>
          <p:cNvCxnSpPr/>
          <p:nvPr/>
        </p:nvCxnSpPr>
        <p:spPr>
          <a:xfrm>
            <a:off x="1359035" y="4457700"/>
            <a:ext cx="121271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99982D99-F0BD-5DBC-34B2-CD81DE814D54}"/>
              </a:ext>
            </a:extLst>
          </p:cNvPr>
          <p:cNvSpPr/>
          <p:nvPr/>
        </p:nvSpPr>
        <p:spPr>
          <a:xfrm>
            <a:off x="4010062" y="2021991"/>
            <a:ext cx="1762126" cy="3750159"/>
          </a:xfrm>
          <a:prstGeom prst="rect">
            <a:avLst/>
          </a:prstGeom>
          <a:solidFill>
            <a:srgbClr val="FC332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r>
              <a:rPr lang="en-US" sz="6667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11</a:t>
            </a:r>
          </a:p>
          <a:p>
            <a:pPr algn="ctr"/>
            <a:r>
              <a:rPr lang="en-US" sz="6667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45</a:t>
            </a:r>
          </a:p>
          <a:p>
            <a:pPr algn="ctr"/>
            <a:r>
              <a:rPr lang="en-US" sz="6667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…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F70A600-828D-0937-4153-50B5341EF579}"/>
              </a:ext>
            </a:extLst>
          </p:cNvPr>
          <p:cNvSpPr/>
          <p:nvPr/>
        </p:nvSpPr>
        <p:spPr>
          <a:xfrm>
            <a:off x="6810040" y="2021991"/>
            <a:ext cx="1762126" cy="3750159"/>
          </a:xfrm>
          <a:prstGeom prst="rect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r>
              <a:rPr lang="en-US" sz="6667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54</a:t>
            </a:r>
          </a:p>
          <a:p>
            <a:pPr algn="ctr"/>
            <a:r>
              <a:rPr lang="en-US" sz="6667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23</a:t>
            </a:r>
          </a:p>
          <a:p>
            <a:pPr algn="ctr"/>
            <a:r>
              <a:rPr lang="en-US" sz="6667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…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9349570-3132-4C78-F9E9-91B28B9AE2E5}"/>
              </a:ext>
            </a:extLst>
          </p:cNvPr>
          <p:cNvSpPr/>
          <p:nvPr/>
        </p:nvSpPr>
        <p:spPr>
          <a:xfrm>
            <a:off x="9497432" y="2021991"/>
            <a:ext cx="1762126" cy="3750159"/>
          </a:xfrm>
          <a:prstGeom prst="rect">
            <a:avLst/>
          </a:prstGeom>
          <a:solidFill>
            <a:srgbClr val="FF702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r>
              <a:rPr lang="en-US" sz="6667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86</a:t>
            </a:r>
          </a:p>
          <a:p>
            <a:pPr algn="ctr"/>
            <a:r>
              <a:rPr lang="en-US" sz="6667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13</a:t>
            </a:r>
          </a:p>
          <a:p>
            <a:pPr algn="ctr"/>
            <a:r>
              <a:rPr lang="en-US" sz="6667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…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878C5A2-B0D4-9FA3-6E61-699C32C8145A}"/>
              </a:ext>
            </a:extLst>
          </p:cNvPr>
          <p:cNvSpPr txBox="1"/>
          <p:nvPr/>
        </p:nvSpPr>
        <p:spPr>
          <a:xfrm>
            <a:off x="4044592" y="3044278"/>
            <a:ext cx="4714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B6E84EB-9124-B467-A0C0-BC585981E92E}"/>
              </a:ext>
            </a:extLst>
          </p:cNvPr>
          <p:cNvSpPr txBox="1"/>
          <p:nvPr/>
        </p:nvSpPr>
        <p:spPr>
          <a:xfrm>
            <a:off x="6810040" y="3044278"/>
            <a:ext cx="4714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1E2A1A0-DE7F-2214-7683-07364E7658FC}"/>
              </a:ext>
            </a:extLst>
          </p:cNvPr>
          <p:cNvSpPr txBox="1"/>
          <p:nvPr/>
        </p:nvSpPr>
        <p:spPr>
          <a:xfrm>
            <a:off x="9497432" y="3044279"/>
            <a:ext cx="4714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DC74BB8-C848-2EDF-339D-057C71449773}"/>
              </a:ext>
            </a:extLst>
          </p:cNvPr>
          <p:cNvCxnSpPr/>
          <p:nvPr/>
        </p:nvCxnSpPr>
        <p:spPr>
          <a:xfrm>
            <a:off x="4284767" y="4457700"/>
            <a:ext cx="121271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04B80AC-EA5A-E0CC-BE41-A6830787117C}"/>
              </a:ext>
            </a:extLst>
          </p:cNvPr>
          <p:cNvCxnSpPr/>
          <p:nvPr/>
        </p:nvCxnSpPr>
        <p:spPr>
          <a:xfrm>
            <a:off x="7084745" y="4462462"/>
            <a:ext cx="121271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3DC550A-8361-A3F0-E312-06FD67D8B767}"/>
              </a:ext>
            </a:extLst>
          </p:cNvPr>
          <p:cNvCxnSpPr/>
          <p:nvPr/>
        </p:nvCxnSpPr>
        <p:spPr>
          <a:xfrm>
            <a:off x="9733175" y="4443412"/>
            <a:ext cx="121271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1936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abySharkDance-VA-5837750 (mp3cut (mp3cut.net).mp3">
            <a:hlinkClick r:id="" action="ppaction://media"/>
            <a:extLst>
              <a:ext uri="{FF2B5EF4-FFF2-40B4-BE49-F238E27FC236}">
                <a16:creationId xmlns:a16="http://schemas.microsoft.com/office/drawing/2014/main" id="{EEC4B9C5-408D-065F-7933-BD5C25914A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43558" y="5353159"/>
            <a:ext cx="541867" cy="541867"/>
          </a:xfrm>
          <a:prstGeom prst="rect">
            <a:avLst/>
          </a:prstGeom>
        </p:spPr>
      </p:pic>
      <p:pic>
        <p:nvPicPr>
          <p:cNvPr id="1032" name="Picture 8" descr="Tổng hợp Hoa 5 Cánh Png giá rẻ, bán chạy tháng 3/2024 - Mua Thông Minh">
            <a:extLst>
              <a:ext uri="{FF2B5EF4-FFF2-40B4-BE49-F238E27FC236}">
                <a16:creationId xmlns:a16="http://schemas.microsoft.com/office/drawing/2014/main" id="{17B35B0B-2758-3D82-8773-4BE4D09FF2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224" y="3281923"/>
            <a:ext cx="4715317" cy="3248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F603A20-8753-17F0-5A45-A26C5EE025F9}"/>
              </a:ext>
            </a:extLst>
          </p:cNvPr>
          <p:cNvSpPr txBox="1"/>
          <p:nvPr/>
        </p:nvSpPr>
        <p:spPr>
          <a:xfrm>
            <a:off x="2134894" y="4423763"/>
            <a:ext cx="2100000" cy="1200329"/>
          </a:xfrm>
          <a:prstGeom prst="rect">
            <a:avLst/>
          </a:prstGeom>
          <a:solidFill>
            <a:srgbClr val="33CC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/>
              <a:t>ĐOÀN </a:t>
            </a:r>
          </a:p>
          <a:p>
            <a:pPr algn="ctr"/>
            <a:r>
              <a:rPr lang="vi-VN" sz="3600" b="1" dirty="0"/>
              <a:t>KẾT</a:t>
            </a:r>
            <a:endParaRPr lang="en-US" sz="3600" b="1" dirty="0"/>
          </a:p>
        </p:txBody>
      </p:sp>
      <p:pic>
        <p:nvPicPr>
          <p:cNvPr id="1038" name="Picture 14" descr="Hoa Cúc Màu Vàng Thiên - Miễn Phí vector hình ảnh trên Pixabay - Pixabay">
            <a:extLst>
              <a:ext uri="{FF2B5EF4-FFF2-40B4-BE49-F238E27FC236}">
                <a16:creationId xmlns:a16="http://schemas.microsoft.com/office/drawing/2014/main" id="{5A43E75D-6519-68ED-6B54-7659DA9D37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203" y="497631"/>
            <a:ext cx="4189806" cy="2882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3CE8C13-A78F-AE48-8D4C-24AD41916BAF}"/>
              </a:ext>
            </a:extLst>
          </p:cNvPr>
          <p:cNvSpPr txBox="1"/>
          <p:nvPr/>
        </p:nvSpPr>
        <p:spPr>
          <a:xfrm>
            <a:off x="1922327" y="1338901"/>
            <a:ext cx="2263558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/>
              <a:t>CHĂM CHỈ</a:t>
            </a:r>
            <a:endParaRPr lang="en-US" sz="3600" b="1" dirty="0"/>
          </a:p>
        </p:txBody>
      </p:sp>
      <p:pic>
        <p:nvPicPr>
          <p:cNvPr id="16" name="Picture 15" descr="Hoa Clip nghệ thuật - phim hoạt hình bông hoa. png tải về - Miễn phí trong  suốt Máy Tính Nền png Tải về.">
            <a:extLst>
              <a:ext uri="{FF2B5EF4-FFF2-40B4-BE49-F238E27FC236}">
                <a16:creationId xmlns:a16="http://schemas.microsoft.com/office/drawing/2014/main" id="{BE3E87CA-8407-38AC-E2B8-334B7FB6D8E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284" t="-1092" r="16966"/>
          <a:stretch/>
        </p:blipFill>
        <p:spPr bwMode="auto">
          <a:xfrm>
            <a:off x="6850211" y="3479875"/>
            <a:ext cx="4189806" cy="2852769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C3643F1-8337-A6BC-1429-9D31CA0C80E2}"/>
              </a:ext>
            </a:extLst>
          </p:cNvPr>
          <p:cNvSpPr txBox="1"/>
          <p:nvPr/>
        </p:nvSpPr>
        <p:spPr>
          <a:xfrm>
            <a:off x="7960020" y="4339092"/>
            <a:ext cx="2223916" cy="1200329"/>
          </a:xfrm>
          <a:prstGeom prst="rect">
            <a:avLst/>
          </a:prstGeom>
          <a:solidFill>
            <a:srgbClr val="FF99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/>
              <a:t>DŨNG </a:t>
            </a:r>
          </a:p>
          <a:p>
            <a:pPr algn="ctr"/>
            <a:r>
              <a:rPr lang="vi-VN" sz="3600" b="1" dirty="0"/>
              <a:t>CẢM</a:t>
            </a:r>
            <a:endParaRPr lang="en-US" sz="3600" b="1" dirty="0"/>
          </a:p>
        </p:txBody>
      </p:sp>
      <p:pic>
        <p:nvPicPr>
          <p:cNvPr id="1044" name="Picture 20" descr="Hoa Màu Đỏ Nở Đơn - Miễn Phí vector hình ảnh trên Pixabay - Pixabay">
            <a:extLst>
              <a:ext uri="{FF2B5EF4-FFF2-40B4-BE49-F238E27FC236}">
                <a16:creationId xmlns:a16="http://schemas.microsoft.com/office/drawing/2014/main" id="{977591DF-9674-7FB4-AC8D-4C7D948E8F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954083">
            <a:off x="6848171" y="346877"/>
            <a:ext cx="4008855" cy="299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8EE5CB4-8628-8391-F98D-9FE320F072A4}"/>
              </a:ext>
            </a:extLst>
          </p:cNvPr>
          <p:cNvSpPr txBox="1"/>
          <p:nvPr/>
        </p:nvSpPr>
        <p:spPr>
          <a:xfrm>
            <a:off x="7960020" y="1318579"/>
            <a:ext cx="2088233" cy="1200329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/>
              <a:t>TRUNG THỰC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887926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7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BAE6986A-66C4-461B-8573-53BD2C1323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6149"/>
            <a:ext cx="12192000" cy="337185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FF2F90E-9DEB-4BB0-B79C-E7B33D6535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368" y="4724736"/>
            <a:ext cx="2981055" cy="2238213"/>
          </a:xfrm>
          <a:prstGeom prst="rect">
            <a:avLst/>
          </a:prstGeom>
        </p:spPr>
      </p:pic>
      <p:pic>
        <p:nvPicPr>
          <p:cNvPr id="15" name="Picture 14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E36B68EF-6B7D-4FF1-B4CE-8CF19A25C46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8511" y="1595345"/>
            <a:ext cx="4530167" cy="52774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6232E7B-0022-725F-263F-D3E5C4EF68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13701" y="995769"/>
            <a:ext cx="5535648" cy="3913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01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854EE3-8BB7-1A35-03A0-A1D72EBC64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841037-BFEA-63E1-65BD-C0A2DCDA9E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9942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AFA9BC2A-78DA-4C2E-9C41-52BBCE2ED4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6149"/>
            <a:ext cx="12192000" cy="3371851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47A7BBF1-F626-49D1-9DA8-0858116AE0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9109" y="293349"/>
            <a:ext cx="1390224" cy="2262059"/>
          </a:xfrm>
          <a:prstGeom prst="rect">
            <a:avLst/>
          </a:prstGeom>
        </p:spPr>
      </p:pic>
      <p:pic>
        <p:nvPicPr>
          <p:cNvPr id="29" name="图片 2">
            <a:extLst>
              <a:ext uri="{FF2B5EF4-FFF2-40B4-BE49-F238E27FC236}">
                <a16:creationId xmlns:a16="http://schemas.microsoft.com/office/drawing/2014/main" id="{D3E2EC24-CF8F-43EB-894B-F35D6F962D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560" y="566897"/>
            <a:ext cx="4509873" cy="583850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560C88A-BFCD-23AE-5FFB-E8ADB668370F}"/>
              </a:ext>
            </a:extLst>
          </p:cNvPr>
          <p:cNvSpPr txBox="1"/>
          <p:nvPr/>
        </p:nvSpPr>
        <p:spPr>
          <a:xfrm>
            <a:off x="3963267" y="2641905"/>
            <a:ext cx="72909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AI LÀ TRIỆU PHÚ?</a:t>
            </a:r>
          </a:p>
        </p:txBody>
      </p:sp>
    </p:spTree>
    <p:extLst>
      <p:ext uri="{BB962C8B-B14F-4D97-AF65-F5344CB8AC3E}">
        <p14:creationId xmlns:p14="http://schemas.microsoft.com/office/powerpoint/2010/main" val="1902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id="{2AB8A841-494C-4C05-B559-B83B93E270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1126" y="-29133"/>
            <a:ext cx="3468041" cy="1541542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539721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4194709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-33144" y="1406002"/>
            <a:ext cx="12202905" cy="4045996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47B0FF"/>
          </a:solidFill>
          <a:ln w="38100">
            <a:solidFill>
              <a:srgbClr val="0D97FF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bang a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6141269" y="5494287"/>
            <a:ext cx="6009924" cy="140573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FFFF00"/>
          </a:solidFill>
          <a:ln w="28575">
            <a:solidFill>
              <a:srgbClr val="92D050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bang b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0" y="5446574"/>
            <a:ext cx="5702709" cy="1453445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FFFF00"/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dap an b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7294867" y="5576580"/>
            <a:ext cx="47360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bg1"/>
              </a:buClr>
            </a:pPr>
            <a:r>
              <a:rPr lang="en-US" sz="80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</a:t>
            </a: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0" y="863859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0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074155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630411"/>
            <a:ext cx="487363" cy="48736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27D51EC-9FB7-3CDE-9ACA-4DC4EC809E17}"/>
              </a:ext>
            </a:extLst>
          </p:cNvPr>
          <p:cNvSpPr txBox="1"/>
          <p:nvPr/>
        </p:nvSpPr>
        <p:spPr>
          <a:xfrm>
            <a:off x="3319354" y="1297744"/>
            <a:ext cx="7265777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34 </a:t>
            </a:r>
            <a:endParaRPr lang="en-US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+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sz="6600" b="1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  <a:r>
              <a:rPr lang="en-US" sz="6000" b="1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59</a:t>
            </a:r>
            <a:r>
              <a:rPr lang="en-US" sz="7200" b="1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C1BD2FE-BC33-4C3E-6D62-92088B81E0BC}"/>
              </a:ext>
            </a:extLst>
          </p:cNvPr>
          <p:cNvCxnSpPr>
            <a:cxnSpLocks/>
          </p:cNvCxnSpPr>
          <p:nvPr/>
        </p:nvCxnSpPr>
        <p:spPr>
          <a:xfrm>
            <a:off x="4885076" y="4446630"/>
            <a:ext cx="1441534" cy="5773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5DB1153D-9950-8C20-B414-0DB6F296F31D}"/>
              </a:ext>
            </a:extLst>
          </p:cNvPr>
          <p:cNvSpPr/>
          <p:nvPr/>
        </p:nvSpPr>
        <p:spPr>
          <a:xfrm>
            <a:off x="4518846" y="1367900"/>
            <a:ext cx="2173995" cy="4053333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ap an a">
            <a:extLst>
              <a:ext uri="{FF2B5EF4-FFF2-40B4-BE49-F238E27FC236}">
                <a16:creationId xmlns:a16="http://schemas.microsoft.com/office/drawing/2014/main" id="{DFE4C3E6-B352-9DA0-4789-1E36127E652C}"/>
              </a:ext>
            </a:extLst>
          </p:cNvPr>
          <p:cNvSpPr txBox="1"/>
          <p:nvPr/>
        </p:nvSpPr>
        <p:spPr>
          <a:xfrm>
            <a:off x="565350" y="5458201"/>
            <a:ext cx="465041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bg1"/>
              </a:buClr>
            </a:pPr>
            <a:r>
              <a:rPr lang="en-US" sz="80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EE0B804-9386-2417-C5DB-89F1ECE19D22}"/>
              </a:ext>
            </a:extLst>
          </p:cNvPr>
          <p:cNvSpPr/>
          <p:nvPr/>
        </p:nvSpPr>
        <p:spPr>
          <a:xfrm>
            <a:off x="7835152" y="1395872"/>
            <a:ext cx="2173995" cy="4053333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1C4675-6673-D0A6-6811-89C99DA91240}"/>
              </a:ext>
            </a:extLst>
          </p:cNvPr>
          <p:cNvSpPr txBox="1"/>
          <p:nvPr/>
        </p:nvSpPr>
        <p:spPr>
          <a:xfrm>
            <a:off x="8079922" y="1339303"/>
            <a:ext cx="205343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34</a:t>
            </a:r>
          </a:p>
          <a:p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  <a:p>
            <a:pPr algn="ctr"/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</a:p>
          <a:p>
            <a:pPr algn="ctr"/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59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8627BBB-8379-7E45-A43A-B768093CAB2B}"/>
              </a:ext>
            </a:extLst>
          </p:cNvPr>
          <p:cNvCxnSpPr>
            <a:cxnSpLocks/>
          </p:cNvCxnSpPr>
          <p:nvPr/>
        </p:nvCxnSpPr>
        <p:spPr>
          <a:xfrm>
            <a:off x="8221347" y="4317783"/>
            <a:ext cx="1441534" cy="5773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7328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mph" presetSubtype="0" repeatCount="400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21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5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3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3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1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2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9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4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5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6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0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4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5" grpId="2" animBg="1"/>
      <p:bldP spid="15" grpId="3" animBg="1"/>
      <p:bldP spid="15" grpId="4" animBg="1"/>
      <p:bldP spid="31" grpId="0" animBg="1"/>
      <p:bldP spid="31" grpId="1" animBg="1"/>
      <p:bldP spid="33" grpId="1"/>
      <p:bldP spid="33" grpId="2"/>
      <p:bldP spid="10" grpId="1"/>
      <p:bldP spid="10" grpId="2"/>
      <p:bldP spid="11" grpId="0" animBg="1"/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34294F01-75A2-47C6-8975-F699C21E23C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84" y="-49893"/>
            <a:ext cx="3468041" cy="1746614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539721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4194709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329951" y="1413437"/>
            <a:ext cx="11532097" cy="4149925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47B0FF"/>
          </a:solidFill>
          <a:ln w="38100">
            <a:solidFill>
              <a:srgbClr val="47B0FF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bang b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6253315" y="5717347"/>
            <a:ext cx="5938683" cy="116945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FFFF00"/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-2" y="5717347"/>
            <a:ext cx="5938682" cy="116945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FFFF00"/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261698" y="5672639"/>
            <a:ext cx="51619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tabLst/>
              <a:defRPr/>
            </a:pPr>
            <a:r>
              <a:rPr lang="en-US" sz="80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0" y="863859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0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074155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630411"/>
            <a:ext cx="487363" cy="48736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B961108-0E52-0D0C-567D-2A7954779199}"/>
              </a:ext>
            </a:extLst>
          </p:cNvPr>
          <p:cNvSpPr txBox="1"/>
          <p:nvPr/>
        </p:nvSpPr>
        <p:spPr>
          <a:xfrm>
            <a:off x="1218793" y="1378179"/>
            <a:ext cx="7265777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63</a:t>
            </a:r>
            <a:endParaRPr lang="en-US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+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en-US" sz="6600" b="1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en-US" sz="6000" b="1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75</a:t>
            </a:r>
            <a:r>
              <a:rPr lang="en-US" sz="7200" b="1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313C2A1-25DF-8425-FF9E-8901442E0260}"/>
              </a:ext>
            </a:extLst>
          </p:cNvPr>
          <p:cNvCxnSpPr>
            <a:cxnSpLocks/>
          </p:cNvCxnSpPr>
          <p:nvPr/>
        </p:nvCxnSpPr>
        <p:spPr>
          <a:xfrm>
            <a:off x="4130915" y="4337512"/>
            <a:ext cx="1441534" cy="5773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74A3B6A5-F9BA-BCA8-4C67-70465B3FD687}"/>
              </a:ext>
            </a:extLst>
          </p:cNvPr>
          <p:cNvSpPr/>
          <p:nvPr/>
        </p:nvSpPr>
        <p:spPr>
          <a:xfrm>
            <a:off x="3764685" y="1399516"/>
            <a:ext cx="2173995" cy="4053333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4282DC2-9E91-C743-3CD9-2064492159FF}"/>
              </a:ext>
            </a:extLst>
          </p:cNvPr>
          <p:cNvSpPr/>
          <p:nvPr/>
        </p:nvSpPr>
        <p:spPr>
          <a:xfrm>
            <a:off x="7460374" y="1478693"/>
            <a:ext cx="2173995" cy="413492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F313888-E8F0-282E-F4DE-DDB3570AA026}"/>
              </a:ext>
            </a:extLst>
          </p:cNvPr>
          <p:cNvSpPr txBox="1"/>
          <p:nvPr/>
        </p:nvSpPr>
        <p:spPr>
          <a:xfrm>
            <a:off x="7563379" y="1399516"/>
            <a:ext cx="221297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63</a:t>
            </a:r>
          </a:p>
          <a:p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  <a:p>
            <a:pPr algn="ctr"/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  <a:p>
            <a:pPr algn="ctr"/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75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21F4104-8AEE-6538-81A4-C76F3B185FEA}"/>
              </a:ext>
            </a:extLst>
          </p:cNvPr>
          <p:cNvCxnSpPr>
            <a:cxnSpLocks/>
          </p:cNvCxnSpPr>
          <p:nvPr/>
        </p:nvCxnSpPr>
        <p:spPr>
          <a:xfrm>
            <a:off x="7871916" y="4494796"/>
            <a:ext cx="1441534" cy="5773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0706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mph" presetSubtype="0" repeatCount="400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21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5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3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3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6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9" presetClass="emph" presetSubtype="0" repeatCount="4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15" grpId="0" animBg="1"/>
      <p:bldP spid="15" grpId="2" animBg="1"/>
      <p:bldP spid="15" grpId="3" animBg="1"/>
      <p:bldP spid="15" grpId="4" animBg="1"/>
      <p:bldP spid="31" grpId="0" animBg="1"/>
      <p:bldP spid="31" grpId="1" animBg="1"/>
      <p:bldP spid="33" grpId="1"/>
      <p:bldP spid="33" grpId="2"/>
      <p:bldP spid="8" grpId="0" animBg="1"/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C975AF1-8BB4-444D-993E-F98C38C51C8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1979" y="-100860"/>
            <a:ext cx="3468041" cy="1706279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539721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4194709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846606" y="1460782"/>
            <a:ext cx="10872190" cy="392059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47B0FF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bang c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0" y="5500281"/>
            <a:ext cx="5628453" cy="1357719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FFFF00"/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cau hoi c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78818" y="5561611"/>
            <a:ext cx="47319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5" defTabSz="914400">
              <a:buClr>
                <a:schemeClr val="bg1"/>
              </a:buClr>
              <a:defRPr/>
            </a:pPr>
            <a:r>
              <a:rPr lang="en-US" sz="80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6364335" y="5468651"/>
            <a:ext cx="5827665" cy="1357719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FFFF00"/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7068377" y="5521379"/>
            <a:ext cx="465041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</a:t>
            </a: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0" y="863859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0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074155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630411"/>
            <a:ext cx="487363" cy="48736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8E1AE74-1DCC-DB33-4C59-1A3C2B0CFAEA}"/>
              </a:ext>
            </a:extLst>
          </p:cNvPr>
          <p:cNvSpPr/>
          <p:nvPr/>
        </p:nvSpPr>
        <p:spPr>
          <a:xfrm>
            <a:off x="4785244" y="1429982"/>
            <a:ext cx="2173995" cy="3918657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262F882-F066-B235-7B32-72FAD74043CB}"/>
              </a:ext>
            </a:extLst>
          </p:cNvPr>
          <p:cNvSpPr txBox="1"/>
          <p:nvPr/>
        </p:nvSpPr>
        <p:spPr>
          <a:xfrm>
            <a:off x="2239354" y="1177937"/>
            <a:ext cx="7265777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endParaRPr lang="en-US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+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lang="en-US" sz="6600" b="1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74</a:t>
            </a:r>
            <a:r>
              <a:rPr lang="en-US" sz="6000" b="1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89</a:t>
            </a:r>
            <a:r>
              <a:rPr lang="en-US" sz="7200" b="1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B6B0038-C522-2BD5-AABF-95930659DF9C}"/>
              </a:ext>
            </a:extLst>
          </p:cNvPr>
          <p:cNvCxnSpPr>
            <a:cxnSpLocks/>
          </p:cNvCxnSpPr>
          <p:nvPr/>
        </p:nvCxnSpPr>
        <p:spPr>
          <a:xfrm>
            <a:off x="5151474" y="4254982"/>
            <a:ext cx="1441534" cy="5773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1749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mph" presetSubtype="0" repeatCount="400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21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39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2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71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8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1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3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4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9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0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5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6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07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8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1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80000">
                <p:cTn id="1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15" grpId="0" animBg="1"/>
      <p:bldP spid="15" grpId="1" animBg="1"/>
      <p:bldP spid="15" grpId="2" animBg="1"/>
      <p:bldP spid="15" grpId="3" animBg="1"/>
      <p:bldP spid="15" grpId="4" animBg="1"/>
      <p:bldP spid="25" grpId="1"/>
      <p:bldP spid="25" grpId="2"/>
      <p:bldP spid="25" grpId="3"/>
      <p:bldP spid="25" grpId="4"/>
      <p:bldP spid="25" grpId="5"/>
      <p:bldP spid="31" grpId="0" animBg="1"/>
      <p:bldP spid="31" grpId="1" animBg="1"/>
      <p:bldP spid="33" grpId="1"/>
      <p:bldP spid="33" grpId="2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09B5820-0554-41CA-88FB-A36C2870F5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4735" y="464830"/>
            <a:ext cx="7879644" cy="599946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39B773A-CB18-45A7-9DD0-E5216E6EC9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9238" y="464831"/>
            <a:ext cx="598311" cy="5870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E6B6BFC-1532-4459-8F9C-5204581AD6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640825">
            <a:off x="3742163" y="5347873"/>
            <a:ext cx="1111380" cy="109041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D607648-B39F-4961-8027-CF185F3F0F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06844">
            <a:off x="10683047" y="286053"/>
            <a:ext cx="1111380" cy="109041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B39C789-A368-4FAD-8785-74789413A6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9158">
            <a:off x="7679811" y="5697272"/>
            <a:ext cx="518668" cy="50888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748A86E-7002-4758-A772-D9EA2F2690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9158">
            <a:off x="-143017" y="4662309"/>
            <a:ext cx="518668" cy="50888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18FCB14-F5A7-4BA3-9F26-62CF02B859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426019">
            <a:off x="4615233" y="-92441"/>
            <a:ext cx="1245867" cy="1222359"/>
          </a:xfrm>
          <a:prstGeom prst="rect">
            <a:avLst/>
          </a:prstGeom>
        </p:spPr>
      </p:pic>
      <p:pic>
        <p:nvPicPr>
          <p:cNvPr id="17" name="Picture 16" descr="A picture containing toy, vector graphics, doll&#10;&#10;Description automatically generated">
            <a:extLst>
              <a:ext uri="{FF2B5EF4-FFF2-40B4-BE49-F238E27FC236}">
                <a16:creationId xmlns:a16="http://schemas.microsoft.com/office/drawing/2014/main" id="{FAA763D3-1F86-440E-ACE3-AF9CE057D2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87698" flipH="1">
            <a:off x="72719" y="1581554"/>
            <a:ext cx="4509356" cy="4752975"/>
          </a:xfrm>
          <a:prstGeom prst="rect">
            <a:avLst/>
          </a:prstGeom>
        </p:spPr>
      </p:pic>
      <p:sp>
        <p:nvSpPr>
          <p:cNvPr id="2" name="Vertical Scroll 1">
            <a:extLst>
              <a:ext uri="{FF2B5EF4-FFF2-40B4-BE49-F238E27FC236}">
                <a16:creationId xmlns:a16="http://schemas.microsoft.com/office/drawing/2014/main" id="{EAF7146D-2A4B-C334-54D1-DFFF39D1D00F}"/>
              </a:ext>
            </a:extLst>
          </p:cNvPr>
          <p:cNvSpPr/>
          <p:nvPr/>
        </p:nvSpPr>
        <p:spPr>
          <a:xfrm>
            <a:off x="5696295" y="464830"/>
            <a:ext cx="4876800" cy="5999465"/>
          </a:xfrm>
          <a:prstGeom prst="verticalScroll">
            <a:avLst/>
          </a:prstGeom>
          <a:solidFill>
            <a:srgbClr val="FF9999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3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5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3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5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endParaRPr lang="en-US" sz="5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3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5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endParaRPr lang="en-US" sz="5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3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5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5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3433441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291CAA0-B6D3-D3A0-1D06-FF78EDCC3B14}"/>
              </a:ext>
            </a:extLst>
          </p:cNvPr>
          <p:cNvSpPr/>
          <p:nvPr/>
        </p:nvSpPr>
        <p:spPr>
          <a:xfrm>
            <a:off x="2986088" y="0"/>
            <a:ext cx="4231105" cy="6858000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B754229-4931-6DD2-BC82-10F1967D6FF4}"/>
              </a:ext>
            </a:extLst>
          </p:cNvPr>
          <p:cNvCxnSpPr>
            <a:cxnSpLocks/>
          </p:cNvCxnSpPr>
          <p:nvPr/>
        </p:nvCxnSpPr>
        <p:spPr>
          <a:xfrm>
            <a:off x="2986088" y="3143250"/>
            <a:ext cx="4231105" cy="0"/>
          </a:xfrm>
          <a:prstGeom prst="line">
            <a:avLst/>
          </a:prstGeom>
          <a:ln w="28575" cap="flat" cmpd="sng" algn="ctr">
            <a:solidFill>
              <a:srgbClr val="0070C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DB2D1981-FF95-0460-37A2-5185B371BE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3975"/>
          <a:stretch/>
        </p:blipFill>
        <p:spPr>
          <a:xfrm>
            <a:off x="4037408" y="608280"/>
            <a:ext cx="671513" cy="25349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61C59DC-6EDA-44D1-7A10-E6E37AD44F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3975"/>
          <a:stretch/>
        </p:blipFill>
        <p:spPr>
          <a:xfrm>
            <a:off x="3465908" y="627499"/>
            <a:ext cx="671513" cy="25349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0C5CE0C-CCE7-037E-09A1-518DFE99C3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08" r="73975"/>
          <a:stretch/>
        </p:blipFill>
        <p:spPr>
          <a:xfrm>
            <a:off x="4708921" y="4248290"/>
            <a:ext cx="601629" cy="25349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5A949AD-9EA1-FE3A-F93A-5191B37F035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343" t="40273" r="78822" b="53970"/>
          <a:stretch/>
        </p:blipFill>
        <p:spPr>
          <a:xfrm>
            <a:off x="5760238" y="1093235"/>
            <a:ext cx="671513" cy="41433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16BA1E6-94F1-E086-C494-539963AECC2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343" t="40273" r="78822" b="53970"/>
          <a:stretch/>
        </p:blipFill>
        <p:spPr>
          <a:xfrm>
            <a:off x="5760239" y="1480647"/>
            <a:ext cx="671513" cy="41433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C77E6EE-13E8-6FBF-6034-557910E67EF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343" t="40273" r="78822" b="53970"/>
          <a:stretch/>
        </p:blipFill>
        <p:spPr>
          <a:xfrm>
            <a:off x="5776903" y="1882648"/>
            <a:ext cx="671513" cy="41433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56591A5-FCF1-CE2A-1296-14BE2210C41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343" t="40273" r="78822" b="53970"/>
          <a:stretch/>
        </p:blipFill>
        <p:spPr>
          <a:xfrm>
            <a:off x="5760239" y="2270060"/>
            <a:ext cx="671513" cy="41433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089B18F-D3F7-C8DB-4D51-F57DFF376BF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343" t="40273" r="78822" b="53970"/>
          <a:stretch/>
        </p:blipFill>
        <p:spPr>
          <a:xfrm>
            <a:off x="5760241" y="2659725"/>
            <a:ext cx="671513" cy="41433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C2BD24A-BD5B-E4CF-2510-CC9CE458B4A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852" t="66155" r="79314" b="15552"/>
          <a:stretch/>
        </p:blipFill>
        <p:spPr>
          <a:xfrm>
            <a:off x="5710231" y="5377353"/>
            <a:ext cx="671513" cy="1405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638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4.07407E-6 L 0.00013 0.3405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11111E-6 L 0.00013 0.3409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3.7037E-7 L -0.0013 0.341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17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4.81481E-6 L 0.00013 0.3393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33333E-6 L 0.00013 0.32709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3.7037E-7 L -3.75E-6 0.528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6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2.59259E-6 L 0.00234 0.52592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" y="26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999CC5-1624-26AE-96E2-C04EB3598C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Baby Shark Dance - #babyshark Most Viewed Video - Animal Songs - PINKFONG Songs for Children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6286B618-765B-F84E-835D-5596EFE97B4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9809" y="851492"/>
            <a:ext cx="10536071" cy="4785033"/>
          </a:xfrm>
        </p:spPr>
      </p:pic>
    </p:spTree>
    <p:extLst>
      <p:ext uri="{BB962C8B-B14F-4D97-AF65-F5344CB8AC3E}">
        <p14:creationId xmlns:p14="http://schemas.microsoft.com/office/powerpoint/2010/main" val="637206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8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8;p14">
            <a:extLst>
              <a:ext uri="{FF2B5EF4-FFF2-40B4-BE49-F238E27FC236}">
                <a16:creationId xmlns:a16="http://schemas.microsoft.com/office/drawing/2014/main" id="{7CCC7ABD-C84D-82DE-A844-3BBE63BBB1CA}"/>
              </a:ext>
            </a:extLst>
          </p:cNvPr>
          <p:cNvSpPr/>
          <p:nvPr/>
        </p:nvSpPr>
        <p:spPr>
          <a:xfrm flipH="1">
            <a:off x="1681668" y="585887"/>
            <a:ext cx="9342781" cy="3134215"/>
          </a:xfrm>
          <a:prstGeom prst="wedgeRoundRectCallout">
            <a:avLst>
              <a:gd name="adj1" fmla="val 53694"/>
              <a:gd name="adj2" fmla="val 36920"/>
              <a:gd name="adj3" fmla="val 16667"/>
            </a:avLst>
          </a:prstGeom>
          <a:solidFill>
            <a:srgbClr val="C9F1FF"/>
          </a:solidFill>
          <a:ln w="7620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40">
              <a:buClr>
                <a:srgbClr val="000000"/>
              </a:buClr>
            </a:pPr>
            <a:r>
              <a:rPr lang="en-US" sz="10000" kern="0" dirty="0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17 – 7 = ?</a:t>
            </a:r>
            <a:endParaRPr sz="10000" kern="0" dirty="0">
              <a:solidFill>
                <a:srgbClr val="000000"/>
              </a:solidFill>
              <a:latin typeface="Times New Roman" pitchFamily="18" charset="0"/>
              <a:ea typeface="Cambria" panose="02040503050406030204" pitchFamily="18" charset="0"/>
              <a:cs typeface="Times New Roman" pitchFamily="18" charset="0"/>
              <a:sym typeface="Arial"/>
            </a:endParaRPr>
          </a:p>
        </p:txBody>
      </p:sp>
      <p:pic>
        <p:nvPicPr>
          <p:cNvPr id="8" name="Google Shape;1018;p48">
            <a:extLst>
              <a:ext uri="{FF2B5EF4-FFF2-40B4-BE49-F238E27FC236}">
                <a16:creationId xmlns:a16="http://schemas.microsoft.com/office/drawing/2014/main" id="{3B6D632F-E0B3-0B0D-A51B-4E9F267EDB79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flipH="1">
            <a:off x="-142875" y="1658987"/>
            <a:ext cx="2810205" cy="3134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hlinkClick r:id="rId8" action="ppaction://hlinksldjump"/>
            <a:extLst>
              <a:ext uri="{FF2B5EF4-FFF2-40B4-BE49-F238E27FC236}">
                <a16:creationId xmlns:a16="http://schemas.microsoft.com/office/drawing/2014/main" id="{E3C4B06E-F3E0-C7CF-FE46-979AA462201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4686" b="97187" l="65898" r="89915"/>
                    </a14:imgEffect>
                  </a14:imgLayer>
                </a14:imgProps>
              </a:ext>
            </a:extLst>
          </a:blip>
          <a:srcRect l="69450" t="71873" r="7083" b="2991"/>
          <a:stretch/>
        </p:blipFill>
        <p:spPr>
          <a:xfrm>
            <a:off x="600249" y="4909610"/>
            <a:ext cx="1959191" cy="2146233"/>
          </a:xfrm>
          <a:prstGeom prst="rect">
            <a:avLst/>
          </a:prstGeom>
        </p:spPr>
      </p:pic>
      <p:pic>
        <p:nvPicPr>
          <p:cNvPr id="20" name="turn2">
            <a:hlinkClick r:id="" action="ppaction://media"/>
            <a:extLst>
              <a:ext uri="{FF2B5EF4-FFF2-40B4-BE49-F238E27FC236}">
                <a16:creationId xmlns:a16="http://schemas.microsoft.com/office/drawing/2014/main" id="{08C4E435-473F-5237-BB29-B53BC13BB4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893515" y="6388065"/>
            <a:ext cx="298485" cy="298485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9C5D11-B2C0-E030-8DC8-2EF355C03D5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10s">
            <a:hlinkClick r:id="" action="ppaction://media"/>
            <a:extLst>
              <a:ext uri="{FF2B5EF4-FFF2-40B4-BE49-F238E27FC236}">
                <a16:creationId xmlns:a16="http://schemas.microsoft.com/office/drawing/2014/main" id="{BFBC7E3F-9B5E-3F06-6ED3-410AC5262BFF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086225" y="3871913"/>
            <a:ext cx="3447763" cy="2400199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1C2108C9-EAB0-8483-6817-ECF990164C27}"/>
              </a:ext>
            </a:extLst>
          </p:cNvPr>
          <p:cNvSpPr/>
          <p:nvPr/>
        </p:nvSpPr>
        <p:spPr>
          <a:xfrm>
            <a:off x="8176770" y="1478732"/>
            <a:ext cx="2333562" cy="134852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642495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7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8;p14">
            <a:extLst>
              <a:ext uri="{FF2B5EF4-FFF2-40B4-BE49-F238E27FC236}">
                <a16:creationId xmlns:a16="http://schemas.microsoft.com/office/drawing/2014/main" id="{7CCC7ABD-C84D-82DE-A844-3BBE63BBB1CA}"/>
              </a:ext>
            </a:extLst>
          </p:cNvPr>
          <p:cNvSpPr/>
          <p:nvPr/>
        </p:nvSpPr>
        <p:spPr>
          <a:xfrm flipH="1">
            <a:off x="1834297" y="535658"/>
            <a:ext cx="9342781" cy="3134215"/>
          </a:xfrm>
          <a:prstGeom prst="wedgeRoundRectCallout">
            <a:avLst>
              <a:gd name="adj1" fmla="val 53694"/>
              <a:gd name="adj2" fmla="val 36920"/>
              <a:gd name="adj3" fmla="val 16667"/>
            </a:avLst>
          </a:prstGeom>
          <a:solidFill>
            <a:srgbClr val="C9F1FF"/>
          </a:solidFill>
          <a:ln w="7620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40">
              <a:buClr>
                <a:srgbClr val="000000"/>
              </a:buClr>
            </a:pPr>
            <a:r>
              <a:rPr lang="en-US" sz="10000" kern="0" dirty="0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10 + 5 = ?</a:t>
            </a:r>
            <a:endParaRPr sz="10000" kern="0" dirty="0">
              <a:solidFill>
                <a:srgbClr val="000000"/>
              </a:solidFill>
              <a:latin typeface="Times New Roman" pitchFamily="18" charset="0"/>
              <a:ea typeface="Cambria" panose="02040503050406030204" pitchFamily="18" charset="0"/>
              <a:cs typeface="Times New Roman" pitchFamily="18" charset="0"/>
              <a:sym typeface="Arial"/>
            </a:endParaRPr>
          </a:p>
        </p:txBody>
      </p:sp>
      <p:pic>
        <p:nvPicPr>
          <p:cNvPr id="8" name="Google Shape;1018;p48">
            <a:extLst>
              <a:ext uri="{FF2B5EF4-FFF2-40B4-BE49-F238E27FC236}">
                <a16:creationId xmlns:a16="http://schemas.microsoft.com/office/drawing/2014/main" id="{3B6D632F-E0B3-0B0D-A51B-4E9F267EDB7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flipH="1">
            <a:off x="-142875" y="1658987"/>
            <a:ext cx="2810205" cy="3134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hlinkClick r:id="rId10" action="ppaction://hlinksldjump"/>
            <a:extLst>
              <a:ext uri="{FF2B5EF4-FFF2-40B4-BE49-F238E27FC236}">
                <a16:creationId xmlns:a16="http://schemas.microsoft.com/office/drawing/2014/main" id="{E3C4B06E-F3E0-C7CF-FE46-979AA462201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4686" b="97187" l="65898" r="89915"/>
                    </a14:imgEffect>
                  </a14:imgLayer>
                </a14:imgProps>
              </a:ext>
            </a:extLst>
          </a:blip>
          <a:srcRect l="69450" t="71873" r="7083" b="2991"/>
          <a:stretch/>
        </p:blipFill>
        <p:spPr>
          <a:xfrm>
            <a:off x="600249" y="4909610"/>
            <a:ext cx="1959191" cy="2146233"/>
          </a:xfrm>
          <a:prstGeom prst="rect">
            <a:avLst/>
          </a:prstGeom>
        </p:spPr>
      </p:pic>
      <p:pic>
        <p:nvPicPr>
          <p:cNvPr id="20" name="turn2">
            <a:hlinkClick r:id="" action="ppaction://media"/>
            <a:extLst>
              <a:ext uri="{FF2B5EF4-FFF2-40B4-BE49-F238E27FC236}">
                <a16:creationId xmlns:a16="http://schemas.microsoft.com/office/drawing/2014/main" id="{08C4E435-473F-5237-BB29-B53BC13BB4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893515" y="6388065"/>
            <a:ext cx="298485" cy="298485"/>
          </a:xfrm>
          <a:prstGeom prst="rect">
            <a:avLst/>
          </a:prstGeom>
        </p:spPr>
      </p:pic>
      <p:pic>
        <p:nvPicPr>
          <p:cNvPr id="3" name="Đồng hồ đếm ngược từ 10 có âm thanh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2D204376-0523-B3B5-AB92-706DF3E583EE}"/>
              </a:ext>
            </a:extLst>
          </p:cNvPr>
          <p:cNvPicPr>
            <a:picLocks noGrp="1" noChangeAspect="1"/>
          </p:cNvPicPr>
          <p:nvPr>
            <p:ph sz="half" idx="2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537419" y="400827"/>
            <a:ext cx="1162172" cy="1065834"/>
          </a:xfr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FBF65E47-95DD-1334-A7C1-1CFA29D6F6C1}"/>
              </a:ext>
            </a:extLst>
          </p:cNvPr>
          <p:cNvSpPr/>
          <p:nvPr/>
        </p:nvSpPr>
        <p:spPr>
          <a:xfrm>
            <a:off x="8367533" y="1466661"/>
            <a:ext cx="2333562" cy="134852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15</a:t>
            </a:r>
          </a:p>
        </p:txBody>
      </p:sp>
      <p:pic>
        <p:nvPicPr>
          <p:cNvPr id="9" name="10s">
            <a:hlinkClick r:id="" action="ppaction://media"/>
            <a:extLst>
              <a:ext uri="{FF2B5EF4-FFF2-40B4-BE49-F238E27FC236}">
                <a16:creationId xmlns:a16="http://schemas.microsoft.com/office/drawing/2014/main" id="{37C8E70A-157D-32C5-63C8-F5E14D16BF2B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086225" y="3871913"/>
            <a:ext cx="3447763" cy="2400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94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7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8;p14">
            <a:extLst>
              <a:ext uri="{FF2B5EF4-FFF2-40B4-BE49-F238E27FC236}">
                <a16:creationId xmlns:a16="http://schemas.microsoft.com/office/drawing/2014/main" id="{7CCC7ABD-C84D-82DE-A844-3BBE63BBB1CA}"/>
              </a:ext>
            </a:extLst>
          </p:cNvPr>
          <p:cNvSpPr/>
          <p:nvPr/>
        </p:nvSpPr>
        <p:spPr>
          <a:xfrm flipH="1">
            <a:off x="1772652" y="836772"/>
            <a:ext cx="9342781" cy="3134215"/>
          </a:xfrm>
          <a:prstGeom prst="wedgeRoundRectCallout">
            <a:avLst>
              <a:gd name="adj1" fmla="val 53694"/>
              <a:gd name="adj2" fmla="val 36920"/>
              <a:gd name="adj3" fmla="val 16667"/>
            </a:avLst>
          </a:prstGeom>
          <a:solidFill>
            <a:srgbClr val="C9F1FF"/>
          </a:solidFill>
          <a:ln w="7620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40">
              <a:buClr>
                <a:srgbClr val="000000"/>
              </a:buClr>
            </a:pPr>
            <a:r>
              <a:rPr lang="en-US" sz="10000" kern="0" dirty="0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60 – 30 = ?</a:t>
            </a:r>
            <a:endParaRPr sz="10000" kern="0" dirty="0">
              <a:solidFill>
                <a:srgbClr val="000000"/>
              </a:solidFill>
              <a:latin typeface="Times New Roman" pitchFamily="18" charset="0"/>
              <a:ea typeface="Cambria" panose="02040503050406030204" pitchFamily="18" charset="0"/>
              <a:cs typeface="Times New Roman" pitchFamily="18" charset="0"/>
              <a:sym typeface="Arial"/>
            </a:endParaRPr>
          </a:p>
        </p:txBody>
      </p:sp>
      <p:pic>
        <p:nvPicPr>
          <p:cNvPr id="8" name="Google Shape;1018;p48">
            <a:extLst>
              <a:ext uri="{FF2B5EF4-FFF2-40B4-BE49-F238E27FC236}">
                <a16:creationId xmlns:a16="http://schemas.microsoft.com/office/drawing/2014/main" id="{3B6D632F-E0B3-0B0D-A51B-4E9F267EDB79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flipH="1">
            <a:off x="-142875" y="1658987"/>
            <a:ext cx="2810205" cy="3134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hlinkClick r:id="rId8" action="ppaction://hlinksldjump"/>
            <a:extLst>
              <a:ext uri="{FF2B5EF4-FFF2-40B4-BE49-F238E27FC236}">
                <a16:creationId xmlns:a16="http://schemas.microsoft.com/office/drawing/2014/main" id="{E3C4B06E-F3E0-C7CF-FE46-979AA462201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4686" b="97187" l="65898" r="89915"/>
                    </a14:imgEffect>
                  </a14:imgLayer>
                </a14:imgProps>
              </a:ext>
            </a:extLst>
          </a:blip>
          <a:srcRect l="69450" t="71873" r="7083" b="2991"/>
          <a:stretch/>
        </p:blipFill>
        <p:spPr>
          <a:xfrm>
            <a:off x="600249" y="4909610"/>
            <a:ext cx="1959191" cy="2146233"/>
          </a:xfrm>
          <a:prstGeom prst="rect">
            <a:avLst/>
          </a:prstGeom>
        </p:spPr>
      </p:pic>
      <p:pic>
        <p:nvPicPr>
          <p:cNvPr id="20" name="turn2">
            <a:hlinkClick r:id="" action="ppaction://media"/>
            <a:extLst>
              <a:ext uri="{FF2B5EF4-FFF2-40B4-BE49-F238E27FC236}">
                <a16:creationId xmlns:a16="http://schemas.microsoft.com/office/drawing/2014/main" id="{08C4E435-473F-5237-BB29-B53BC13BB4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893515" y="6388065"/>
            <a:ext cx="298485" cy="298485"/>
          </a:xfrm>
          <a:prstGeom prst="rect">
            <a:avLst/>
          </a:prstGeom>
        </p:spPr>
      </p:pic>
      <p:pic>
        <p:nvPicPr>
          <p:cNvPr id="4" name="10s">
            <a:hlinkClick r:id="" action="ppaction://media"/>
            <a:extLst>
              <a:ext uri="{FF2B5EF4-FFF2-40B4-BE49-F238E27FC236}">
                <a16:creationId xmlns:a16="http://schemas.microsoft.com/office/drawing/2014/main" id="{1A0A0804-8F8A-004C-B3A6-3024BA74287D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129088" y="4137108"/>
            <a:ext cx="3447763" cy="2400199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2AFEA4E2-B1B2-7700-2AD8-5F9219F9BC96}"/>
              </a:ext>
            </a:extLst>
          </p:cNvPr>
          <p:cNvSpPr/>
          <p:nvPr/>
        </p:nvSpPr>
        <p:spPr>
          <a:xfrm>
            <a:off x="8538983" y="1729617"/>
            <a:ext cx="2333562" cy="134852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30</a:t>
            </a:r>
          </a:p>
        </p:txBody>
      </p:sp>
    </p:spTree>
    <p:extLst>
      <p:ext uri="{BB962C8B-B14F-4D97-AF65-F5344CB8AC3E}">
        <p14:creationId xmlns:p14="http://schemas.microsoft.com/office/powerpoint/2010/main" val="2522901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7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BAE6986A-66C4-461B-8573-53BD2C1323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6149"/>
            <a:ext cx="12192000" cy="337185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FF2F90E-9DEB-4BB0-B79C-E7B33D6535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368" y="4724736"/>
            <a:ext cx="2981055" cy="2238213"/>
          </a:xfrm>
          <a:prstGeom prst="rect">
            <a:avLst/>
          </a:prstGeom>
        </p:spPr>
      </p:pic>
      <p:pic>
        <p:nvPicPr>
          <p:cNvPr id="15" name="Picture 14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E36B68EF-6B7D-4FF1-B4CE-8CF19A25C46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8511" y="1595345"/>
            <a:ext cx="4530167" cy="5277463"/>
          </a:xfrm>
          <a:prstGeom prst="rect">
            <a:avLst/>
          </a:prstGeom>
        </p:spPr>
      </p:pic>
      <p:sp>
        <p:nvSpPr>
          <p:cNvPr id="2" name="Google Shape;662;p30">
            <a:extLst>
              <a:ext uri="{FF2B5EF4-FFF2-40B4-BE49-F238E27FC236}">
                <a16:creationId xmlns:a16="http://schemas.microsoft.com/office/drawing/2014/main" id="{618FC426-64A2-646E-6455-48B4AE44B218}"/>
              </a:ext>
            </a:extLst>
          </p:cNvPr>
          <p:cNvSpPr txBox="1">
            <a:spLocks/>
          </p:cNvSpPr>
          <p:nvPr/>
        </p:nvSpPr>
        <p:spPr>
          <a:xfrm>
            <a:off x="544534" y="1289515"/>
            <a:ext cx="7123857" cy="337185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11466" dirty="0" err="1">
                <a:ln>
                  <a:solidFill>
                    <a:schemeClr val="accent1">
                      <a:lumMod val="10000"/>
                    </a:schemeClr>
                  </a:solidFill>
                </a:ln>
                <a:solidFill>
                  <a:srgbClr val="00B0F0"/>
                </a:solidFill>
                <a:latin typeface="SVN-Gretoon" panose="02040603050506020204" pitchFamily="18" charset="0"/>
              </a:rPr>
              <a:t>Hình</a:t>
            </a:r>
            <a:r>
              <a:rPr lang="en-US" sz="11466" dirty="0">
                <a:ln>
                  <a:solidFill>
                    <a:schemeClr val="accent1">
                      <a:lumMod val="10000"/>
                    </a:schemeClr>
                  </a:solidFill>
                </a:ln>
                <a:solidFill>
                  <a:srgbClr val="00B0F0"/>
                </a:solidFill>
                <a:latin typeface="SVN-Gretoon" panose="02040603050506020204" pitchFamily="18" charset="0"/>
              </a:rPr>
              <a:t> </a:t>
            </a:r>
            <a:r>
              <a:rPr lang="en-US" sz="11466" dirty="0" err="1">
                <a:ln>
                  <a:solidFill>
                    <a:schemeClr val="accent1">
                      <a:lumMod val="10000"/>
                    </a:schemeClr>
                  </a:solidFill>
                </a:ln>
                <a:solidFill>
                  <a:srgbClr val="00B0F0"/>
                </a:solidFill>
                <a:latin typeface="SVN-Gretoon" panose="02040603050506020204" pitchFamily="18" charset="0"/>
              </a:rPr>
              <a:t>thành</a:t>
            </a:r>
            <a:r>
              <a:rPr lang="en-US" sz="11466" dirty="0">
                <a:ln>
                  <a:solidFill>
                    <a:schemeClr val="accent1">
                      <a:lumMod val="10000"/>
                    </a:schemeClr>
                  </a:solidFill>
                </a:ln>
                <a:solidFill>
                  <a:srgbClr val="00B0F0"/>
                </a:solidFill>
                <a:latin typeface="SVN-Gretoon" panose="02040603050506020204" pitchFamily="18" charset="0"/>
              </a:rPr>
              <a:t> </a:t>
            </a:r>
            <a:r>
              <a:rPr lang="en-US" sz="11466" dirty="0" err="1">
                <a:ln>
                  <a:solidFill>
                    <a:schemeClr val="accent1">
                      <a:lumMod val="10000"/>
                    </a:schemeClr>
                  </a:solidFill>
                </a:ln>
                <a:solidFill>
                  <a:srgbClr val="00B0F0"/>
                </a:solidFill>
                <a:latin typeface="SVN-Gretoon" panose="02040603050506020204" pitchFamily="18" charset="0"/>
              </a:rPr>
              <a:t>kiến</a:t>
            </a:r>
            <a:r>
              <a:rPr lang="en-US" sz="11466" dirty="0">
                <a:ln>
                  <a:solidFill>
                    <a:schemeClr val="accent1">
                      <a:lumMod val="10000"/>
                    </a:schemeClr>
                  </a:solidFill>
                </a:ln>
                <a:solidFill>
                  <a:srgbClr val="00B0F0"/>
                </a:solidFill>
                <a:latin typeface="SVN-Gretoon" panose="02040603050506020204" pitchFamily="18" charset="0"/>
              </a:rPr>
              <a:t> </a:t>
            </a:r>
            <a:r>
              <a:rPr lang="en-US" sz="11466" dirty="0" err="1">
                <a:ln>
                  <a:solidFill>
                    <a:schemeClr val="accent1">
                      <a:lumMod val="10000"/>
                    </a:schemeClr>
                  </a:solidFill>
                </a:ln>
                <a:solidFill>
                  <a:srgbClr val="00B0F0"/>
                </a:solidFill>
                <a:latin typeface="SVN-Gretoon" panose="02040603050506020204" pitchFamily="18" charset="0"/>
              </a:rPr>
              <a:t>thức</a:t>
            </a:r>
            <a:endParaRPr lang="en-US" sz="11466" dirty="0">
              <a:ln>
                <a:solidFill>
                  <a:schemeClr val="accent1">
                    <a:lumMod val="10000"/>
                  </a:schemeClr>
                </a:solidFill>
              </a:ln>
              <a:solidFill>
                <a:srgbClr val="00B0F0"/>
              </a:solidFill>
              <a:latin typeface="SVN-Gretoon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6875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0D1BD4-1488-62FC-7ED1-484C3494C8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4F8F2F4-BC52-4D54-9AB9-034817970CFE}"/>
              </a:ext>
            </a:extLst>
          </p:cNvPr>
          <p:cNvGrpSpPr/>
          <p:nvPr/>
        </p:nvGrpSpPr>
        <p:grpSpPr>
          <a:xfrm>
            <a:off x="5641346" y="3967340"/>
            <a:ext cx="15480" cy="16200"/>
            <a:chOff x="5641346" y="3967340"/>
            <a:chExt cx="15480" cy="16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BBCA57AC-0E8B-3DBA-78E9-21BDB614E45E}"/>
                    </a:ext>
                  </a:extLst>
                </p14:cNvPr>
                <p14:cNvContentPartPr/>
                <p14:nvPr/>
              </p14:nvContentPartPr>
              <p14:xfrm>
                <a:off x="5656466" y="3983180"/>
                <a:ext cx="360" cy="36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BBCA57AC-0E8B-3DBA-78E9-21BDB614E45E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5647826" y="3974180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D6EDF239-5A8D-7EA0-CB0D-8AAD10E78922}"/>
                    </a:ext>
                  </a:extLst>
                </p14:cNvPr>
                <p14:cNvContentPartPr/>
                <p14:nvPr/>
              </p14:nvContentPartPr>
              <p14:xfrm>
                <a:off x="5641346" y="3967340"/>
                <a:ext cx="360" cy="36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D6EDF239-5A8D-7EA0-CB0D-8AAD10E78922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5632346" y="3958340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5F2AD605-B10F-EE70-85C1-4A82A6C079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4222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27948E-AB3C-630C-E05B-C6A5EBFC83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12BBD09F-A575-4697-D09D-48E97A45502D}"/>
                  </a:ext>
                </a:extLst>
              </p14:cNvPr>
              <p14:cNvContentPartPr/>
              <p14:nvPr/>
            </p14:nvContentPartPr>
            <p14:xfrm>
              <a:off x="5950946" y="3967340"/>
              <a:ext cx="360" cy="3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12BBD09F-A575-4697-D09D-48E97A45502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942306" y="395834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B15DAD51-554E-CBD7-A377-3EEFDB57F036}"/>
                  </a:ext>
                </a:extLst>
              </p14:cNvPr>
              <p14:cNvContentPartPr/>
              <p14:nvPr/>
            </p14:nvContentPartPr>
            <p14:xfrm>
              <a:off x="5795786" y="3952220"/>
              <a:ext cx="360" cy="3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B15DAD51-554E-CBD7-A377-3EEFDB57F036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787146" y="394322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FD0AD8AF-F052-9D5B-D2D3-8C0AA54E5121}"/>
                  </a:ext>
                </a:extLst>
              </p14:cNvPr>
              <p14:cNvContentPartPr/>
              <p14:nvPr/>
            </p14:nvContentPartPr>
            <p14:xfrm>
              <a:off x="5795786" y="3952220"/>
              <a:ext cx="360" cy="3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FD0AD8AF-F052-9D5B-D2D3-8C0AA54E5121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787146" y="3943220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18" name="Content Placeholder 17">
            <a:extLst>
              <a:ext uri="{FF2B5EF4-FFF2-40B4-BE49-F238E27FC236}">
                <a16:creationId xmlns:a16="http://schemas.microsoft.com/office/drawing/2014/main" id="{8A825944-5443-2B46-C0F0-71888F80BE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326" y="790656"/>
            <a:ext cx="10437433" cy="5222686"/>
          </a:xfr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61BA8DC6-3DFB-6785-E60D-74EA3A47D6A1}"/>
              </a:ext>
            </a:extLst>
          </p:cNvPr>
          <p:cNvSpPr/>
          <p:nvPr/>
        </p:nvSpPr>
        <p:spPr>
          <a:xfrm rot="1104403">
            <a:off x="5722282" y="3025931"/>
            <a:ext cx="2534096" cy="1828648"/>
          </a:xfrm>
          <a:prstGeom prst="ellipse">
            <a:avLst/>
          </a:prstGeom>
          <a:solidFill>
            <a:srgbClr val="EEC86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0FAE51B1-EFB4-D242-2BB6-3BC0982E1C27}"/>
              </a:ext>
            </a:extLst>
          </p:cNvPr>
          <p:cNvSpPr/>
          <p:nvPr/>
        </p:nvSpPr>
        <p:spPr>
          <a:xfrm rot="1104403">
            <a:off x="3818807" y="4027700"/>
            <a:ext cx="2534096" cy="1486100"/>
          </a:xfrm>
          <a:prstGeom prst="ellipse">
            <a:avLst/>
          </a:prstGeom>
          <a:solidFill>
            <a:srgbClr val="EEC86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294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" grpId="0" animBg="1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AB946B"/>
      </a:accent1>
      <a:accent2>
        <a:srgbClr val="C04F32"/>
      </a:accent2>
      <a:accent3>
        <a:srgbClr val="DD8C3C"/>
      </a:accent3>
      <a:accent4>
        <a:srgbClr val="8E684C"/>
      </a:accent4>
      <a:accent5>
        <a:srgbClr val="CBAF62"/>
      </a:accent5>
      <a:accent6>
        <a:srgbClr val="803348"/>
      </a:accent6>
      <a:hlink>
        <a:srgbClr val="86724D"/>
      </a:hlink>
      <a:folHlink>
        <a:srgbClr val="B99E84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A2BEDC8B-F191-493B-BA33-0F4F800A89D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1656</TotalTime>
  <Words>432</Words>
  <Application>Microsoft Office PowerPoint</Application>
  <PresentationFormat>Widescreen</PresentationFormat>
  <Paragraphs>110</Paragraphs>
  <Slides>26</Slides>
  <Notes>5</Notes>
  <HiddenSlides>0</HiddenSlides>
  <MMClips>22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5" baseType="lpstr">
      <vt:lpstr>等线</vt:lpstr>
      <vt:lpstr>Arial</vt:lpstr>
      <vt:lpstr>Broad</vt:lpstr>
      <vt:lpstr>Calibri</vt:lpstr>
      <vt:lpstr>Garamond</vt:lpstr>
      <vt:lpstr>Lobster Two</vt:lpstr>
      <vt:lpstr>SVN-Gretoon</vt:lpstr>
      <vt:lpstr>Times New Roman</vt:lpstr>
      <vt:lpstr>Organic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Tính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MTBA</dc:creator>
  <cp:lastModifiedBy>MTBA</cp:lastModifiedBy>
  <cp:revision>161</cp:revision>
  <dcterms:created xsi:type="dcterms:W3CDTF">2024-03-22T00:52:10Z</dcterms:created>
  <dcterms:modified xsi:type="dcterms:W3CDTF">2024-03-27T11:01:44Z</dcterms:modified>
</cp:coreProperties>
</file>