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0" r:id="rId2"/>
    <p:sldId id="592" r:id="rId3"/>
    <p:sldId id="593" r:id="rId4"/>
    <p:sldId id="594" r:id="rId5"/>
    <p:sldId id="595" r:id="rId6"/>
    <p:sldId id="604" r:id="rId7"/>
    <p:sldId id="597" r:id="rId8"/>
    <p:sldId id="583" r:id="rId9"/>
    <p:sldId id="586" r:id="rId10"/>
    <p:sldId id="524" r:id="rId11"/>
    <p:sldId id="471" r:id="rId12"/>
    <p:sldId id="533" r:id="rId13"/>
    <p:sldId id="591" r:id="rId14"/>
    <p:sldId id="472" r:id="rId15"/>
    <p:sldId id="589" r:id="rId16"/>
    <p:sldId id="532" r:id="rId17"/>
    <p:sldId id="602" r:id="rId18"/>
    <p:sldId id="598" r:id="rId19"/>
    <p:sldId id="599" r:id="rId20"/>
    <p:sldId id="600" r:id="rId21"/>
    <p:sldId id="601" r:id="rId22"/>
    <p:sldId id="588" r:id="rId23"/>
    <p:sldId id="603" r:id="rId24"/>
    <p:sldId id="536" r:id="rId25"/>
    <p:sldId id="538" r:id="rId26"/>
    <p:sldId id="485" r:id="rId27"/>
    <p:sldId id="534" r:id="rId28"/>
    <p:sldId id="605" r:id="rId29"/>
    <p:sldId id="584" r:id="rId30"/>
    <p:sldId id="531" r:id="rId31"/>
    <p:sldId id="5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>
        <p:scale>
          <a:sx n="62" d="100"/>
          <a:sy n="62" d="100"/>
        </p:scale>
        <p:origin x="-124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gif"/><Relationship Id="rId3" Type="http://schemas.openxmlformats.org/officeDocument/2006/relationships/image" Target="../media/image31.jpeg"/><Relationship Id="rId7" Type="http://schemas.openxmlformats.org/officeDocument/2006/relationships/slide" Target="slide20.xml"/><Relationship Id="rId12" Type="http://schemas.openxmlformats.org/officeDocument/2006/relationships/image" Target="../media/image3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45.gif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12" Type="http://schemas.openxmlformats.org/officeDocument/2006/relationships/image" Target="../media/image44.gif"/><Relationship Id="rId2" Type="http://schemas.openxmlformats.org/officeDocument/2006/relationships/audio" Target="../media/audio2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43.gif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42.gif"/><Relationship Id="rId4" Type="http://schemas.openxmlformats.org/officeDocument/2006/relationships/image" Target="../media/image39.gif"/><Relationship Id="rId9" Type="http://schemas.openxmlformats.org/officeDocument/2006/relationships/image" Target="../media/image41.gif"/><Relationship Id="rId1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5.gif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12" Type="http://schemas.openxmlformats.org/officeDocument/2006/relationships/image" Target="../media/image44.gif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2.gif"/><Relationship Id="rId5" Type="http://schemas.openxmlformats.org/officeDocument/2006/relationships/image" Target="../media/image34.png"/><Relationship Id="rId15" Type="http://schemas.openxmlformats.org/officeDocument/2006/relationships/image" Target="../media/image29.pn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slide" Target="slide18.xml"/><Relationship Id="rId1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46.gif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12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4.gif"/><Relationship Id="rId5" Type="http://schemas.openxmlformats.org/officeDocument/2006/relationships/image" Target="../media/image36.png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42.gif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49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8"/>
            <a:ext cx="12192000" cy="642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315" y="2828835"/>
            <a:ext cx="805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807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4357222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58690" y="662453"/>
            <a:ext cx="10893287" cy="113254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1" y="1616109"/>
            <a:ext cx="6926524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211467" y="2612557"/>
            <a:ext cx="6506845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=""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15" y="1616109"/>
            <a:ext cx="7318410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198836" y="2876324"/>
            <a:ext cx="6363147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432071"/>
            <a:ext cx="2445025" cy="1350886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=""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=""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=""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06CC50FC-A8C6-444E-8D06-20EA8A23C9BA}"/>
              </a:ext>
            </a:extLst>
          </p:cNvPr>
          <p:cNvCxnSpPr>
            <a:cxnSpLocks/>
          </p:cNvCxnSpPr>
          <p:nvPr/>
        </p:nvCxnSpPr>
        <p:spPr>
          <a:xfrm>
            <a:off x="3200400" y="1634425"/>
            <a:ext cx="1" cy="1042513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90E2F531-D927-41AE-A775-41BF220AC9FD}"/>
              </a:ext>
            </a:extLst>
          </p:cNvPr>
          <p:cNvSpPr/>
          <p:nvPr/>
        </p:nvSpPr>
        <p:spPr>
          <a:xfrm>
            <a:off x="1015348" y="2836884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">
            <a:extLst>
              <a:ext uri="{FF2B5EF4-FFF2-40B4-BE49-F238E27FC236}">
                <a16:creationId xmlns="" xmlns:a16="http://schemas.microsoft.com/office/drawing/2014/main" id="{0EC6733D-52D6-47B8-9717-6BA255C9F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4338831"/>
            <a:ext cx="2874106" cy="1749717"/>
          </a:xfrm>
          <a:prstGeom prst="rect">
            <a:avLst/>
          </a:prstGeom>
        </p:spPr>
      </p:pic>
      <p:pic>
        <p:nvPicPr>
          <p:cNvPr id="16" name="Hình ảnh 4">
            <a:extLst>
              <a:ext uri="{FF2B5EF4-FFF2-40B4-BE49-F238E27FC236}">
                <a16:creationId xmlns="" xmlns:a16="http://schemas.microsoft.com/office/drawing/2014/main" id="{D23992D4-8CAD-456F-8A45-29BE851B9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4338831"/>
            <a:ext cx="2638354" cy="1830965"/>
          </a:xfrm>
          <a:prstGeom prst="rect">
            <a:avLst/>
          </a:prstGeom>
        </p:spPr>
      </p:pic>
      <p:pic>
        <p:nvPicPr>
          <p:cNvPr id="17" name="Hình ảnh 5">
            <a:extLst>
              <a:ext uri="{FF2B5EF4-FFF2-40B4-BE49-F238E27FC236}">
                <a16:creationId xmlns="" xmlns:a16="http://schemas.microsoft.com/office/drawing/2014/main" id="{9D8C87B1-C2DC-41B8-B255-73EBB7286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3986" y="3863240"/>
            <a:ext cx="2328298" cy="2290745"/>
          </a:xfrm>
          <a:prstGeom prst="rect">
            <a:avLst/>
          </a:prstGeom>
        </p:spPr>
      </p:pic>
      <p:cxnSp>
        <p:nvCxnSpPr>
          <p:cNvPr id="18" name="Đường nối Thẳng 10">
            <a:extLst>
              <a:ext uri="{FF2B5EF4-FFF2-40B4-BE49-F238E27FC236}">
                <a16:creationId xmlns="" xmlns:a16="http://schemas.microsoft.com/office/drawing/2014/main" id="{66AB12F6-B6B1-482C-84A9-3166CBB8931E}"/>
              </a:ext>
            </a:extLst>
          </p:cNvPr>
          <p:cNvCxnSpPr/>
          <p:nvPr/>
        </p:nvCxnSpPr>
        <p:spPr>
          <a:xfrm>
            <a:off x="4449008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="" xmlns:a16="http://schemas.microsoft.com/office/drawing/2014/main" id="{E68C8946-1D87-4D97-A78B-0CDC9D7BA24C}"/>
              </a:ext>
            </a:extLst>
          </p:cNvPr>
          <p:cNvCxnSpPr/>
          <p:nvPr/>
        </p:nvCxnSpPr>
        <p:spPr>
          <a:xfrm>
            <a:off x="8397553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2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=""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=""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=""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=""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=""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02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0" y="4229735"/>
            <a:ext cx="12192000" cy="1141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9573" y="3320098"/>
            <a:ext cx="19685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5123" y="2808923"/>
            <a:ext cx="205898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4210" y="3320098"/>
            <a:ext cx="1968500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8173" y="2808923"/>
            <a:ext cx="2058987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25423" y="3320098"/>
            <a:ext cx="19700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77798" y="2808923"/>
            <a:ext cx="2062162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64798"/>
            <a:ext cx="6096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5364798"/>
            <a:ext cx="6096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77181" y="955677"/>
            <a:ext cx="9037638" cy="862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</a:rPr>
              <a:t>HỘP </a:t>
            </a:r>
            <a:r>
              <a:rPr lang="en-US" sz="6000" b="1" dirty="0">
                <a:solidFill>
                  <a:srgbClr val="008000"/>
                </a:solidFill>
              </a:rPr>
              <a:t>QUÀ BÍ </a:t>
            </a:r>
            <a:r>
              <a:rPr lang="en-US" sz="6000" b="1" dirty="0" smtClean="0">
                <a:solidFill>
                  <a:srgbClr val="008000"/>
                </a:solidFill>
              </a:rPr>
              <a:t>ẨN</a:t>
            </a:r>
            <a:endParaRPr lang="en-US" sz="6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7812" y="-50800"/>
            <a:ext cx="1939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/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  <a:latin typeface="Arial" charset="0"/>
              </a:rPr>
              <a:t>Bạn giỏi quá !</a:t>
            </a:r>
          </a:p>
        </p:txBody>
      </p:sp>
      <p:sp>
        <p:nvSpPr>
          <p:cNvPr id="33" name="Rectangle 32"/>
          <p:cNvSpPr/>
          <p:nvPr/>
        </p:nvSpPr>
        <p:spPr>
          <a:xfrm rot="5600923">
            <a:off x="394582" y="5734536"/>
            <a:ext cx="1485188" cy="24213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Arrow: Pentagon 30">
            <a:hlinkClick r:id="rId8" action="ppaction://hlinksldjump"/>
          </p:cNvPr>
          <p:cNvSpPr/>
          <p:nvPr/>
        </p:nvSpPr>
        <p:spPr>
          <a:xfrm rot="586976" flipH="1">
            <a:off x="101865" y="4461222"/>
            <a:ext cx="2309812" cy="900112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GO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HOME</a:t>
            </a:r>
          </a:p>
        </p:txBody>
      </p:sp>
      <p:pic>
        <p:nvPicPr>
          <p:cNvPr id="16392" name="Picture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7567" y="5732462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owchart: Summing Junction 35"/>
          <p:cNvSpPr/>
          <p:nvPr/>
        </p:nvSpPr>
        <p:spPr>
          <a:xfrm>
            <a:off x="4026024" y="4194326"/>
            <a:ext cx="155749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7" name="Picture 4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17874" y="5529579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5265" y="3963194"/>
            <a:ext cx="7794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5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1976040" y="4229735"/>
            <a:ext cx="8826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85363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Hình ảnh 3">
            <a:extLst>
              <a:ext uri="{FF2B5EF4-FFF2-40B4-BE49-F238E27FC236}">
                <a16:creationId xmlns=""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3258" y="1558910"/>
            <a:ext cx="4249243" cy="2528736"/>
          </a:xfrm>
          <a:prstGeom prst="rect">
            <a:avLst/>
          </a:prstGeom>
        </p:spPr>
      </p:pic>
      <p:sp>
        <p:nvSpPr>
          <p:cNvPr id="22" name="Rounded Rectangle 5">
            <a:extLst>
              <a:ext uri="{FF2B5EF4-FFF2-40B4-BE49-F238E27FC236}">
                <a16:creationId xmlns=""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581819" y="517816"/>
            <a:ext cx="955119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thang nào dài hơn? Chiếc thang nào ngắn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=""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3335946" y="4407686"/>
            <a:ext cx="557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 hơn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</a:t>
            </a:r>
            <a:r>
              <a:rPr lang="en-US" sz="2800" b="1" dirty="0">
                <a:solidFill>
                  <a:prstClr val="black"/>
                </a:solidFill>
                <a:latin typeface="UTM Avo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=""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3335946" y="5378548"/>
            <a:ext cx="5787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</a:t>
            </a:r>
            <a:r>
              <a:rPr lang="en-US" sz="2800" b="1" dirty="0">
                <a:solidFill>
                  <a:prstClr val="black"/>
                </a:solidFill>
                <a:latin typeface="UTM Avo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UTM Avo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879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TY REDSTAR\Desktop\hoa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0" b="99270" l="9934" r="99338">
                        <a14:foregroundMark x1="50331" y1="13139" x2="52980" y2="2190"/>
                        <a14:foregroundMark x1="92053" y1="43066" x2="99338" y2="43066"/>
                        <a14:foregroundMark x1="65563" y1="80292" x2="62252" y2="96350"/>
                        <a14:foregroundMark x1="56954" y1="99270" x2="56954" y2="9927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-1"/>
            <a:ext cx="9666514" cy="7242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265717" y="1320798"/>
            <a:ext cx="5849257" cy="426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4801" y="1524001"/>
            <a:ext cx="7286170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Rung </a:t>
            </a:r>
          </a:p>
          <a:p>
            <a:pPr algn="ctr"/>
            <a:r>
              <a:rPr lang="en-US" sz="9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9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huông </a:t>
            </a:r>
            <a:r>
              <a:rPr lang="en-US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en-US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4194" y="-224536"/>
            <a:ext cx="1939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/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thật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giỏi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!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573768" y="4843053"/>
            <a:ext cx="1147511" cy="45015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</p:cNvPr>
          <p:cNvSpPr/>
          <p:nvPr/>
        </p:nvSpPr>
        <p:spPr>
          <a:xfrm rot="586976" flipH="1">
            <a:off x="243368" y="3873326"/>
            <a:ext cx="1811470" cy="900112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lang="en-US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5" name="Picture 3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796" y="583459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4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74320" y="5596255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5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1537046" y="3575050"/>
            <a:ext cx="8826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885363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Hình ảnh 4">
            <a:extLst>
              <a:ext uri="{FF2B5EF4-FFF2-40B4-BE49-F238E27FC236}">
                <a16:creationId xmlns=""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2680" y="1310639"/>
            <a:ext cx="3658280" cy="2827974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999725" y="510749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 thang nào dài hơn? Chiếc thang nào ngắn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=""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2651554" y="4263928"/>
            <a:ext cx="623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prstClr val="black"/>
                </a:solidFill>
                <a:latin typeface="UTM Avo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 hơn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UTM Avo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2651554" y="5346849"/>
            <a:ext cx="623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0751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0258" y="704622"/>
            <a:ext cx="1939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2650" y="4860925"/>
            <a:ext cx="19700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26613" y="4348163"/>
            <a:ext cx="2060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: Folded Corner 8"/>
          <p:cNvSpPr/>
          <p:nvPr/>
        </p:nvSpPr>
        <p:spPr>
          <a:xfrm>
            <a:off x="9926638" y="3919538"/>
            <a:ext cx="1470025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thật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tuyệt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charset="0"/>
              </a:rPr>
              <a:t>vời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!</a:t>
            </a:r>
          </a:p>
        </p:txBody>
      </p:sp>
      <p:sp>
        <p:nvSpPr>
          <p:cNvPr id="33" name="Rectangle 32"/>
          <p:cNvSpPr/>
          <p:nvPr/>
        </p:nvSpPr>
        <p:spPr>
          <a:xfrm rot="5600923">
            <a:off x="330992" y="5532329"/>
            <a:ext cx="1447800" cy="25082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8" action="ppaction://hlinksldjump"/>
          </p:cNvPr>
          <p:cNvSpPr/>
          <p:nvPr/>
        </p:nvSpPr>
        <p:spPr>
          <a:xfrm rot="586976" flipH="1">
            <a:off x="68905" y="4340478"/>
            <a:ext cx="2004447" cy="900113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8444" name="Picture 3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9763" y="5420056"/>
            <a:ext cx="11652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610700"/>
            <a:ext cx="11636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4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334" y="5599895"/>
            <a:ext cx="7778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5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1560203" y="4084789"/>
            <a:ext cx="8794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885363" y="3919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50588" y="3822700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Hình ảnh 5">
            <a:extLst>
              <a:ext uri="{FF2B5EF4-FFF2-40B4-BE49-F238E27FC236}">
                <a16:creationId xmlns=""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1773" y="1253471"/>
            <a:ext cx="3214989" cy="2739409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581819" y="33430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thang nào dài hơn? Chiếc thang nào ngắn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=""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2889730" y="4374848"/>
            <a:ext cx="5719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 hơn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UTM Avo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2855603" y="5396984"/>
            <a:ext cx="6090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hiếc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165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432071"/>
            <a:ext cx="2445025" cy="1350886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=""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=""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06CC50FC-A8C6-444E-8D06-20EA8A23C9BA}"/>
              </a:ext>
            </a:extLst>
          </p:cNvPr>
          <p:cNvCxnSpPr>
            <a:cxnSpLocks/>
          </p:cNvCxnSpPr>
          <p:nvPr/>
        </p:nvCxnSpPr>
        <p:spPr>
          <a:xfrm>
            <a:off x="3200400" y="1634425"/>
            <a:ext cx="1" cy="1042513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90E2F531-D927-41AE-A775-41BF220AC9FD}"/>
              </a:ext>
            </a:extLst>
          </p:cNvPr>
          <p:cNvSpPr/>
          <p:nvPr/>
        </p:nvSpPr>
        <p:spPr>
          <a:xfrm>
            <a:off x="1015348" y="2836884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">
            <a:extLst>
              <a:ext uri="{FF2B5EF4-FFF2-40B4-BE49-F238E27FC236}">
                <a16:creationId xmlns="" xmlns:a16="http://schemas.microsoft.com/office/drawing/2014/main" id="{0EC6733D-52D6-47B8-9717-6BA255C9F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4338831"/>
            <a:ext cx="2874106" cy="1749717"/>
          </a:xfrm>
          <a:prstGeom prst="rect">
            <a:avLst/>
          </a:prstGeom>
        </p:spPr>
      </p:pic>
      <p:pic>
        <p:nvPicPr>
          <p:cNvPr id="16" name="Hình ảnh 4">
            <a:extLst>
              <a:ext uri="{FF2B5EF4-FFF2-40B4-BE49-F238E27FC236}">
                <a16:creationId xmlns="" xmlns:a16="http://schemas.microsoft.com/office/drawing/2014/main" id="{D23992D4-8CAD-456F-8A45-29BE851B9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7125" y="4338831"/>
            <a:ext cx="2638354" cy="1830965"/>
          </a:xfrm>
          <a:prstGeom prst="rect">
            <a:avLst/>
          </a:prstGeom>
        </p:spPr>
      </p:pic>
      <p:pic>
        <p:nvPicPr>
          <p:cNvPr id="17" name="Hình ảnh 5">
            <a:extLst>
              <a:ext uri="{FF2B5EF4-FFF2-40B4-BE49-F238E27FC236}">
                <a16:creationId xmlns="" xmlns:a16="http://schemas.microsoft.com/office/drawing/2014/main" id="{9D8C87B1-C2DC-41B8-B255-73EBB72868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503" y="3863240"/>
            <a:ext cx="2328298" cy="2290745"/>
          </a:xfrm>
          <a:prstGeom prst="rect">
            <a:avLst/>
          </a:prstGeom>
        </p:spPr>
      </p:pic>
      <p:cxnSp>
        <p:nvCxnSpPr>
          <p:cNvPr id="18" name="Đường nối Thẳng 10">
            <a:extLst>
              <a:ext uri="{FF2B5EF4-FFF2-40B4-BE49-F238E27FC236}">
                <a16:creationId xmlns="" xmlns:a16="http://schemas.microsoft.com/office/drawing/2014/main" id="{66AB12F6-B6B1-482C-84A9-3166CBB8931E}"/>
              </a:ext>
            </a:extLst>
          </p:cNvPr>
          <p:cNvCxnSpPr/>
          <p:nvPr/>
        </p:nvCxnSpPr>
        <p:spPr>
          <a:xfrm>
            <a:off x="4449008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="" xmlns:a16="http://schemas.microsoft.com/office/drawing/2014/main" id="{E68C8946-1D87-4D97-A78B-0CDC9D7BA24C}"/>
              </a:ext>
            </a:extLst>
          </p:cNvPr>
          <p:cNvCxnSpPr/>
          <p:nvPr/>
        </p:nvCxnSpPr>
        <p:spPr>
          <a:xfrm>
            <a:off x="8397553" y="3633985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50183" y="264465"/>
            <a:ext cx="1939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8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=""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=""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=""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/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=""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70976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=""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233159" y="2169000"/>
            <a:ext cx="0" cy="3790146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419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697536"/>
            <a:ext cx="4361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598919" y="5188473"/>
            <a:ext cx="495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cổ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=""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598919" y="5696492"/>
            <a:ext cx="477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=""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/>
                <a:t>4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=""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=""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=""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=""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=""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=""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=""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=""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=""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=""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=""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=""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=""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534819"/>
            <a:ext cx="433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=""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3" y="6004421"/>
            <a:ext cx="389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A\Desktop\hộp bú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5841">
            <a:off x="4434842" y="1770222"/>
            <a:ext cx="3676650" cy="18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68">
            <a:off x="3164330" y="2721500"/>
            <a:ext cx="38792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766" y="5928733"/>
            <a:ext cx="5212715" cy="74041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880" y="4334021"/>
            <a:ext cx="3246120" cy="209204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744528" y="1812337"/>
            <a:ext cx="10060632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Lấy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latin typeface="UTM Avo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  <a:sym typeface="+mn-ea"/>
              </a:rPr>
              <a:t>dài</a:t>
            </a:r>
            <a:r>
              <a:rPr lang="en-US" altLang="zh-CN" sz="4800" b="1" dirty="0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  <a:sym typeface="+mn-ea"/>
              </a:rPr>
              <a:t>ngắn</a:t>
            </a:r>
            <a:r>
              <a:rPr lang="en-US" altLang="zh-CN" sz="4800" b="1" dirty="0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smtClean="0"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altLang="zh-CN" sz="4800" b="1" dirty="0" smtClean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4800" b="1" dirty="0" smtClean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thấp</a:t>
            </a:r>
            <a:r>
              <a:rPr lang="en-US" altLang="zh-CN" sz="4800" b="1" dirty="0" smtClean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4800" b="1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  <a:sym typeface="+mn-ea"/>
              </a:rPr>
              <a:t> ?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06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43" y="-298349"/>
            <a:ext cx="12192000" cy="6864061"/>
          </a:xfrm>
          <a:prstGeom prst="rect">
            <a:avLst/>
          </a:prstGeom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xmlns="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06" y="1502578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2157D16-959B-450D-9720-2182D583105D}"/>
              </a:ext>
            </a:extLst>
          </p:cNvPr>
          <p:cNvSpPr txBox="1"/>
          <p:nvPr/>
        </p:nvSpPr>
        <p:spPr>
          <a:xfrm>
            <a:off x="3627157" y="2210352"/>
            <a:ext cx="46590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32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. . . . 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26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5474027" y="2210351"/>
            <a:ext cx="100404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5400" b="1" noProof="0" dirty="0">
                <a:cs typeface="Arial" panose="020B0604020202020204" pitchFamily="34" charset="0"/>
              </a:rPr>
              <a:t>&gt;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51943" y="511628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5000" b="1">
                <a:solidFill>
                  <a:srgbClr val="FF33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243614" y="487848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243614" y="48695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235044" y="484219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258128" y="484051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269017" y="484945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5" name="Picture 4" descr="be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742">
            <a:off x="9187785" y="217536"/>
            <a:ext cx="3046192" cy="34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0174" y="841421"/>
            <a:ext cx="8587237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TruyÒn</a:t>
            </a:r>
            <a:r>
              <a:rPr lang="en-US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iÖn</a:t>
            </a:r>
            <a:r>
              <a:rPr lang="en-US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!</a:t>
            </a:r>
            <a:endParaRPr lang="en-US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9354192B-7A4B-4C2D-8C19-3EF5DEA1E744}"/>
              </a:ext>
            </a:extLst>
          </p:cNvPr>
          <p:cNvSpPr/>
          <p:nvPr/>
        </p:nvSpPr>
        <p:spPr>
          <a:xfrm>
            <a:off x="1540174" y="2874334"/>
            <a:ext cx="1788708" cy="285239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+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+ 3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+ 2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=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9354192B-7A4B-4C2D-8C19-3EF5DEA1E744}"/>
              </a:ext>
            </a:extLst>
          </p:cNvPr>
          <p:cNvSpPr/>
          <p:nvPr/>
        </p:nvSpPr>
        <p:spPr>
          <a:xfrm>
            <a:off x="8822448" y="3084763"/>
            <a:ext cx="1788708" cy="285239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=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43" y="-298349"/>
            <a:ext cx="12192000" cy="6864061"/>
          </a:xfrm>
          <a:prstGeom prst="rect">
            <a:avLst/>
          </a:prstGeom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xmlns="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06" y="1502578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2157D16-959B-450D-9720-2182D583105D}"/>
              </a:ext>
            </a:extLst>
          </p:cNvPr>
          <p:cNvSpPr txBox="1"/>
          <p:nvPr/>
        </p:nvSpPr>
        <p:spPr>
          <a:xfrm>
            <a:off x="3672114" y="2210352"/>
            <a:ext cx="46590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48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… </a:t>
            </a:r>
            <a:r>
              <a:rPr lang="en-US" sz="5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56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5516013" y="2210352"/>
            <a:ext cx="818741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5400" b="1" dirty="0">
                <a:cs typeface="Arial" panose="020B0604020202020204" pitchFamily="34" charset="0"/>
              </a:rPr>
              <a:t>&lt;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51943" y="511628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5000" b="1">
                <a:solidFill>
                  <a:srgbClr val="FF33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243614" y="487848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243614" y="48695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235044" y="484219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258128" y="484051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269017" y="484945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5" name="Picture 4" descr="be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742">
            <a:off x="9187785" y="217536"/>
            <a:ext cx="3046192" cy="34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43" y="-298349"/>
            <a:ext cx="12192000" cy="6864061"/>
          </a:xfrm>
          <a:prstGeom prst="rect">
            <a:avLst/>
          </a:prstGeom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xmlns="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06" y="1502578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2157D16-959B-450D-9720-2182D583105D}"/>
              </a:ext>
            </a:extLst>
          </p:cNvPr>
          <p:cNvSpPr txBox="1"/>
          <p:nvPr/>
        </p:nvSpPr>
        <p:spPr>
          <a:xfrm>
            <a:off x="3672114" y="2210352"/>
            <a:ext cx="46590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76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54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…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7</a:t>
            </a:r>
            <a:r>
              <a:rPr lang="en-US" sz="5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5544469" y="2210351"/>
            <a:ext cx="818741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5400" b="1" dirty="0">
                <a:cs typeface="Arial" panose="020B0604020202020204" pitchFamily="34" charset="0"/>
              </a:rPr>
              <a:t>&gt;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51943" y="511628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5000" b="1">
                <a:solidFill>
                  <a:srgbClr val="FF33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243614" y="487848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243614" y="48695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235044" y="484219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258128" y="484051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269017" y="484945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5" name="Picture 4" descr="be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742">
            <a:off x="9187785" y="217536"/>
            <a:ext cx="3046192" cy="34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0" y="-30979"/>
            <a:ext cx="12192000" cy="686406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1228919" y="3672324"/>
            <a:ext cx="737559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cs typeface="Arial" panose="020B0604020202020204" pitchFamily="34" charset="0"/>
              </a:rPr>
              <a:t>ghi</a:t>
            </a:r>
            <a:r>
              <a:rPr lang="en-US" sz="2800" b="1" dirty="0" smtClean="0">
                <a:cs typeface="Arial" panose="020B0604020202020204" pitchFamily="34" charset="0"/>
              </a:rPr>
              <a:t> Đ, </a:t>
            </a:r>
            <a:r>
              <a:rPr lang="en-US" sz="2800" b="1" dirty="0" err="1" smtClean="0"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cs typeface="Arial" panose="020B0604020202020204" pitchFamily="34" charset="0"/>
              </a:rPr>
              <a:t>ghi</a:t>
            </a:r>
            <a:r>
              <a:rPr lang="en-US" sz="2800" b="1" dirty="0" smtClean="0">
                <a:cs typeface="Arial" panose="020B0604020202020204" pitchFamily="34" charset="0"/>
              </a:rPr>
              <a:t> S</a:t>
            </a:r>
          </a:p>
          <a:p>
            <a:pPr marL="0" marR="0" lvl="0" indent="0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cs typeface="Arial" panose="020B0604020202020204" pitchFamily="34" charset="0"/>
              </a:rPr>
              <a:t>Bạn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Yến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đá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được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nhiều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quả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cầu</a:t>
            </a:r>
            <a:r>
              <a:rPr lang="en-US" sz="2800" b="1" noProof="0" dirty="0" smtClean="0"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cs typeface="Arial" panose="020B0604020202020204" pitchFamily="34" charset="0"/>
              </a:rPr>
              <a:t>nhất</a:t>
            </a:r>
            <a:r>
              <a:rPr lang="en-US" sz="2800" b="1" noProof="0" dirty="0" smtClean="0">
                <a:cs typeface="Arial" panose="020B0604020202020204" pitchFamily="34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51943" y="5116285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5000" b="1">
                <a:solidFill>
                  <a:srgbClr val="FF33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243614" y="4878481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243614" y="486954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235044" y="484219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258128" y="484051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269017" y="484945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5" name="Picture 4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742">
            <a:off x="9187785" y="217536"/>
            <a:ext cx="3046192" cy="34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A\Desktop\cầ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9" y="-30979"/>
            <a:ext cx="7354356" cy="37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9044451" y="4103211"/>
            <a:ext cx="824168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sz="4400" b="1" dirty="0">
                <a:cs typeface="Arial" panose="020B0604020202020204" pitchFamily="34" charset="0"/>
              </a:rPr>
              <a:t>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7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c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18" y="2401038"/>
            <a:ext cx="50387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oon 1"/>
          <p:cNvSpPr/>
          <p:nvPr/>
        </p:nvSpPr>
        <p:spPr>
          <a:xfrm rot="3253403">
            <a:off x="4165729" y="974187"/>
            <a:ext cx="1680784" cy="383032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534</Words>
  <Application>Microsoft Office PowerPoint</Application>
  <PresentationFormat>Custom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89</cp:revision>
  <dcterms:created xsi:type="dcterms:W3CDTF">2021-12-17T11:33:41Z</dcterms:created>
  <dcterms:modified xsi:type="dcterms:W3CDTF">2025-03-02T17:00:09Z</dcterms:modified>
</cp:coreProperties>
</file>