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72" r:id="rId2"/>
    <p:sldId id="371" r:id="rId3"/>
    <p:sldId id="365" r:id="rId4"/>
    <p:sldId id="290" r:id="rId5"/>
    <p:sldId id="390" r:id="rId6"/>
    <p:sldId id="333" r:id="rId7"/>
    <p:sldId id="373" r:id="rId8"/>
    <p:sldId id="374" r:id="rId9"/>
    <p:sldId id="375" r:id="rId10"/>
    <p:sldId id="383" r:id="rId11"/>
    <p:sldId id="376" r:id="rId12"/>
    <p:sldId id="377" r:id="rId13"/>
    <p:sldId id="378" r:id="rId14"/>
    <p:sldId id="370" r:id="rId15"/>
    <p:sldId id="381" r:id="rId16"/>
    <p:sldId id="388" r:id="rId17"/>
    <p:sldId id="358" r:id="rId18"/>
    <p:sldId id="389" r:id="rId19"/>
    <p:sldId id="380" r:id="rId20"/>
    <p:sldId id="379" r:id="rId21"/>
    <p:sldId id="308" r:id="rId22"/>
    <p:sldId id="335" r:id="rId23"/>
    <p:sldId id="361" r:id="rId24"/>
    <p:sldId id="357" r:id="rId25"/>
    <p:sldId id="362" r:id="rId26"/>
    <p:sldId id="384" r:id="rId27"/>
    <p:sldId id="385" r:id="rId28"/>
    <p:sldId id="387" r:id="rId29"/>
    <p:sldId id="337" r:id="rId30"/>
    <p:sldId id="363" r:id="rId31"/>
    <p:sldId id="346" r:id="rId32"/>
    <p:sldId id="338" r:id="rId33"/>
  </p:sldIdLst>
  <p:sldSz cx="12192000" cy="6858000"/>
  <p:notesSz cx="6858000" cy="9144000"/>
  <p:embeddedFontLst>
    <p:embeddedFont>
      <p:font typeface="Aharoni" charset="-79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SimSun" pitchFamily="2" charset="-122"/>
      <p:regular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等线" charset="-122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3923" autoAdjust="0"/>
  </p:normalViewPr>
  <p:slideViewPr>
    <p:cSldViewPr snapToGrid="0">
      <p:cViewPr varScale="1">
        <p:scale>
          <a:sx n="51" d="100"/>
          <a:sy n="51" d="100"/>
        </p:scale>
        <p:origin x="-11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16969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  <p:sldLayoutId id="21474837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2.xml"/><Relationship Id="rId4" Type="http://schemas.openxmlformats.org/officeDocument/2006/relationships/image" Target="../media/image4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54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nh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6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3" y="723228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6967C5-A226-4C9E-9D23-3B1E33F6A93B}"/>
              </a:ext>
            </a:extLst>
          </p:cNvPr>
          <p:cNvSpPr txBox="1"/>
          <p:nvPr/>
        </p:nvSpPr>
        <p:spPr>
          <a:xfrm>
            <a:off x="407252" y="4383981"/>
            <a:ext cx="5298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6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53839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332" y="4371102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652">
            <a:off x="641615" y="660968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42C41F7-DA30-4B85-8B4F-13DDE3D27704}"/>
              </a:ext>
            </a:extLst>
          </p:cNvPr>
          <p:cNvSpPr txBox="1"/>
          <p:nvPr/>
        </p:nvSpPr>
        <p:spPr>
          <a:xfrm>
            <a:off x="767332" y="4372498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2C41F7-DA30-4B85-8B4F-13DDE3D27704}"/>
              </a:ext>
            </a:extLst>
          </p:cNvPr>
          <p:cNvSpPr txBox="1"/>
          <p:nvPr/>
        </p:nvSpPr>
        <p:spPr>
          <a:xfrm>
            <a:off x="758108" y="4376035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2762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411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54585" y="2078640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395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7591" y="3947442"/>
            <a:ext cx="4592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 </a:t>
            </a:r>
            <a:r>
              <a:rPr lang="en-US" sz="6600" b="1">
                <a:latin typeface=".VnAvant" pitchFamily="34" charset="0"/>
              </a:rPr>
              <a:t>tæ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443" y="3940550"/>
            <a:ext cx="5910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nh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cưêi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56835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5654463"/>
            <a:ext cx="43144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latin typeface=".VnAvant" pitchFamily="34" charset="0"/>
              </a:rPr>
              <a:t>ư</a:t>
            </a:r>
            <a:r>
              <a:rPr lang="en-US" sz="4000" b="1" dirty="0" err="1">
                <a:latin typeface=".VnAvant" pitchFamily="34" charset="0"/>
              </a:rPr>
              <a:t>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xoÌn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xoÑt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6734" y="5659218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hè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n«ng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choÌn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5683729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mÆc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loÌ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loÑt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1026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3" y="1543050"/>
            <a:ext cx="1086976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2030879"/>
            <a:ext cx="618316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6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xoÌn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xoÑt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03659" y="3326305"/>
            <a:ext cx="63982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hè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n«ng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choÌn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7506" y="4529399"/>
            <a:ext cx="600883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mÆc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loÌ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loÑt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269782-7E94-4AB8-B6E8-5A1B95907CF0}"/>
              </a:ext>
            </a:extLst>
          </p:cNvPr>
          <p:cNvSpPr txBox="1"/>
          <p:nvPr/>
        </p:nvSpPr>
        <p:spPr>
          <a:xfrm>
            <a:off x="259228" y="989772"/>
            <a:ext cx="112871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oen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oet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6894929-BA21-4669-A764-3A0DE466CEF9}"/>
              </a:ext>
            </a:extLst>
          </p:cNvPr>
          <p:cNvCxnSpPr>
            <a:cxnSpLocks/>
          </p:cNvCxnSpPr>
          <p:nvPr/>
        </p:nvCxnSpPr>
        <p:spPr>
          <a:xfrm>
            <a:off x="2073869" y="2972499"/>
            <a:ext cx="18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00CF6D0-E02F-4360-B5F6-7F44A946D97B}"/>
              </a:ext>
            </a:extLst>
          </p:cNvPr>
          <p:cNvCxnSpPr>
            <a:cxnSpLocks/>
          </p:cNvCxnSpPr>
          <p:nvPr/>
        </p:nvCxnSpPr>
        <p:spPr>
          <a:xfrm>
            <a:off x="6183166" y="4235241"/>
            <a:ext cx="2191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BF83A94-4D6D-42DE-9831-4761D6EA1C27}"/>
              </a:ext>
            </a:extLst>
          </p:cNvPr>
          <p:cNvGrpSpPr/>
          <p:nvPr/>
        </p:nvGrpSpPr>
        <p:grpSpPr>
          <a:xfrm>
            <a:off x="10063475" y="5367970"/>
            <a:ext cx="1344754" cy="89401"/>
            <a:chOff x="2937164" y="5740400"/>
            <a:chExt cx="942109" cy="74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C59D2F1F-1F20-474E-8500-D93C46F6EA38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94009F2A-8E2B-4EAF-9D68-D74EA30E1B24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BF83A94-4D6D-42DE-9831-4761D6EA1C27}"/>
              </a:ext>
            </a:extLst>
          </p:cNvPr>
          <p:cNvGrpSpPr/>
          <p:nvPr/>
        </p:nvGrpSpPr>
        <p:grpSpPr>
          <a:xfrm>
            <a:off x="4272275" y="2973950"/>
            <a:ext cx="1630516" cy="45719"/>
            <a:chOff x="2937164" y="5740400"/>
            <a:chExt cx="942109" cy="7415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C59D2F1F-1F20-474E-8500-D93C46F6EA38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4009F2A-8E2B-4EAF-9D68-D74EA30E1B24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8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B6A601-2B40-46BE-9F7F-1F6A27626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4" y="1431435"/>
            <a:ext cx="9434286" cy="411302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B6DBED5-9F96-4D7B-9264-8195B706FF31}"/>
              </a:ext>
            </a:extLst>
          </p:cNvPr>
          <p:cNvCxnSpPr>
            <a:cxnSpLocks/>
          </p:cNvCxnSpPr>
          <p:nvPr/>
        </p:nvCxnSpPr>
        <p:spPr>
          <a:xfrm>
            <a:off x="7589297" y="2275813"/>
            <a:ext cx="1380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67F1766-495F-438F-88CB-1F360079CB85}"/>
              </a:ext>
            </a:extLst>
          </p:cNvPr>
          <p:cNvGrpSpPr/>
          <p:nvPr/>
        </p:nvGrpSpPr>
        <p:grpSpPr>
          <a:xfrm>
            <a:off x="8844274" y="3698827"/>
            <a:ext cx="1591497" cy="103916"/>
            <a:chOff x="2937164" y="5740400"/>
            <a:chExt cx="942109" cy="741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A409CE1-10C5-4D22-A1D1-B939651C2627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A795147-B125-4294-9EF0-EB740B2E5F9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BF51AB0-BC17-44D9-9FA5-4FACAC1629D5}"/>
              </a:ext>
            </a:extLst>
          </p:cNvPr>
          <p:cNvGrpSpPr/>
          <p:nvPr/>
        </p:nvGrpSpPr>
        <p:grpSpPr>
          <a:xfrm>
            <a:off x="8510445" y="5179284"/>
            <a:ext cx="1591497" cy="103916"/>
            <a:chOff x="2937164" y="5740400"/>
            <a:chExt cx="942109" cy="7415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1D158887-8E9F-4D9E-8AD0-627FDE6AC0C9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8188594D-93FA-438C-A54D-5E7FEA93AED6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B6A601-2B40-46BE-9F7F-1F6A27626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9" y="1547550"/>
            <a:ext cx="9736406" cy="4107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2DFE17B-B249-4A5A-84EA-FE7B05F5A4DF}"/>
              </a:ext>
            </a:extLst>
          </p:cNvPr>
          <p:cNvSpPr txBox="1"/>
          <p:nvPr/>
        </p:nvSpPr>
        <p:spPr>
          <a:xfrm>
            <a:off x="410402" y="531887"/>
            <a:ext cx="39583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GhÐp</a:t>
            </a:r>
            <a:r>
              <a:rPr lang="en-US" sz="4800" b="1" dirty="0">
                <a:latin typeface=".VnAvant" pitchFamily="34" charset="0"/>
              </a:rPr>
              <a:t> ®</a:t>
            </a:r>
            <a:r>
              <a:rPr lang="en-US" sz="4800" b="1" dirty="0" err="1">
                <a:latin typeface=".VnAvant" pitchFamily="34" charset="0"/>
              </a:rPr>
              <a:t>óng</a:t>
            </a:r>
            <a:r>
              <a:rPr lang="en-US" sz="4800" b="1" dirty="0">
                <a:latin typeface=".VnAvant" pitchFamily="34" charset="0"/>
              </a:rPr>
              <a:t>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86737C7-2C00-45B0-994D-3ECE1A92B7CD}"/>
              </a:ext>
            </a:extLst>
          </p:cNvPr>
          <p:cNvCxnSpPr>
            <a:cxnSpLocks/>
          </p:cNvCxnSpPr>
          <p:nvPr/>
        </p:nvCxnSpPr>
        <p:spPr>
          <a:xfrm>
            <a:off x="4238171" y="2328828"/>
            <a:ext cx="2553734" cy="2682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EE57676-F220-4FC5-9E63-D34E341AE99B}"/>
              </a:ext>
            </a:extLst>
          </p:cNvPr>
          <p:cNvCxnSpPr>
            <a:cxnSpLocks/>
          </p:cNvCxnSpPr>
          <p:nvPr/>
        </p:nvCxnSpPr>
        <p:spPr>
          <a:xfrm flipV="1">
            <a:off x="4553339" y="2191657"/>
            <a:ext cx="2035366" cy="1409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1C947BA-A23C-4987-AD74-9C6B0CCD6B88}"/>
              </a:ext>
            </a:extLst>
          </p:cNvPr>
          <p:cNvCxnSpPr>
            <a:cxnSpLocks/>
          </p:cNvCxnSpPr>
          <p:nvPr/>
        </p:nvCxnSpPr>
        <p:spPr>
          <a:xfrm flipV="1">
            <a:off x="4368800" y="3692726"/>
            <a:ext cx="2626305" cy="1318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9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75771" y="876925"/>
            <a:ext cx="11234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tõ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ngoµi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oen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6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896361"/>
            <a:ext cx="10885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itchFamily="34" charset="0"/>
              </a:rPr>
              <a:t>mïa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xu©n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tuÇn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lÔ</a:t>
            </a:r>
            <a:r>
              <a:rPr lang="en-US" sz="5400" b="1" dirty="0">
                <a:latin typeface=".VnAvant" pitchFamily="34" charset="0"/>
              </a:rPr>
              <a:t>, ¶o </a:t>
            </a:r>
            <a:r>
              <a:rPr lang="en-US" sz="5400" b="1" dirty="0" err="1">
                <a:latin typeface=".VnAvant" pitchFamily="34" charset="0"/>
              </a:rPr>
              <a:t>thuËt</a:t>
            </a:r>
            <a:r>
              <a:rPr lang="en-US" sz="5400" b="1" dirty="0">
                <a:latin typeface=".VnAvant" pitchFamily="34" charset="0"/>
              </a:rPr>
              <a:t>, </a:t>
            </a:r>
            <a:endParaRPr lang="en-US" sz="5400" b="1" dirty="0" smtClean="0">
              <a:latin typeface=".VnAvant" pitchFamily="34" charset="0"/>
            </a:endParaRPr>
          </a:p>
          <a:p>
            <a:r>
              <a:rPr lang="en-US" sz="5400" b="1" dirty="0" err="1" smtClean="0">
                <a:latin typeface=".VnAvant" pitchFamily="34" charset="0"/>
              </a:rPr>
              <a:t>khu©n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v¸c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gãc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khuÊt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tuÊn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tó</a:t>
            </a:r>
            <a:r>
              <a:rPr lang="en-US" sz="5400" b="1" dirty="0">
                <a:latin typeface=".VnAvant" pitchFamily="34" charset="0"/>
              </a:rPr>
              <a:t>, </a:t>
            </a:r>
            <a:endParaRPr lang="en-US" sz="5400" b="1" dirty="0" smtClean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699" y="822893"/>
            <a:ext cx="11680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>
                <a:latin typeface=".VnAvant" pitchFamily="34" charset="0"/>
              </a:rPr>
              <a:t>­ </a:t>
            </a:r>
            <a:r>
              <a:rPr lang="en-AU" sz="5400" b="1" dirty="0">
                <a:latin typeface=".VnAvant" pitchFamily="34" charset="0"/>
              </a:rPr>
              <a:t>uª, u¬, </a:t>
            </a:r>
            <a:r>
              <a:rPr lang="en-AU" sz="5400" b="1" dirty="0" err="1">
                <a:latin typeface=".VnAvant" pitchFamily="34" charset="0"/>
              </a:rPr>
              <a:t>uy</a:t>
            </a:r>
            <a:r>
              <a:rPr lang="en-AU" sz="54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uya</a:t>
            </a:r>
            <a:r>
              <a:rPr lang="en-AU" sz="54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oam</a:t>
            </a:r>
            <a:r>
              <a:rPr lang="en-AU" sz="54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o¨m</a:t>
            </a:r>
            <a:r>
              <a:rPr lang="en-AU" sz="54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oan</a:t>
            </a:r>
            <a:r>
              <a:rPr lang="en-AU" sz="5400" b="1" dirty="0">
                <a:latin typeface=".VnAvant" pitchFamily="34" charset="0"/>
              </a:rPr>
              <a:t>, oat, </a:t>
            </a:r>
            <a:r>
              <a:rPr lang="en-AU" sz="5400" b="1" dirty="0" err="1">
                <a:latin typeface=".VnAvant" pitchFamily="34" charset="0"/>
              </a:rPr>
              <a:t>o¨n</a:t>
            </a:r>
            <a:r>
              <a:rPr lang="en-AU" sz="54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o¨t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u©n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u©t</a:t>
            </a:r>
            <a:r>
              <a:rPr lang="en-US" sz="5400" b="1" dirty="0" smtClean="0">
                <a:latin typeface=".VnAvant" pitchFamily="34" charset="0"/>
              </a:rPr>
              <a:t>, en, et.</a:t>
            </a:r>
            <a:endParaRPr lang="en-US" sz="5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5803620" y="1573674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=""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=""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415933" y="3463924"/>
            <a:ext cx="1681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=""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13675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2001" y="870857"/>
            <a:ext cx="3033486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4229" y="1451429"/>
            <a:ext cx="2569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15889" y="1974802"/>
            <a:ext cx="33818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95536" y="2586864"/>
            <a:ext cx="29754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001" y="3849607"/>
            <a:ext cx="303348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114" y="4473721"/>
            <a:ext cx="361996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5889" y="5039777"/>
            <a:ext cx="3300651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64230" y="5610427"/>
            <a:ext cx="3503854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10400" y="1305708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22619" y="1974802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12000" y="2586864"/>
            <a:ext cx="32280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=""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490179" y="1635438"/>
            <a:ext cx="751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557082-4AA7-489F-91E3-08E7CAE1B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0559"/>
            <a:ext cx="12446000" cy="6160007"/>
          </a:xfrm>
          <a:prstGeom prst="rect">
            <a:avLst/>
          </a:prstGeom>
        </p:spPr>
      </p:pic>
      <p:sp>
        <p:nvSpPr>
          <p:cNvPr id="4" name="Star: 6 Points 4">
            <a:extLst>
              <a:ext uri="{FF2B5EF4-FFF2-40B4-BE49-F238E27FC236}">
                <a16:creationId xmlns="" xmlns:a16="http://schemas.microsoft.com/office/drawing/2014/main" id="{2B35B320-978B-42BD-9787-230079D1CC55}"/>
              </a:ext>
            </a:extLst>
          </p:cNvPr>
          <p:cNvSpPr/>
          <p:nvPr/>
        </p:nvSpPr>
        <p:spPr>
          <a:xfrm>
            <a:off x="686825" y="140559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="" xmlns:a16="http://schemas.microsoft.com/office/drawing/2014/main" id="{5B93D153-9361-472F-B790-8D431B3B5289}"/>
              </a:ext>
            </a:extLst>
          </p:cNvPr>
          <p:cNvSpPr/>
          <p:nvPr/>
        </p:nvSpPr>
        <p:spPr>
          <a:xfrm>
            <a:off x="267725" y="480742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90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614363"/>
            <a:ext cx="12465050" cy="492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23" y="85191"/>
            <a:ext cx="5770177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=""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1553654" y="1733546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9541" y="1640307"/>
            <a:ext cx="117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0248" y="1612602"/>
            <a:ext cx="2069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038E-6 -1.70134E-6 L 0.11595 -1.7013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16484 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22107" y="1556619"/>
            <a:ext cx="2276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 smtClean="0">
                <a:solidFill>
                  <a:srgbClr val="FF0000"/>
                </a:solidFill>
                <a:latin typeface=".VnAvant" pitchFamily="34" charset="0"/>
              </a:rPr>
              <a:t>­o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3098" y="1608346"/>
            <a:ext cx="1423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90492" y="1599302"/>
            <a:ext cx="2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1589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16484 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=""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06" y="1942742"/>
            <a:ext cx="10504789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6436" y="3892933"/>
            <a:ext cx="3869916" cy="2733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1394" y="2664615"/>
            <a:ext cx="850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 smtClean="0">
                <a:solidFill>
                  <a:schemeClr val="bg1"/>
                </a:solidFill>
                <a:latin typeface=".VnAvant" pitchFamily="34" charset="0"/>
              </a:rPr>
              <a:t>­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Bµi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124: 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oen</a:t>
            </a:r>
            <a:r>
              <a:rPr lang="en-US" sz="7200" b="1" dirty="0" smtClean="0">
                <a:solidFill>
                  <a:schemeClr val="bg1"/>
                </a:solidFill>
                <a:latin typeface=".VnAvant" pitchFamily="34" charset="0"/>
              </a:rPr>
              <a:t> - </a:t>
            </a:r>
            <a:r>
              <a:rPr lang="en-US" sz="7200" b="1" dirty="0" err="1" smtClean="0">
                <a:solidFill>
                  <a:schemeClr val="bg1"/>
                </a:solidFill>
                <a:latin typeface=".VnAvant" pitchFamily="34" charset="0"/>
              </a:rPr>
              <a:t>oet</a:t>
            </a:r>
            <a:endParaRPr lang="en-US" sz="72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oen </a:t>
            </a:r>
          </a:p>
        </p:txBody>
      </p:sp>
      <p:pic>
        <p:nvPicPr>
          <p:cNvPr id="19" name="Picture 18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761639" y="2474438"/>
            <a:ext cx="4133618" cy="2652823"/>
            <a:chOff x="1842955" y="503585"/>
            <a:chExt cx="3523120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5730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oet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78633" y="2494960"/>
            <a:ext cx="4121432" cy="2646878"/>
            <a:chOff x="1842046" y="503585"/>
            <a:chExt cx="3512734" cy="2646878"/>
          </a:xfrm>
        </p:grpSpPr>
        <p:sp>
          <p:nvSpPr>
            <p:cNvPr id="25" name="TextBox 24"/>
            <p:cNvSpPr txBox="1"/>
            <p:nvPr/>
          </p:nvSpPr>
          <p:spPr>
            <a:xfrm>
              <a:off x="1842046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19717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1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9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oen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277855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oet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2459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1838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80128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03060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8795" y="151404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6695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20065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5 L 0.20565 -0.109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185 L 0.32578 -0.10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191</Words>
  <Application>Microsoft Office PowerPoint</Application>
  <PresentationFormat>Custom</PresentationFormat>
  <Paragraphs>65</Paragraphs>
  <Slides>32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Aharoni</vt:lpstr>
      <vt:lpstr>Calibri</vt:lpstr>
      <vt:lpstr>汉仪喵小姐简</vt:lpstr>
      <vt:lpstr>SimSun</vt:lpstr>
      <vt:lpstr>UTM Avo</vt:lpstr>
      <vt:lpstr>.VnAvant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156</cp:revision>
  <dcterms:created xsi:type="dcterms:W3CDTF">2021-11-01T08:16:43Z</dcterms:created>
  <dcterms:modified xsi:type="dcterms:W3CDTF">2025-03-02T03:22:06Z</dcterms:modified>
</cp:coreProperties>
</file>