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7162800" cy="110553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em!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165" y="1313815"/>
            <a:ext cx="10662285" cy="32150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99790" y="2541905"/>
            <a:ext cx="1274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99790" y="3301365"/>
            <a:ext cx="1372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24525" y="262699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24525" y="330136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105140" y="254190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10514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586720" y="2541905"/>
            <a:ext cx="1408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58672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am Thi Minh Phuong\Desktop\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1323319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499360" y="2026920"/>
            <a:ext cx="4800600" cy="7772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51760" y="3246120"/>
            <a:ext cx="1767840" cy="7010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49680" y="5532120"/>
            <a:ext cx="15240" cy="4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905000" y="5577840"/>
            <a:ext cx="45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77440" y="2255520"/>
            <a:ext cx="4922520" cy="33223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26280" y="2225040"/>
            <a:ext cx="5181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503920" y="4191000"/>
            <a:ext cx="1203960" cy="4419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6280" y="5554980"/>
            <a:ext cx="5181600" cy="4648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25" y="1186815"/>
            <a:ext cx="10088245" cy="449072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391150" y="4594225"/>
            <a:ext cx="838200" cy="6680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344285" y="4594225"/>
            <a:ext cx="723265" cy="6680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7181850" y="4594225"/>
            <a:ext cx="778510" cy="6680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8177530" y="4594225"/>
            <a:ext cx="838200" cy="6680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303655"/>
            <a:ext cx="10609580" cy="41357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43166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28764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0456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20598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14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16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15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19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16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17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10 + 8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97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27494" y="3219271"/>
              <a:ext cx="4988719" cy="1938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17 -2</a:t>
              </a:r>
            </a:p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tiết) 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ong-chon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2714" y="432486"/>
            <a:ext cx="18905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</a:rPr>
              <a:t>17 – 2 = ?</a:t>
            </a:r>
            <a:endParaRPr lang="vi-VN" sz="2800" b="1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872151" y="2150081"/>
            <a:ext cx="358346" cy="1050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192530" y="2675243"/>
            <a:ext cx="271848" cy="9700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Pham Thi Minh Phuong\Desktop\t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74" y="4979774"/>
            <a:ext cx="5474042" cy="152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ham Thi Minh Phuong\Desktop\tt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30" y="5313020"/>
            <a:ext cx="2545492" cy="85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815" y="1309370"/>
            <a:ext cx="10469880" cy="37966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509010" y="3962400"/>
            <a:ext cx="606425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Rectangles 5"/>
          <p:cNvSpPr/>
          <p:nvPr/>
        </p:nvSpPr>
        <p:spPr>
          <a:xfrm>
            <a:off x="6684010" y="3962400"/>
            <a:ext cx="62611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" name="Rectangles 6"/>
          <p:cNvSpPr/>
          <p:nvPr/>
        </p:nvSpPr>
        <p:spPr>
          <a:xfrm>
            <a:off x="9780905" y="3962400"/>
            <a:ext cx="59436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117</Words>
  <Application>Microsoft Office PowerPoint</Application>
  <PresentationFormat>Widescreen</PresentationFormat>
  <Paragraphs>49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Adobe Caslon Pro Bold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Pham Thi Minh Phuong</cp:lastModifiedBy>
  <cp:revision>8</cp:revision>
  <dcterms:created xsi:type="dcterms:W3CDTF">2020-10-02T12:21:00Z</dcterms:created>
  <dcterms:modified xsi:type="dcterms:W3CDTF">2022-03-14T12:58:25Z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