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26"/>
  </p:notesMasterIdLst>
  <p:sldIdLst>
    <p:sldId id="309" r:id="rId3"/>
    <p:sldId id="317" r:id="rId4"/>
    <p:sldId id="327" r:id="rId5"/>
    <p:sldId id="311" r:id="rId6"/>
    <p:sldId id="256" r:id="rId7"/>
    <p:sldId id="321" r:id="rId8"/>
    <p:sldId id="322" r:id="rId9"/>
    <p:sldId id="323" r:id="rId10"/>
    <p:sldId id="335" r:id="rId11"/>
    <p:sldId id="313" r:id="rId12"/>
    <p:sldId id="289" r:id="rId13"/>
    <p:sldId id="312" r:id="rId14"/>
    <p:sldId id="319" r:id="rId15"/>
    <p:sldId id="330" r:id="rId16"/>
    <p:sldId id="332" r:id="rId17"/>
    <p:sldId id="333" r:id="rId18"/>
    <p:sldId id="331" r:id="rId19"/>
    <p:sldId id="325" r:id="rId20"/>
    <p:sldId id="301" r:id="rId21"/>
    <p:sldId id="334" r:id="rId22"/>
    <p:sldId id="306" r:id="rId23"/>
    <p:sldId id="314" r:id="rId24"/>
    <p:sldId id="315" r:id="rId25"/>
  </p:sldIdLst>
  <p:sldSz cx="12192000" cy="6858000"/>
  <p:notesSz cx="7104063" cy="10234613"/>
  <p:custDataLst>
    <p:tags r:id="rId2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A16566-A6CD-48CC-81FD-C9A8B42DB656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5787A4-05A0-427F-B233-CDF4BDAFD5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546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AD9FAE5-F14E-4FC2-8C91-59B1CBA3DF14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04F3-ADA6-4025-8FD7-DF5C3F186E0D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9273-F697-416F-85DD-725F9BA2AE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8406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7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0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25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4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71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DEF53-F12C-4F24-9EDD-6C435ED3E686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452A-A8B3-4CEE-91CC-9FF07F1F98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314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0A0E7-6E95-4DD7-BB0A-3064E605594A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187C-4637-4484-9656-D6C01F22D2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25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743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3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5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6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46F40F-D9B5-47A3-B5D8-35DC774B5D35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5C835-B65E-4724-9D9E-A3732DEDE0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4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Screen%20Recording%20(13-10-2020%207-58-20%20PM)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file:///D:\B&#7896;%20PP%20C&#193;NH%20DI&#7872;U%201\B&#7896;%20PP%20TI&#7870;NG%20VI&#7878;T%20C&#193;NH%20DI&#7872;U%201\VIDEO%20T&#7862;NG%20K&#200;M%20M&#212;N%20TI&#7870;NG%20VI&#7878;T%20C&#193;NH%20DI&#7872;U%201\VIDEO%20T&#7862;NG%20K&#200;M%20M&#212;N%20TI&#7870;NG%20VI&#7878;T%20C&#193;NH%20DI&#7872;U%201\VIDEO%20TV%20HK2%20CANH%20DIEU\30.mp4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VIDEO%20TV%20HK2%20CANH%20DIEU\59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 smtClean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</p:spPr>
        <p:txBody>
          <a:bodyPr lIns="75365" tIns="37682" rIns="75365" bIns="37682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học vần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65125"/>
            <a:ext cx="11480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8738" y="73025"/>
            <a:ext cx="8920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altLang="en-US" sz="3200">
                <a:latin typeface="UTM Avo" panose="02040603050506020204" pitchFamily="18" charset="0"/>
              </a:rPr>
              <a:t>. </a:t>
            </a:r>
            <a:r>
              <a:rPr lang="en-US" altLang="en-US" sz="3200" smtClean="0">
                <a:latin typeface=".VnAvant" panose="020B7200000000000000" pitchFamily="34" charset="0"/>
              </a:rPr>
              <a:t>Tiếng nào có vần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oap</a:t>
            </a:r>
            <a:r>
              <a:rPr lang="en-US" altLang="en-US" sz="3200">
                <a:latin typeface=".VnAvant" panose="020B7200000000000000" pitchFamily="34" charset="0"/>
              </a:rPr>
              <a:t> </a:t>
            </a:r>
            <a:r>
              <a:rPr lang="en-US" altLang="en-US" sz="3200" smtClean="0">
                <a:latin typeface=".VnAvant" panose="020B7200000000000000" pitchFamily="34" charset="0"/>
              </a:rPr>
              <a:t>tiếng nào có vần </a:t>
            </a:r>
            <a:r>
              <a:rPr lang="en-US" altLang="en-US" sz="3200" smtClean="0">
                <a:solidFill>
                  <a:srgbClr val="FF0000"/>
                </a:solidFill>
                <a:latin typeface=".VnAvant" panose="020B7200000000000000" pitchFamily="34" charset="0"/>
              </a:rPr>
              <a:t>uâng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2126913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103438" y="4243388"/>
            <a:ext cx="1695450" cy="887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677400" y="2168525"/>
            <a:ext cx="487363" cy="11080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49250"/>
            <a:ext cx="112712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am Thi Minh Phuong\Desktop\t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5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3.Tập 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164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" y="-720233"/>
            <a:ext cx="10515600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2636520" y="2971792"/>
            <a:ext cx="17700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đàn oóc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6298669" y="2962812"/>
            <a:ext cx="1784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tiu nghỉu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569720" y="54114"/>
            <a:ext cx="3657600" cy="5539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khã</a:t>
            </a:r>
            <a:endParaRPr lang="en-US" alt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627534" y="2057400"/>
            <a:ext cx="33617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boong tàu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94120" y="2057400"/>
            <a:ext cx="3581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đèn tuýp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560320" y="3947815"/>
            <a:ext cx="27542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ngoao ngoao</a:t>
            </a:r>
            <a:endParaRPr lang="en-US" altLang="en-US" sz="3000" b="1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6294120" y="3947815"/>
            <a:ext cx="26821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nguều ngoào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627534" y="4800600"/>
            <a:ext cx="26917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ngoằn ngoèo</a:t>
            </a:r>
            <a:endParaRPr lang="en-US" altLang="en-US" sz="3000" b="1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361334" y="4800600"/>
            <a:ext cx="27045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bâng khuâng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3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115" y="494270"/>
            <a:ext cx="25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0303" y="105718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2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70639" y="91920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3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3428" y="148143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4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1612" y="148143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5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54811" y="205808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6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6115" y="3059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7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67717" y="3059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8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664" y="353334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9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20361" y="353334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10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0623" y="3538841"/>
            <a:ext cx="42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11</a:t>
            </a:r>
            <a:endParaRPr lang="vi-VN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34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098675" cy="635000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6394" y="696942"/>
            <a:ext cx="450850" cy="42545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5B44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9891" y="3232532"/>
            <a:ext cx="450850" cy="42545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5B44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6321425" y="3630613"/>
            <a:ext cx="1490663" cy="577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370638" y="4208463"/>
            <a:ext cx="1428750" cy="1189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370638" y="4733925"/>
            <a:ext cx="1376362" cy="1241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3825" y="3630613"/>
            <a:ext cx="1222375" cy="2206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3825" y="4649788"/>
            <a:ext cx="1169988" cy="5953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hape 233"/>
          <p:cNvSpPr>
            <a:spLocks noChangeArrowheads="1"/>
          </p:cNvSpPr>
          <p:nvPr/>
        </p:nvSpPr>
        <p:spPr bwMode="auto">
          <a:xfrm>
            <a:off x="5360988" y="2071688"/>
            <a:ext cx="5588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UTM Avo" panose="02040603050506020204" pitchFamily="18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am Thi Minh Phuong\Desktop\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9" y="0"/>
            <a:ext cx="103796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12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0825" y="2152650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693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altLang="en-US" sz="4000" b="1">
                <a:latin typeface="UTM Avo" panose="02040603050506020204" pitchFamily="18" charset="0"/>
              </a:rPr>
              <a:t>Tập viết</a:t>
            </a:r>
          </a:p>
        </p:txBody>
      </p:sp>
      <p:pic>
        <p:nvPicPr>
          <p:cNvPr id="2253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860675"/>
            <a:ext cx="118538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Forward or Next 4">
            <a:hlinkClick r:id="rId5" action="ppaction://hlinkfile" highlightClick="1"/>
          </p:cNvPr>
          <p:cNvSpPr/>
          <p:nvPr/>
        </p:nvSpPr>
        <p:spPr>
          <a:xfrm>
            <a:off x="5081588" y="696913"/>
            <a:ext cx="1300162" cy="698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73794" y="4817075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Lốc</a:t>
            </a: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xoáy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90267" y="4821190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Ngoe</a:t>
            </a:r>
            <a:r>
              <a:rPr lang="es-ES_tradnl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nguẩy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010401" y="4817075"/>
            <a:ext cx="3352799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Mỏ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khoằm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556647" y="4938526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n</a:t>
            </a:r>
            <a:r>
              <a:rPr kumimoji="0" lang="es-E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goái</a:t>
            </a:r>
            <a:r>
              <a:rPr kumimoji="0" lang="es-E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lại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556647" y="4938526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g</a:t>
            </a:r>
            <a:r>
              <a:rPr kumimoji="0" lang="es-ES_tradnl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hế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xoay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322917" y="4938525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q</a:t>
            </a:r>
            <a:r>
              <a:rPr kumimoji="0" lang="es-ES_tradnl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uả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xoài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994477"/>
            <a:chOff x="2341807" y="722423"/>
            <a:chExt cx="1167507" cy="994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1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8" y="3144335"/>
            <a:ext cx="1167507" cy="994477"/>
            <a:chOff x="5632842" y="2105111"/>
            <a:chExt cx="1167507" cy="994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2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994477"/>
            <a:chOff x="1559230" y="2459387"/>
            <a:chExt cx="1167507" cy="9944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3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994477"/>
            <a:chOff x="1559230" y="2459387"/>
            <a:chExt cx="1167507" cy="99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4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994477"/>
            <a:chOff x="1559230" y="2459387"/>
            <a:chExt cx="1167507" cy="9944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5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8" y="2380907"/>
            <a:ext cx="1167507" cy="994477"/>
            <a:chOff x="1559230" y="2459387"/>
            <a:chExt cx="1167507" cy="9944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6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8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1"/>
            <a:ext cx="55626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cũ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9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9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9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05885 0.3851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9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animBg="1"/>
      <p:bldP spid="26" grpId="1" animBg="1"/>
      <p:bldP spid="10" grpId="0" animBg="1"/>
      <p:bldP spid="10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0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3827463" y="806450"/>
            <a:ext cx="4402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HỌC VẦN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279775" y="2001838"/>
            <a:ext cx="46130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latin typeface="UTM Avo" panose="02040603050506020204" pitchFamily="18" charset="0"/>
              </a:rPr>
              <a:t>Bài 137: </a:t>
            </a:r>
            <a:r>
              <a:rPr lang="en-US" altLang="en-US" sz="4400" b="1" smtClean="0">
                <a:latin typeface="+mn-lt"/>
              </a:rPr>
              <a:t>Vần ít gặp</a:t>
            </a:r>
            <a:endParaRPr lang="en-US" altLang="en-US" sz="4400" b="1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897730" y="1412876"/>
            <a:ext cx="4062952" cy="796926"/>
            <a:chOff x="1644525" y="1560757"/>
            <a:chExt cx="2908410" cy="961726"/>
          </a:xfrm>
        </p:grpSpPr>
        <p:sp>
          <p:nvSpPr>
            <p:cNvPr id="8" name="Rectangle 7"/>
            <p:cNvSpPr/>
            <p:nvPr/>
          </p:nvSpPr>
          <p:spPr>
            <a:xfrm>
              <a:off x="3011415" y="1560757"/>
              <a:ext cx="1541520" cy="96172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ong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9700" y="2300288"/>
            <a:ext cx="3525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oo -ng- oong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0205" y="5320399"/>
            <a:ext cx="2390477" cy="8794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770" y="5306111"/>
            <a:ext cx="1989435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277" y="4359274"/>
            <a:ext cx="4349406" cy="9048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mtClean="0">
                <a:solidFill>
                  <a:schemeClr val="tx1"/>
                </a:solidFill>
                <a:latin typeface=".VnAvant" panose="020B7200000000000000" pitchFamily="34" charset="0"/>
              </a:rPr>
              <a:t>cái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242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ooc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oc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530675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481888" y="2085975"/>
            <a:ext cx="3316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oo -c -ooc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4250" y="4541838"/>
            <a:ext cx="4038600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latin typeface=".VnAvant" panose="020B7200000000000000" pitchFamily="34" charset="0"/>
              </a:rPr>
              <a:t>uÇn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s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11276" y="4359275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21893" y="4447028"/>
            <a:ext cx="4037013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s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65276" y="5320399"/>
            <a:ext cx="1893287" cy="8105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40600" y="5329238"/>
            <a:ext cx="2124676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smtClean="0">
                <a:latin typeface=".VnAvant" panose="020B7200000000000000" pitchFamily="34" charset="0"/>
              </a:rPr>
              <a:t>s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2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3" y="2312192"/>
            <a:ext cx="44354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24" y="1947928"/>
            <a:ext cx="45085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1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4122" y="62071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uyp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68362"/>
            <a:chOff x="1644525" y="1535854"/>
            <a:chExt cx="2908410" cy="1047934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104793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yp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102302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78351" y="2239877"/>
            <a:ext cx="37023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.VnAvant" panose="020B7200000000000000" pitchFamily="34" charset="0"/>
              </a:rPr>
              <a:t>u - y - p -</a:t>
            </a:r>
            <a:r>
              <a:rPr lang="en-US" altLang="en-US" sz="4000" dirty="0" err="1" smtClean="0">
                <a:latin typeface=".VnAvant" panose="020B7200000000000000" pitchFamily="34" charset="0"/>
              </a:rPr>
              <a:t>uyp</a:t>
            </a:r>
            <a:endParaRPr lang="en-US" altLang="en-US" sz="4000" dirty="0"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2488" y="5345113"/>
            <a:ext cx="1938474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mtClean="0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5023" y="5330825"/>
            <a:ext cx="2356507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mtClean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3780" y="4275138"/>
            <a:ext cx="4327182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đ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Ì</a:t>
            </a:r>
            <a:r>
              <a:rPr lang="en-US" sz="54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r>
              <a:rPr lang="en-US" sz="54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242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oeo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187966" y="1887744"/>
              <a:ext cx="1592530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eo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62056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78025" y="1990725"/>
            <a:ext cx="3792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.VnAvant" panose="020B7200000000000000" pitchFamily="34" charset="0"/>
              </a:rPr>
              <a:t>o </a:t>
            </a:r>
            <a:r>
              <a:rPr lang="en-US" altLang="en-US" sz="4000" dirty="0" smtClean="0">
                <a:latin typeface=".VnAvant" panose="020B7200000000000000" pitchFamily="34" charset="0"/>
              </a:rPr>
              <a:t>- e - o - </a:t>
            </a:r>
            <a:r>
              <a:rPr lang="en-US" altLang="en-US" sz="4000" dirty="0" err="1" smtClean="0">
                <a:latin typeface=".VnAvant" panose="020B7200000000000000" pitchFamily="34" charset="0"/>
              </a:rPr>
              <a:t>oeo</a:t>
            </a:r>
            <a:endParaRPr lang="en-US" altLang="en-US" sz="4000" dirty="0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89738" y="4480784"/>
            <a:ext cx="4670426" cy="817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n</a:t>
            </a:r>
            <a:r>
              <a:rPr lang="en-US" sz="4800" dirty="0" err="1" smtClean="0">
                <a:latin typeface=".VnAvant" panose="020B7200000000000000" pitchFamily="34" charset="0"/>
              </a:rPr>
              <a:t>go»n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03780" y="4391559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t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08921" y="4371975"/>
            <a:ext cx="4702968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ng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55212" y="5347729"/>
            <a:ext cx="2224002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08921" y="5345347"/>
            <a:ext cx="2465473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smtClean="0">
                <a:latin typeface=".VnAvant" panose="020B7200000000000000" pitchFamily="34" charset="0"/>
              </a:rPr>
              <a:t>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305243"/>
            <a:ext cx="43815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2001837"/>
            <a:ext cx="47371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0779" y="685800"/>
            <a:ext cx="2911475" cy="5603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83953" y="1254125"/>
            <a:ext cx="2908300" cy="576263"/>
            <a:chOff x="1647701" y="1315538"/>
            <a:chExt cx="2908409" cy="695433"/>
          </a:xfrm>
        </p:grpSpPr>
        <p:sp>
          <p:nvSpPr>
            <p:cNvPr id="8" name="Rectangle 7"/>
            <p:cNvSpPr/>
            <p:nvPr/>
          </p:nvSpPr>
          <p:spPr>
            <a:xfrm>
              <a:off x="3014590" y="1325118"/>
              <a:ext cx="1541520" cy="68585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ªu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7701" y="1315538"/>
              <a:ext cx="1366889" cy="69543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5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4867" y="1909763"/>
            <a:ext cx="33486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.VnAvant" panose="020B7200000000000000" pitchFamily="34" charset="0"/>
              </a:rPr>
              <a:t>u </a:t>
            </a:r>
            <a:r>
              <a:rPr lang="en-US" altLang="en-US" sz="3600" dirty="0" smtClean="0">
                <a:latin typeface=".VnAvant" panose="020B7200000000000000" pitchFamily="34" charset="0"/>
              </a:rPr>
              <a:t>- </a:t>
            </a:r>
            <a:r>
              <a:rPr lang="en-US" altLang="en-US" sz="3600" dirty="0">
                <a:latin typeface=".VnAvant" panose="020B7200000000000000" pitchFamily="34" charset="0"/>
              </a:rPr>
              <a:t>ª</a:t>
            </a:r>
            <a:r>
              <a:rPr lang="en-US" altLang="en-US" sz="3600" dirty="0" smtClean="0">
                <a:latin typeface=".VnAvant" panose="020B7200000000000000" pitchFamily="34" charset="0"/>
              </a:rPr>
              <a:t> - </a:t>
            </a:r>
            <a:r>
              <a:rPr lang="en-US" altLang="en-US" sz="3600" dirty="0">
                <a:latin typeface=".VnAvant" panose="020B7200000000000000" pitchFamily="34" charset="0"/>
              </a:rPr>
              <a:t>u </a:t>
            </a:r>
            <a:r>
              <a:rPr lang="en-US" altLang="en-US" sz="3600" dirty="0" smtClean="0">
                <a:latin typeface=".VnAvant" panose="020B7200000000000000" pitchFamily="34" charset="0"/>
              </a:rPr>
              <a:t>– </a:t>
            </a:r>
            <a:r>
              <a:rPr lang="en-US" altLang="en-US" sz="3600" dirty="0" err="1" smtClean="0">
                <a:latin typeface=".VnAvant" panose="020B7200000000000000" pitchFamily="34" charset="0"/>
              </a:rPr>
              <a:t>uªu</a:t>
            </a:r>
            <a:endParaRPr lang="en-US" altLang="en-US" sz="3600" dirty="0"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87490" y="5536769"/>
            <a:ext cx="2159203" cy="7080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Òu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84243" y="5547882"/>
            <a:ext cx="2203247" cy="6969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smtClean="0">
                <a:solidFill>
                  <a:schemeClr val="tx1"/>
                </a:solidFill>
                <a:latin typeface=".VnAvant" panose="020B7200000000000000" pitchFamily="34" charset="0"/>
              </a:rPr>
              <a:t>ng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80267" y="4849813"/>
            <a:ext cx="4265612" cy="7064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r>
              <a:rPr lang="en-US" sz="48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guÒu</a:t>
            </a:r>
            <a:r>
              <a:rPr lang="en-US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ngoµo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2017" y="750888"/>
            <a:ext cx="3162300" cy="5318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uyu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8018217" y="1308100"/>
            <a:ext cx="3055937" cy="641350"/>
            <a:chOff x="7468434" y="2346973"/>
            <a:chExt cx="3175161" cy="804067"/>
          </a:xfrm>
        </p:grpSpPr>
        <p:sp>
          <p:nvSpPr>
            <p:cNvPr id="23" name="Rectangle 22"/>
            <p:cNvSpPr/>
            <p:nvPr/>
          </p:nvSpPr>
          <p:spPr>
            <a:xfrm>
              <a:off x="8961172" y="2346973"/>
              <a:ext cx="1682423" cy="80406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>
                  <a:solidFill>
                    <a:srgbClr val="FF0000"/>
                  </a:solidFill>
                  <a:latin typeface=".VnAvant" panose="020B7200000000000000" pitchFamily="34" charset="0"/>
                </a:rPr>
                <a:t>y</a:t>
              </a:r>
              <a:r>
                <a:rPr lang="en-US" sz="54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68434" y="2348964"/>
              <a:ext cx="1492738" cy="80008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5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253167" y="1876425"/>
            <a:ext cx="2798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u -y -u-uyu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55532" y="4541838"/>
            <a:ext cx="3609975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kh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tay</a:t>
            </a:r>
            <a:endParaRPr lang="en-US" sz="4800" dirty="0" smtClean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79780" y="4733799"/>
            <a:ext cx="4362450" cy="830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n</a:t>
            </a:r>
            <a:r>
              <a:rPr lang="en-US" sz="4800" dirty="0" err="1" smtClean="0">
                <a:latin typeface=".VnAvant" panose="020B7200000000000000" pitchFamily="34" charset="0"/>
              </a:rPr>
              <a:t>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uÒu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oµo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49916" y="4527550"/>
            <a:ext cx="3609975" cy="8318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kh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52548" y="5308600"/>
            <a:ext cx="1633597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95984" y="5305358"/>
            <a:ext cx="1976378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smtClean="0">
                <a:latin typeface=".VnAvant" panose="020B7200000000000000" pitchFamily="34" charset="0"/>
              </a:rPr>
              <a:t>kh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58967" y="731838"/>
            <a:ext cx="2911475" cy="5603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oao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858967" y="1277938"/>
            <a:ext cx="2911475" cy="576262"/>
            <a:chOff x="1609600" y="1315538"/>
            <a:chExt cx="2911586" cy="695432"/>
          </a:xfrm>
        </p:grpSpPr>
        <p:sp>
          <p:nvSpPr>
            <p:cNvPr id="35" name="Rectangle 34"/>
            <p:cNvSpPr/>
            <p:nvPr/>
          </p:nvSpPr>
          <p:spPr>
            <a:xfrm>
              <a:off x="2979664" y="1325116"/>
              <a:ext cx="1541522" cy="68585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ao</a:t>
              </a:r>
              <a:endPara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09600" y="1315538"/>
              <a:ext cx="1366889" cy="6954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5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761632" y="1876425"/>
            <a:ext cx="3289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o </a:t>
            </a:r>
            <a:r>
              <a:rPr lang="en-US" altLang="en-US" sz="3600" smtClean="0">
                <a:latin typeface=".VnAvant" panose="020B7200000000000000" pitchFamily="34" charset="0"/>
              </a:rPr>
              <a:t>- a - o - oao</a:t>
            </a:r>
            <a:endParaRPr lang="en-US" altLang="en-US" sz="3600">
              <a:latin typeface=".VnAvant" panose="020B7200000000000000" pitchFamily="34" charset="0"/>
            </a:endParaRPr>
          </a:p>
        </p:txBody>
      </p:sp>
      <p:pic>
        <p:nvPicPr>
          <p:cNvPr id="123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7" y="1846262"/>
            <a:ext cx="647779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17" y="1982788"/>
            <a:ext cx="3697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26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" y="-720233"/>
            <a:ext cx="10515600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636520" y="2971792"/>
            <a:ext cx="8915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uyp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298669" y="2962812"/>
            <a:ext cx="8691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uyu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569720" y="54114"/>
            <a:ext cx="3657600" cy="5539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Ýt</a:t>
            </a:r>
            <a:r>
              <a:rPr lang="en-US" altLang="en-US" sz="3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000" b="1" smtClean="0">
                <a:solidFill>
                  <a:srgbClr val="FF0000"/>
                </a:solidFill>
                <a:latin typeface=".VnAvant" pitchFamily="34" charset="0"/>
              </a:rPr>
              <a:t>gÆp</a:t>
            </a:r>
            <a:endParaRPr lang="en-US" alt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627534" y="2057400"/>
            <a:ext cx="33617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oong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94120" y="2057400"/>
            <a:ext cx="3581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ooc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560320" y="3947815"/>
            <a:ext cx="9252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oeo</a:t>
            </a:r>
            <a:endParaRPr lang="en-US" altLang="en-US" sz="3000" b="1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294120" y="3947815"/>
            <a:ext cx="8931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uêu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627534" y="4800600"/>
            <a:ext cx="9316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oao</a:t>
            </a:r>
            <a:endParaRPr lang="en-US" altLang="en-US" sz="3000" b="1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6361334" y="4800600"/>
            <a:ext cx="10005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Century Gothic" pitchFamily="34" charset="0"/>
              </a:rPr>
              <a:t>uym</a:t>
            </a:r>
            <a:endParaRPr lang="en-US" altLang="en-US" sz="3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34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227</Words>
  <Application>Microsoft Office PowerPoint</Application>
  <PresentationFormat>Widescreen</PresentationFormat>
  <Paragraphs>110</Paragraphs>
  <Slides>23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SimSun</vt:lpstr>
      <vt:lpstr>.VnAvant</vt:lpstr>
      <vt:lpstr>Arial</vt:lpstr>
      <vt:lpstr>Calibri</vt:lpstr>
      <vt:lpstr>Calibri Light</vt:lpstr>
      <vt:lpstr>Century Gothic</vt:lpstr>
      <vt:lpstr>Lato Regular</vt:lpstr>
      <vt:lpstr>UTM Avo</vt:lpstr>
      <vt:lpstr>仓耳玄三M W05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LAP JP</cp:lastModifiedBy>
  <cp:revision>69</cp:revision>
  <dcterms:created xsi:type="dcterms:W3CDTF">2017-09-16T09:15:00Z</dcterms:created>
  <dcterms:modified xsi:type="dcterms:W3CDTF">2025-03-18T01:53:10Z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