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10" r:id="rId2"/>
    <p:sldId id="311" r:id="rId3"/>
    <p:sldId id="319" r:id="rId4"/>
    <p:sldId id="384" r:id="rId5"/>
    <p:sldId id="380" r:id="rId6"/>
    <p:sldId id="386" r:id="rId7"/>
    <p:sldId id="387" r:id="rId8"/>
    <p:sldId id="388" r:id="rId9"/>
    <p:sldId id="391" r:id="rId10"/>
    <p:sldId id="393" r:id="rId11"/>
    <p:sldId id="394" r:id="rId12"/>
    <p:sldId id="395" r:id="rId13"/>
    <p:sldId id="396" r:id="rId14"/>
    <p:sldId id="370" r:id="rId15"/>
    <p:sldId id="397" r:id="rId16"/>
    <p:sldId id="398" r:id="rId17"/>
    <p:sldId id="399" r:id="rId18"/>
    <p:sldId id="400" r:id="rId19"/>
    <p:sldId id="401" r:id="rId20"/>
    <p:sldId id="402" r:id="rId21"/>
    <p:sldId id="403" r:id="rId22"/>
    <p:sldId id="404" r:id="rId23"/>
    <p:sldId id="372" r:id="rId24"/>
    <p:sldId id="373" r:id="rId25"/>
    <p:sldId id="349" r:id="rId26"/>
    <p:sldId id="375" r:id="rId27"/>
    <p:sldId id="376" r:id="rId28"/>
    <p:sldId id="377" r:id="rId29"/>
    <p:sldId id="405" r:id="rId30"/>
    <p:sldId id="406" r:id="rId31"/>
    <p:sldId id="378" r:id="rId32"/>
    <p:sldId id="407" r:id="rId33"/>
    <p:sldId id="306" r:id="rId34"/>
    <p:sldId id="365" r:id="rId35"/>
  </p:sldIdLst>
  <p:sldSz cx="12192000" cy="6858000"/>
  <p:notesSz cx="7104063" cy="10234613"/>
  <p:custDataLst>
    <p:tags r:id="rId37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SimSun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SimSun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SimSun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SimSun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SimSun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SimSun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SimSun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SimSun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SimSun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99FF33"/>
    <a:srgbClr val="6600CC"/>
    <a:srgbClr val="CC00CC"/>
    <a:srgbClr val="008080"/>
    <a:srgbClr val="FF0000"/>
    <a:srgbClr val="FFFF66"/>
    <a:srgbClr val="D9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7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fld id="{305395E7-A957-4B6F-B251-469E76C5081D}" type="datetimeFigureOut">
              <a:rPr lang="zh-CN" altLang="en-US"/>
              <a:pPr>
                <a:defRPr/>
              </a:pPr>
              <a:t>2025/3/17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3250" cy="40290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263"/>
            <a:ext cx="3078163" cy="5143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0263"/>
            <a:ext cx="3078162" cy="5143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fld id="{FFD7AC4A-C7ED-4054-8285-B587F23B829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5379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SimSun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SimSun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SimSun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SimSun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SimSun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幻灯片图像占位符 8192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21487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4" name="文本占位符 81922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ea typeface="等线"/>
              <a:cs typeface="等线"/>
            </a:endParaRPr>
          </a:p>
        </p:txBody>
      </p:sp>
      <p:sp>
        <p:nvSpPr>
          <p:cNvPr id="8195" name="灯片编号占位符 1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75" tIns="49538" rIns="99075" bIns="49538" anchor="b"/>
          <a:lstStyle/>
          <a:p>
            <a:pPr algn="r" defTabSz="990600"/>
            <a:fld id="{1C234716-1749-46FA-B36F-BD144E39F5EA}" type="slidenum">
              <a:rPr lang="en-US" altLang="zh-CN" sz="1300">
                <a:solidFill>
                  <a:srgbClr val="000000"/>
                </a:solidFill>
                <a:cs typeface="SimSun"/>
              </a:rPr>
              <a:pPr algn="r" defTabSz="990600"/>
              <a:t>2</a:t>
            </a:fld>
            <a:endParaRPr lang="en-US" altLang="zh-CN" sz="1300">
              <a:solidFill>
                <a:srgbClr val="000000"/>
              </a:solidFill>
              <a:cs typeface="SimSu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4670" y="767596"/>
            <a:ext cx="6314723" cy="383798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uy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DCC8B-8BC4-4201-96F1-504A576CFC3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02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ea typeface="SimSun"/>
            </a:endParaRPr>
          </a:p>
        </p:txBody>
      </p:sp>
      <p:sp>
        <p:nvSpPr>
          <p:cNvPr id="45059" name="灯片编号占位符 3"/>
          <p:cNvSpPr txBox="1">
            <a:spLocks noGrp="1"/>
          </p:cNvSpPr>
          <p:nvPr/>
        </p:nvSpPr>
        <p:spPr bwMode="auto">
          <a:xfrm>
            <a:off x="4024313" y="9720263"/>
            <a:ext cx="307816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EFB8876-8FE2-4D8B-BD33-962EBBBFD1FA}" type="slidenum">
              <a:rPr lang="zh-CN" altLang="en-US" sz="1200">
                <a:latin typeface="Calibri" pitchFamily="34" charset="0"/>
                <a:cs typeface="SimSun"/>
              </a:rPr>
              <a:pPr algn="r"/>
              <a:t>31</a:t>
            </a:fld>
            <a:endParaRPr lang="en-US" altLang="zh-CN" sz="1200">
              <a:latin typeface="Calibri" pitchFamily="34" charset="0"/>
              <a:cs typeface="SimSu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BC036-1F45-41BD-9E0B-1464F2A25834}" type="datetimeFigureOut">
              <a:rPr lang="zh-CN" altLang="en-US"/>
              <a:pPr>
                <a:defRPr/>
              </a:pPr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4AC03-1A61-43ED-A215-A9208D57A0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546F8-2D38-4A88-8105-48C9AE4F58C3}" type="datetimeFigureOut">
              <a:rPr lang="zh-CN" altLang="en-US"/>
              <a:pPr>
                <a:defRPr/>
              </a:pPr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F3564-445F-4111-B55E-A987E7539DF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704DB-88AE-4535-9F55-E80BB5F3803B}" type="datetimeFigureOut">
              <a:rPr lang="zh-CN" altLang="en-US"/>
              <a:pPr>
                <a:defRPr/>
              </a:pPr>
              <a:t>2025/3/17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6EAF0-47A9-446C-8B3E-D4BBD06F81C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66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98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198028"/>
      </p:ext>
    </p:extLst>
  </p:cSld>
  <p:clrMapOvr>
    <a:masterClrMapping/>
  </p:clrMapOvr>
  <p:transition spd="slow" advClick="0" advTm="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023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021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fld id="{05D0382F-EC44-40DC-99F9-1B75ECE217E2}" type="datetimeFigureOut">
              <a:rPr lang="zh-CN" altLang="en-US"/>
              <a:pPr>
                <a:defRPr/>
              </a:pPr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fld id="{4314B875-EED4-413E-B089-00DD89A26B8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7" r:id="rId5"/>
    <p:sldLayoutId id="2147483658" r:id="rId6"/>
    <p:sldLayoutId id="2147483659" r:id="rId7"/>
    <p:sldLayoutId id="2147483660" r:id="rId8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SimSun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cs typeface="SimSun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cs typeface="SimSun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cs typeface="SimSun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cs typeface="SimSun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SimSun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SimSun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SimSun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SimSun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SimSun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t="35313" b="20813"/>
          <a:stretch>
            <a:fillRect/>
          </a:stretch>
        </p:blipFill>
        <p:spPr bwMode="auto">
          <a:xfrm>
            <a:off x="-7938" y="-136525"/>
            <a:ext cx="12207876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1253788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defTabSz="457200"/>
            <a:r>
              <a:rPr lang="en-US" altLang="zh-CN" sz="7200" b="1">
                <a:solidFill>
                  <a:srgbClr val="000000"/>
                </a:solidFill>
                <a:ea typeface="字魂17号-萌趣果冻体"/>
                <a:cs typeface="字魂17号-萌趣果冻体"/>
              </a:rPr>
              <a:t>Xin chào tất cả các con!</a:t>
            </a:r>
            <a:endParaRPr lang="zh-CN" altLang="en-US" sz="7200" b="1">
              <a:solidFill>
                <a:srgbClr val="000000"/>
              </a:solidFill>
              <a:ea typeface="字魂17号-萌趣果冻体"/>
              <a:cs typeface="字魂17号-萌趣果冻体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1978660" y="529748"/>
            <a:ext cx="8498840" cy="623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="" xmlns:a16="http://schemas.microsoft.com/office/drawing/2014/main" id="{F1199101-4541-4DC8-9110-EB30E662A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1710" y="3145590"/>
            <a:ext cx="6604000" cy="147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Arial" panose="020B060402020202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4802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4537858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4556" y="3912830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 smtClean="0">
                <a:latin typeface=".VnAvant" pitchFamily="34" charset="0"/>
                <a:cs typeface="Arial" panose="020B0604020202020204" pitchFamily="34" charset="0"/>
              </a:rPr>
              <a:t>th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71852" y="2696638"/>
            <a:ext cx="37483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.VnAvant" pitchFamily="34" charset="0"/>
              </a:rPr>
              <a:t>t</a:t>
            </a:r>
            <a:r>
              <a:rPr lang="en-US" sz="6600" b="1" smtClean="0">
                <a:latin typeface=".VnAvant" pitchFamily="34" charset="0"/>
              </a:rPr>
              <a:t>h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o¹i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93577" y="3915202"/>
            <a:ext cx="25792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¹i</a:t>
            </a:r>
            <a:endParaRPr lang="en-US" sz="6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93440" y="4910073"/>
            <a:ext cx="3652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latin typeface=".VnAvant" pitchFamily="34" charset="0"/>
              </a:rPr>
              <a:t>®iÖn th</a:t>
            </a:r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o¹i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2315" y="1459202"/>
            <a:ext cx="4021137" cy="278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770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4537858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4556" y="3912830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 noProof="0">
                <a:latin typeface=".VnAvant" pitchFamily="34" charset="0"/>
                <a:cs typeface="Arial" panose="020B0604020202020204" pitchFamily="34" charset="0"/>
              </a:rPr>
              <a:t>x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71852" y="2696638"/>
            <a:ext cx="37483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latin typeface=".VnAvant" pitchFamily="34" charset="0"/>
              </a:rPr>
              <a:t>x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oay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93577" y="3915202"/>
            <a:ext cx="25792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oay</a:t>
            </a:r>
            <a:endParaRPr lang="en-US" sz="6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93440" y="4910073"/>
            <a:ext cx="3652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.VnAvant" pitchFamily="34" charset="0"/>
              </a:rPr>
              <a:t>g</a:t>
            </a:r>
            <a:r>
              <a:rPr lang="en-US" sz="4800" b="1" smtClean="0">
                <a:latin typeface=".VnAvant" pitchFamily="34" charset="0"/>
              </a:rPr>
              <a:t>hÕ x</a:t>
            </a:r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oay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7391" y="1726636"/>
            <a:ext cx="438943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969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4537858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4556" y="3912830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 smtClean="0">
                <a:latin typeface=".VnAvant" pitchFamily="34" charset="0"/>
                <a:cs typeface="Arial" panose="020B0604020202020204" pitchFamily="34" charset="0"/>
              </a:rPr>
              <a:t>kh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71852" y="2696638"/>
            <a:ext cx="37483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.VnAvant" pitchFamily="34" charset="0"/>
              </a:rPr>
              <a:t>k</a:t>
            </a:r>
            <a:r>
              <a:rPr lang="en-US" sz="6600" b="1" smtClean="0">
                <a:latin typeface=".VnAvant" pitchFamily="34" charset="0"/>
              </a:rPr>
              <a:t>h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uÊy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93577" y="3915202"/>
            <a:ext cx="25792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Êy</a:t>
            </a:r>
            <a:endParaRPr lang="en-US" sz="6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93440" y="4910073"/>
            <a:ext cx="3652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latin typeface=".VnAvant" pitchFamily="34" charset="0"/>
              </a:rPr>
              <a:t>kh</a:t>
            </a:r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uÊy </a:t>
            </a:r>
            <a:r>
              <a:rPr lang="en-US" sz="4800" b="1" smtClean="0">
                <a:latin typeface=".VnAvant" pitchFamily="34" charset="0"/>
              </a:rPr>
              <a:t>bét</a:t>
            </a:r>
            <a:endParaRPr lang="en-US" sz="4800" b="1">
              <a:latin typeface=".VnAvant" pitchFamily="34" charset="0"/>
            </a:endParaRP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3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99416" y="1798867"/>
            <a:ext cx="4572000" cy="290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53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3"/>
          <p:cNvSpPr txBox="1">
            <a:spLocks noChangeArrowheads="1"/>
          </p:cNvSpPr>
          <p:nvPr/>
        </p:nvSpPr>
        <p:spPr bwMode="auto">
          <a:xfrm>
            <a:off x="721563" y="3697288"/>
            <a:ext cx="335953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5400">
                <a:solidFill>
                  <a:srgbClr val="000000"/>
                </a:solidFill>
                <a:cs typeface="SimSun"/>
              </a:rPr>
              <a:t>th</a:t>
            </a:r>
            <a:r>
              <a:rPr lang="en-US" altLang="en-US" sz="5400">
                <a:solidFill>
                  <a:srgbClr val="FF0000"/>
                </a:solidFill>
                <a:cs typeface="SimSun"/>
              </a:rPr>
              <a:t>oại</a:t>
            </a:r>
          </a:p>
        </p:txBody>
      </p:sp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1290353" y="3005138"/>
            <a:ext cx="235099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5400">
                <a:solidFill>
                  <a:srgbClr val="000000"/>
                </a:solidFill>
                <a:cs typeface="SimSun"/>
              </a:rPr>
              <a:t>  </a:t>
            </a:r>
            <a:r>
              <a:rPr lang="en-US" altLang="en-US" sz="5400">
                <a:solidFill>
                  <a:srgbClr val="FF0000"/>
                </a:solidFill>
                <a:cs typeface="SimSun"/>
              </a:rPr>
              <a:t>oai</a:t>
            </a:r>
          </a:p>
        </p:txBody>
      </p:sp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-478309" y="4556779"/>
            <a:ext cx="431071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5400">
                <a:cs typeface="SimSun"/>
              </a:rPr>
              <a:t>điện th</a:t>
            </a:r>
            <a:r>
              <a:rPr lang="en-US" altLang="en-US" sz="5400">
                <a:solidFill>
                  <a:srgbClr val="FF0000"/>
                </a:solidFill>
                <a:cs typeface="SimSun"/>
              </a:rPr>
              <a:t>oại</a:t>
            </a:r>
          </a:p>
        </p:txBody>
      </p:sp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4127404" y="3738563"/>
            <a:ext cx="320516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5400">
                <a:cs typeface="SimSun"/>
              </a:rPr>
              <a:t>x</a:t>
            </a:r>
            <a:r>
              <a:rPr lang="en-US" altLang="en-US" sz="5400">
                <a:solidFill>
                  <a:srgbClr val="FF0000"/>
                </a:solidFill>
                <a:cs typeface="SimSun"/>
              </a:rPr>
              <a:t>oay</a:t>
            </a:r>
          </a:p>
        </p:txBody>
      </p:sp>
      <p:sp>
        <p:nvSpPr>
          <p:cNvPr id="23557" name="TextBox 3"/>
          <p:cNvSpPr txBox="1">
            <a:spLocks noChangeArrowheads="1"/>
          </p:cNvSpPr>
          <p:nvPr/>
        </p:nvSpPr>
        <p:spPr bwMode="auto">
          <a:xfrm>
            <a:off x="4871942" y="3008313"/>
            <a:ext cx="180692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5400">
                <a:solidFill>
                  <a:srgbClr val="FF0000"/>
                </a:solidFill>
                <a:cs typeface="SimSun"/>
              </a:rPr>
              <a:t>oay</a:t>
            </a:r>
          </a:p>
        </p:txBody>
      </p:sp>
      <p:sp>
        <p:nvSpPr>
          <p:cNvPr id="23558" name="TextBox 3"/>
          <p:cNvSpPr txBox="1">
            <a:spLocks noChangeArrowheads="1"/>
          </p:cNvSpPr>
          <p:nvPr/>
        </p:nvSpPr>
        <p:spPr bwMode="auto">
          <a:xfrm>
            <a:off x="3297791" y="4557713"/>
            <a:ext cx="374846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5400">
                <a:solidFill>
                  <a:srgbClr val="000000"/>
                </a:solidFill>
                <a:cs typeface="SimSun"/>
              </a:rPr>
              <a:t>ghế x</a:t>
            </a:r>
            <a:r>
              <a:rPr lang="en-US" altLang="en-US" sz="5400">
                <a:solidFill>
                  <a:srgbClr val="FF0000"/>
                </a:solidFill>
                <a:cs typeface="SimSun"/>
              </a:rPr>
              <a:t>oay</a:t>
            </a:r>
          </a:p>
        </p:txBody>
      </p:sp>
      <p:sp>
        <p:nvSpPr>
          <p:cNvPr id="23559" name="TextBox 3"/>
          <p:cNvSpPr txBox="1">
            <a:spLocks noChangeArrowheads="1"/>
          </p:cNvSpPr>
          <p:nvPr/>
        </p:nvSpPr>
        <p:spPr bwMode="auto">
          <a:xfrm>
            <a:off x="7476654" y="3800475"/>
            <a:ext cx="30415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5400">
                <a:cs typeface="SimSun"/>
              </a:rPr>
              <a:t>kh</a:t>
            </a:r>
            <a:r>
              <a:rPr lang="en-US" altLang="en-US" sz="5400">
                <a:solidFill>
                  <a:srgbClr val="FF0000"/>
                </a:solidFill>
                <a:cs typeface="SimSun"/>
              </a:rPr>
              <a:t>uấy</a:t>
            </a:r>
          </a:p>
        </p:txBody>
      </p:sp>
      <p:sp>
        <p:nvSpPr>
          <p:cNvPr id="23560" name="TextBox 3"/>
          <p:cNvSpPr txBox="1">
            <a:spLocks noChangeArrowheads="1"/>
          </p:cNvSpPr>
          <p:nvPr/>
        </p:nvSpPr>
        <p:spPr bwMode="auto">
          <a:xfrm>
            <a:off x="8433824" y="3049588"/>
            <a:ext cx="171467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5400">
                <a:solidFill>
                  <a:srgbClr val="FF0000"/>
                </a:solidFill>
                <a:cs typeface="SimSun"/>
              </a:rPr>
              <a:t>uây</a:t>
            </a:r>
          </a:p>
        </p:txBody>
      </p:sp>
      <p:sp>
        <p:nvSpPr>
          <p:cNvPr id="23561" name="TextBox 3"/>
          <p:cNvSpPr txBox="1">
            <a:spLocks noChangeArrowheads="1"/>
          </p:cNvSpPr>
          <p:nvPr/>
        </p:nvSpPr>
        <p:spPr bwMode="auto">
          <a:xfrm>
            <a:off x="7740339" y="4618038"/>
            <a:ext cx="372300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5400">
                <a:solidFill>
                  <a:srgbClr val="000000"/>
                </a:solidFill>
                <a:cs typeface="SimSun"/>
              </a:rPr>
              <a:t>kh</a:t>
            </a:r>
            <a:r>
              <a:rPr lang="en-US" altLang="en-US" sz="5400">
                <a:solidFill>
                  <a:srgbClr val="FF0000"/>
                </a:solidFill>
                <a:cs typeface="SimSun"/>
              </a:rPr>
              <a:t>uấy </a:t>
            </a:r>
            <a:r>
              <a:rPr lang="en-US" altLang="en-US" sz="5400">
                <a:solidFill>
                  <a:srgbClr val="000000"/>
                </a:solidFill>
                <a:cs typeface="SimSun"/>
              </a:rPr>
              <a:t>bột</a:t>
            </a:r>
            <a:endParaRPr lang="en-US" altLang="en-US" sz="5400">
              <a:solidFill>
                <a:srgbClr val="FF0000"/>
              </a:solidFill>
              <a:cs typeface="SimSu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3" grpId="0"/>
      <p:bldP spid="23554" grpId="0"/>
      <p:bldP spid="23555" grpId="0"/>
      <p:bldP spid="23556" grpId="0"/>
      <p:bldP spid="23557" grpId="0"/>
      <p:bldP spid="23558" grpId="0"/>
      <p:bldP spid="23559" grpId="0"/>
      <p:bldP spid="23560" grpId="0"/>
      <p:bldP spid="2356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=""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=""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=""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=""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=""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=""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=""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=""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=""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=""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6447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vi-VN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MỞ RỘNG VỐN TỪ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=""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152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8201" y="2825906"/>
            <a:ext cx="354931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.VnAvant" pitchFamily="34" charset="0"/>
              </a:rPr>
              <a:t>q</a:t>
            </a:r>
            <a:r>
              <a:rPr lang="en-US" sz="4000" b="1" smtClean="0">
                <a:latin typeface=".VnAvant" pitchFamily="34" charset="0"/>
              </a:rPr>
              <a:t>u¶ xoµi</a:t>
            </a:r>
            <a:endParaRPr lang="en-US" sz="4000" b="1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0195" y="5993305"/>
            <a:ext cx="308934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.VnAvant" pitchFamily="34" charset="0"/>
              </a:rPr>
              <a:t>n</a:t>
            </a:r>
            <a:r>
              <a:rPr lang="en-US" sz="3600" b="1" dirty="0" err="1" smtClean="0">
                <a:latin typeface=".VnAvant" pitchFamily="34" charset="0"/>
              </a:rPr>
              <a:t>goe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nguÈy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67499" y="6027604"/>
            <a:ext cx="330127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.VnAvant" pitchFamily="34" charset="0"/>
              </a:rPr>
              <a:t>l</a:t>
            </a:r>
            <a:r>
              <a:rPr lang="en-US" sz="3600" b="1" smtClean="0">
                <a:latin typeface=".VnAvant" pitchFamily="34" charset="0"/>
              </a:rPr>
              <a:t>èc xo¸y</a:t>
            </a:r>
            <a:endParaRPr lang="en-US" sz="3600" b="1"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09164" y="2922722"/>
            <a:ext cx="272934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.VnAvant" pitchFamily="34" charset="0"/>
              </a:rPr>
              <a:t>n</a:t>
            </a:r>
            <a:r>
              <a:rPr lang="en-US" sz="3600" b="1" smtClean="0">
                <a:latin typeface=".VnAvant" pitchFamily="34" charset="0"/>
              </a:rPr>
              <a:t>go¸i l¹i</a:t>
            </a:r>
            <a:endParaRPr lang="en-US" sz="3600" b="1">
              <a:latin typeface=".VnAvant" pitchFamily="34" charset="0"/>
            </a:endParaRPr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8219" y="879631"/>
            <a:ext cx="3089275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22934" y="862013"/>
            <a:ext cx="3117850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7083" y="3634068"/>
            <a:ext cx="3382962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7271" y="3798754"/>
            <a:ext cx="315277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159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8201" y="2825906"/>
            <a:ext cx="354931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.VnAvant" pitchFamily="34" charset="0"/>
              </a:rPr>
              <a:t>q</a:t>
            </a:r>
            <a:r>
              <a:rPr lang="en-US" sz="4800" b="1" smtClean="0">
                <a:latin typeface=".VnAvant" pitchFamily="34" charset="0"/>
              </a:rPr>
              <a:t>u¶ xoµi</a:t>
            </a:r>
            <a:endParaRPr lang="en-US" sz="4800" b="1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0194" y="5051165"/>
            <a:ext cx="446682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.VnAvant" pitchFamily="34" charset="0"/>
              </a:rPr>
              <a:t>n</a:t>
            </a:r>
            <a:r>
              <a:rPr lang="en-US" sz="4800" b="1" smtClean="0">
                <a:latin typeface=".VnAvant" pitchFamily="34" charset="0"/>
              </a:rPr>
              <a:t>goe ngÈy</a:t>
            </a:r>
            <a:endParaRPr lang="en-US" sz="4800" b="1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53069" y="5085464"/>
            <a:ext cx="330127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.VnAvant" pitchFamily="34" charset="0"/>
              </a:rPr>
              <a:t>l</a:t>
            </a:r>
            <a:r>
              <a:rPr lang="en-US" sz="4800" b="1" smtClean="0">
                <a:latin typeface=".VnAvant" pitchFamily="34" charset="0"/>
              </a:rPr>
              <a:t>èc xo¸y</a:t>
            </a:r>
            <a:endParaRPr lang="en-US" sz="4800" b="1"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14655" y="2922722"/>
            <a:ext cx="382385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.VnAvant" pitchFamily="34" charset="0"/>
              </a:rPr>
              <a:t>n</a:t>
            </a:r>
            <a:r>
              <a:rPr lang="en-US" sz="4800" b="1" smtClean="0">
                <a:latin typeface=".VnAvant" pitchFamily="34" charset="0"/>
              </a:rPr>
              <a:t>go¸i l¹i</a:t>
            </a:r>
            <a:endParaRPr lang="en-US" sz="4800" b="1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54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="" xmlns:a16="http://schemas.microsoft.com/office/drawing/2014/main" id="{2A44A802-DB2E-4E88-B0A9-1952BC59054C}"/>
              </a:ext>
            </a:extLst>
          </p:cNvPr>
          <p:cNvSpPr/>
          <p:nvPr/>
        </p:nvSpPr>
        <p:spPr>
          <a:xfrm>
            <a:off x="5106566" y="3752773"/>
            <a:ext cx="2236140" cy="131251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b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cs typeface="Calibri" panose="020F0502020204030204" pitchFamily="34" charset="0"/>
              </a:rPr>
              <a:t>oay</a:t>
            </a:r>
            <a:endParaRPr lang="en-US" sz="54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D5B12F17-6174-4B74-BDBD-B81CA1E9A78D}"/>
              </a:ext>
            </a:extLst>
          </p:cNvPr>
          <p:cNvSpPr/>
          <p:nvPr/>
        </p:nvSpPr>
        <p:spPr>
          <a:xfrm>
            <a:off x="5106566" y="5113420"/>
            <a:ext cx="2223716" cy="133476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b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cs typeface="Calibri" panose="020F0502020204030204" pitchFamily="34" charset="0"/>
              </a:rPr>
              <a:t>u</a:t>
            </a:r>
            <a:r>
              <a:rPr lang="en-US" sz="5400" b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cs typeface="Calibri" panose="020F0502020204030204" pitchFamily="34" charset="0"/>
              </a:rPr>
              <a:t>©y</a:t>
            </a:r>
            <a:endParaRPr lang="en-US" sz="54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itchFamily="34" charset="0"/>
              <a:cs typeface="Calibri" panose="020F0502020204030204" pitchFamily="34" charset="0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="" xmlns:a16="http://schemas.microsoft.com/office/drawing/2014/main" id="{5EFA1364-6E01-4C87-B036-2893DDB9E4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934" y="1519311"/>
            <a:ext cx="962347" cy="84909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4477" y="2189478"/>
            <a:ext cx="3381029" cy="6463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.VnAvant" pitchFamily="34" charset="0"/>
              </a:rPr>
              <a:t>q</a:t>
            </a:r>
            <a:r>
              <a:rPr lang="en-US" sz="3600" b="1" smtClean="0">
                <a:latin typeface=".VnAvant" pitchFamily="34" charset="0"/>
              </a:rPr>
              <a:t>u¶ xoµi</a:t>
            </a:r>
            <a:endParaRPr lang="en-US" sz="3600" b="1"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8396" y="5106082"/>
            <a:ext cx="3179552" cy="6463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.VnAvant" pitchFamily="34" charset="0"/>
              </a:rPr>
              <a:t>n</a:t>
            </a:r>
            <a:r>
              <a:rPr lang="en-US" sz="3600" b="1" smtClean="0">
                <a:latin typeface=".VnAvant" pitchFamily="34" charset="0"/>
              </a:rPr>
              <a:t>goe nguÈy</a:t>
            </a:r>
            <a:endParaRPr lang="en-US" sz="3600" b="1">
              <a:latin typeface=".VnAvan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862642" y="2417425"/>
            <a:ext cx="2941630" cy="6463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.VnAvant" pitchFamily="34" charset="0"/>
              </a:rPr>
              <a:t>n</a:t>
            </a:r>
            <a:r>
              <a:rPr lang="en-US" sz="3600" b="1" smtClean="0">
                <a:latin typeface=".VnAvant" pitchFamily="34" charset="0"/>
              </a:rPr>
              <a:t>go¸i l¹i</a:t>
            </a:r>
            <a:endParaRPr lang="en-US" sz="3600" b="1">
              <a:latin typeface=".VnAvant" pitchFamily="34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CC580EC0-1A68-4FE0-A5B8-58ED898E2B2C}"/>
              </a:ext>
            </a:extLst>
          </p:cNvPr>
          <p:cNvCxnSpPr>
            <a:cxnSpLocks/>
            <a:endCxn id="27" idx="2"/>
          </p:cNvCxnSpPr>
          <p:nvPr/>
        </p:nvCxnSpPr>
        <p:spPr>
          <a:xfrm>
            <a:off x="3081403" y="2835809"/>
            <a:ext cx="2025163" cy="2607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CC580EC0-1A68-4FE0-A5B8-58ED898E2B2C}"/>
              </a:ext>
            </a:extLst>
          </p:cNvPr>
          <p:cNvCxnSpPr>
            <a:cxnSpLocks/>
            <a:endCxn id="11" idx="2"/>
          </p:cNvCxnSpPr>
          <p:nvPr/>
        </p:nvCxnSpPr>
        <p:spPr>
          <a:xfrm>
            <a:off x="3727948" y="5113421"/>
            <a:ext cx="1378618" cy="6673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CC580EC0-1A68-4FE0-A5B8-58ED898E2B2C}"/>
              </a:ext>
            </a:extLst>
          </p:cNvPr>
          <p:cNvCxnSpPr>
            <a:cxnSpLocks/>
          </p:cNvCxnSpPr>
          <p:nvPr/>
        </p:nvCxnSpPr>
        <p:spPr>
          <a:xfrm flipV="1">
            <a:off x="7342706" y="2914834"/>
            <a:ext cx="1519936" cy="3224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847240" y="4999295"/>
            <a:ext cx="3034487" cy="707886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>
                <a:latin typeface=".VnAvant" pitchFamily="34" charset="0"/>
              </a:rPr>
              <a:t>l</a:t>
            </a:r>
            <a:r>
              <a:rPr lang="en-US" sz="4000" b="1" smtClean="0">
                <a:latin typeface=".VnAvant" pitchFamily="34" charset="0"/>
              </a:rPr>
              <a:t>èc xo¸y</a:t>
            </a:r>
            <a:endParaRPr lang="en-US" sz="4000" b="1">
              <a:latin typeface=".VnAvant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CC580EC0-1A68-4FE0-A5B8-58ED898E2B2C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7146388" y="4656406"/>
            <a:ext cx="1700852" cy="6968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17463" y="298823"/>
            <a:ext cx="12174537" cy="954107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UTM Avo"/>
                <a:cs typeface="SimSun"/>
              </a:rPr>
              <a:t>2</a:t>
            </a:r>
            <a:r>
              <a:rPr lang="en-US" sz="2800" b="1">
                <a:latin typeface="UTM Avo"/>
                <a:cs typeface="SimSun"/>
              </a:rPr>
              <a:t>. </a:t>
            </a:r>
            <a:r>
              <a:rPr lang="en-US" sz="2800" b="1">
                <a:latin typeface=".VnAvant" pitchFamily="34" charset="0"/>
                <a:cs typeface="SimSun"/>
              </a:rPr>
              <a:t>TiÕng nµo cã vÇn </a:t>
            </a:r>
            <a:r>
              <a:rPr lang="en-US" sz="2800" b="1">
                <a:solidFill>
                  <a:srgbClr val="FF0000"/>
                </a:solidFill>
                <a:latin typeface=".VnAvant" pitchFamily="34" charset="0"/>
                <a:cs typeface="SimSun"/>
              </a:rPr>
              <a:t>oai</a:t>
            </a:r>
            <a:r>
              <a:rPr lang="en-US" sz="2800" b="1">
                <a:latin typeface=".VnAvant" pitchFamily="34" charset="0"/>
                <a:cs typeface="SimSun"/>
              </a:rPr>
              <a:t>? TiÕng nµo cã vÇn </a:t>
            </a:r>
            <a:r>
              <a:rPr lang="en-US" sz="2800" b="1">
                <a:solidFill>
                  <a:srgbClr val="FF0000"/>
                </a:solidFill>
                <a:latin typeface=".VnAvant" pitchFamily="34" charset="0"/>
                <a:cs typeface="SimSun"/>
              </a:rPr>
              <a:t>oay</a:t>
            </a:r>
            <a:r>
              <a:rPr lang="en-US" sz="2800" b="1">
                <a:latin typeface=".VnAvant" pitchFamily="34" charset="0"/>
                <a:cs typeface="SimSun"/>
              </a:rPr>
              <a:t>?</a:t>
            </a:r>
          </a:p>
          <a:p>
            <a:r>
              <a:rPr lang="en-US" sz="2800" b="1" smtClean="0">
                <a:latin typeface=".VnAvant" pitchFamily="34" charset="0"/>
                <a:cs typeface="SimSun"/>
              </a:rPr>
              <a:t>                     TiÕng </a:t>
            </a:r>
            <a:r>
              <a:rPr lang="en-US" sz="2800" b="1">
                <a:latin typeface=".VnAvant" pitchFamily="34" charset="0"/>
                <a:cs typeface="SimSun"/>
              </a:rPr>
              <a:t>nµo cã vÇn </a:t>
            </a:r>
            <a:r>
              <a:rPr lang="en-US" sz="2800" b="1">
                <a:solidFill>
                  <a:srgbClr val="FF0000"/>
                </a:solidFill>
                <a:latin typeface=".VnAvant" pitchFamily="34" charset="0"/>
                <a:cs typeface="SimSun"/>
              </a:rPr>
              <a:t>u©y</a:t>
            </a:r>
            <a:r>
              <a:rPr lang="en-US" sz="2800" b="1">
                <a:latin typeface=".VnAvant" pitchFamily="34" charset="0"/>
                <a:cs typeface="SimSun"/>
              </a:rPr>
              <a:t>?</a:t>
            </a:r>
            <a:endParaRPr lang="en-US" sz="2800" b="1">
              <a:latin typeface="UTM Avo"/>
              <a:cs typeface="SimSun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2A44A802-DB2E-4E88-B0A9-1952BC59054C}"/>
              </a:ext>
            </a:extLst>
          </p:cNvPr>
          <p:cNvSpPr/>
          <p:nvPr/>
        </p:nvSpPr>
        <p:spPr>
          <a:xfrm>
            <a:off x="5106566" y="2440260"/>
            <a:ext cx="2236140" cy="131251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b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cs typeface="Calibri" panose="020F0502020204030204" pitchFamily="34" charset="0"/>
              </a:rPr>
              <a:t>oai</a:t>
            </a:r>
            <a:endParaRPr lang="en-US" sz="54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59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053" y="786556"/>
            <a:ext cx="5823751" cy="517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6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400" y="59211"/>
            <a:ext cx="11303000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2191872" y="2921000"/>
            <a:ext cx="7933765" cy="1477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altLang="en-US" sz="88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KHỞI ĐỘNG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F8A4FDB-F515-4B72-9A9D-1F8B8C1AC0EE}"/>
              </a:ext>
            </a:extLst>
          </p:cNvPr>
          <p:cNvSpPr/>
          <p:nvPr/>
        </p:nvSpPr>
        <p:spPr>
          <a:xfrm>
            <a:off x="228021" y="876925"/>
            <a:ext cx="104123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tiÕng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ngoµi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bµi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cã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vÇn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lang="en-US" sz="3200" b="1" noProof="0" dirty="0" err="1" smtClean="0">
                <a:solidFill>
                  <a:srgbClr val="FF0000"/>
                </a:solidFill>
                <a:latin typeface=".VnAvant" pitchFamily="34" charset="0"/>
              </a:rPr>
              <a:t>oai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oay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u©y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48C6E946-A947-4E4E-BB63-3BEB3A76A77F}"/>
              </a:ext>
            </a:extLst>
          </p:cNvPr>
          <p:cNvSpPr/>
          <p:nvPr/>
        </p:nvSpPr>
        <p:spPr>
          <a:xfrm>
            <a:off x="663535" y="1787236"/>
            <a:ext cx="3349280" cy="195481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 smtClean="0">
                <a:solidFill>
                  <a:srgbClr val="FF0000"/>
                </a:solidFill>
                <a:latin typeface=".VnAvant" pitchFamily="34" charset="0"/>
              </a:rPr>
              <a:t>oai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CFC9AA64-CDD6-408B-BC81-E6222FCE4B5A}"/>
              </a:ext>
            </a:extLst>
          </p:cNvPr>
          <p:cNvSpPr/>
          <p:nvPr/>
        </p:nvSpPr>
        <p:spPr>
          <a:xfrm>
            <a:off x="4199925" y="1787236"/>
            <a:ext cx="3350801" cy="195481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oay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CFC9AA64-CDD6-408B-BC81-E6222FCE4B5A}"/>
              </a:ext>
            </a:extLst>
          </p:cNvPr>
          <p:cNvSpPr/>
          <p:nvPr/>
        </p:nvSpPr>
        <p:spPr>
          <a:xfrm>
            <a:off x="7815961" y="1939636"/>
            <a:ext cx="3350801" cy="180241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8000" b="1" noProof="0" smtClean="0">
                <a:solidFill>
                  <a:srgbClr val="FF0000"/>
                </a:solidFill>
                <a:latin typeface=".VnAvant" pitchFamily="34" charset="0"/>
              </a:rPr>
              <a:t>©y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91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1725930" y="448349"/>
            <a:ext cx="8740140" cy="640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62444" y="2529521"/>
            <a:ext cx="747031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THƯ GIÃN</a:t>
            </a:r>
            <a:endParaRPr lang="en-US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75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06" y="103492"/>
            <a:ext cx="7494309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58A64BC-4ED4-470C-8FF6-632840BE326A}"/>
              </a:ext>
            </a:extLst>
          </p:cNvPr>
          <p:cNvSpPr txBox="1"/>
          <p:nvPr/>
        </p:nvSpPr>
        <p:spPr>
          <a:xfrm>
            <a:off x="4155243" y="3022768"/>
            <a:ext cx="44839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TẬP ĐỌC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74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25" y="0"/>
            <a:ext cx="12239625" cy="713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4"/>
          <p:cNvSpPr>
            <a:spLocks noChangeArrowheads="1"/>
          </p:cNvSpPr>
          <p:nvPr/>
        </p:nvSpPr>
        <p:spPr bwMode="auto">
          <a:xfrm>
            <a:off x="7945438" y="325438"/>
            <a:ext cx="4002087" cy="75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SimSun"/>
            </a:endParaRPr>
          </a:p>
        </p:txBody>
      </p:sp>
      <p:sp>
        <p:nvSpPr>
          <p:cNvPr id="33795" name="Text Box 13"/>
          <p:cNvSpPr txBox="1">
            <a:spLocks noChangeArrowheads="1"/>
          </p:cNvSpPr>
          <p:nvPr/>
        </p:nvSpPr>
        <p:spPr bwMode="auto">
          <a:xfrm>
            <a:off x="3570288" y="454025"/>
            <a:ext cx="65214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>
                <a:solidFill>
                  <a:srgbClr val="009900"/>
                </a:solidFill>
                <a:cs typeface="SimSun"/>
              </a:rPr>
              <a:t>Giải nghĩa từ:</a:t>
            </a:r>
          </a:p>
        </p:txBody>
      </p:sp>
      <p:sp>
        <p:nvSpPr>
          <p:cNvPr id="33796" name="Text Box 13"/>
          <p:cNvSpPr txBox="1">
            <a:spLocks noChangeArrowheads="1"/>
          </p:cNvSpPr>
          <p:nvPr/>
        </p:nvSpPr>
        <p:spPr bwMode="auto">
          <a:xfrm>
            <a:off x="298450" y="2079625"/>
            <a:ext cx="1149985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009900"/>
                </a:solidFill>
                <a:cs typeface="SimSun"/>
              </a:rPr>
              <a:t>nguây nguẩy: </a:t>
            </a:r>
            <a:r>
              <a:rPr lang="en-US" sz="4000" b="1">
                <a:cs typeface="SimSun"/>
              </a:rPr>
              <a:t>tỏ ý không bằng lòng thể hiện ở     động tác vung vẩy tay chân, lắc đầu, nhún vai</a:t>
            </a:r>
          </a:p>
          <a:p>
            <a:pPr>
              <a:spcBef>
                <a:spcPct val="50000"/>
              </a:spcBef>
            </a:pPr>
            <a:endParaRPr lang="en-US" sz="4000" b="1">
              <a:solidFill>
                <a:srgbClr val="009900"/>
              </a:solidFill>
              <a:cs typeface="SimSun"/>
            </a:endParaRPr>
          </a:p>
        </p:txBody>
      </p:sp>
      <p:sp>
        <p:nvSpPr>
          <p:cNvPr id="33798" name="Text Box 13"/>
          <p:cNvSpPr txBox="1">
            <a:spLocks noChangeArrowheads="1"/>
          </p:cNvSpPr>
          <p:nvPr/>
        </p:nvSpPr>
        <p:spPr bwMode="auto">
          <a:xfrm>
            <a:off x="257175" y="3643313"/>
            <a:ext cx="114998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009900"/>
                </a:solidFill>
                <a:cs typeface="SimSun"/>
              </a:rPr>
              <a:t>trúng tuyển: </a:t>
            </a:r>
            <a:r>
              <a:rPr lang="en-US" sz="4000" b="1">
                <a:cs typeface="SimSun"/>
              </a:rPr>
              <a:t>thi đỗ</a:t>
            </a:r>
            <a:endParaRPr lang="en-US" sz="4000" b="1">
              <a:solidFill>
                <a:srgbClr val="009900"/>
              </a:solidFill>
              <a:cs typeface="SimSun"/>
            </a:endParaRPr>
          </a:p>
        </p:txBody>
      </p:sp>
      <p:sp>
        <p:nvSpPr>
          <p:cNvPr id="33799" name="Text Box 13"/>
          <p:cNvSpPr txBox="1">
            <a:spLocks noChangeArrowheads="1"/>
          </p:cNvSpPr>
          <p:nvPr/>
        </p:nvSpPr>
        <p:spPr bwMode="auto">
          <a:xfrm>
            <a:off x="257175" y="4924425"/>
            <a:ext cx="114998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009900"/>
                </a:solidFill>
                <a:cs typeface="SimSun"/>
              </a:rPr>
              <a:t>Buột miệng: </a:t>
            </a:r>
            <a:r>
              <a:rPr lang="en-US" sz="4000" b="1">
                <a:cs typeface="SimSun"/>
              </a:rPr>
              <a:t>tự nhiên nói ra không kịp nén lại.</a:t>
            </a:r>
            <a:endParaRPr lang="en-US" sz="4000" b="1">
              <a:solidFill>
                <a:srgbClr val="009900"/>
              </a:solidFill>
              <a:cs typeface="SimSu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-771525" y="-601663"/>
            <a:ext cx="13717588" cy="7594601"/>
          </a:xfrm>
        </p:spPr>
      </p:pic>
      <p:sp>
        <p:nvSpPr>
          <p:cNvPr id="31746" name="Text Box 10"/>
          <p:cNvSpPr txBox="1">
            <a:spLocks noChangeArrowheads="1"/>
          </p:cNvSpPr>
          <p:nvPr/>
        </p:nvSpPr>
        <p:spPr bwMode="auto">
          <a:xfrm>
            <a:off x="1166813" y="2225675"/>
            <a:ext cx="51847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>
                <a:solidFill>
                  <a:srgbClr val="009900"/>
                </a:solidFill>
                <a:cs typeface="SimSun"/>
              </a:rPr>
              <a:t>trúng tuyển</a:t>
            </a:r>
          </a:p>
        </p:txBody>
      </p:sp>
      <p:sp>
        <p:nvSpPr>
          <p:cNvPr id="31747" name="Text Box 13"/>
          <p:cNvSpPr txBox="1">
            <a:spLocks noChangeArrowheads="1"/>
          </p:cNvSpPr>
          <p:nvPr/>
        </p:nvSpPr>
        <p:spPr bwMode="auto">
          <a:xfrm>
            <a:off x="1006475" y="3298825"/>
            <a:ext cx="4978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>
                <a:solidFill>
                  <a:srgbClr val="009900"/>
                </a:solidFill>
                <a:cs typeface="SimSun"/>
              </a:rPr>
              <a:t>nguây nguẩy</a:t>
            </a:r>
          </a:p>
        </p:txBody>
      </p:sp>
      <p:sp>
        <p:nvSpPr>
          <p:cNvPr id="31748" name="Text Box 14"/>
          <p:cNvSpPr txBox="1">
            <a:spLocks noChangeArrowheads="1"/>
          </p:cNvSpPr>
          <p:nvPr/>
        </p:nvSpPr>
        <p:spPr bwMode="auto">
          <a:xfrm>
            <a:off x="800100" y="4371975"/>
            <a:ext cx="49498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>
                <a:solidFill>
                  <a:srgbClr val="009900"/>
                </a:solidFill>
                <a:cs typeface="SimSun"/>
              </a:rPr>
              <a:t>loay hoay</a:t>
            </a:r>
          </a:p>
        </p:txBody>
      </p:sp>
      <p:sp>
        <p:nvSpPr>
          <p:cNvPr id="31749" name="Text Box 23"/>
          <p:cNvSpPr txBox="1">
            <a:spLocks noChangeArrowheads="1"/>
          </p:cNvSpPr>
          <p:nvPr/>
        </p:nvSpPr>
        <p:spPr bwMode="auto">
          <a:xfrm>
            <a:off x="6273800" y="2244725"/>
            <a:ext cx="49498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>
                <a:solidFill>
                  <a:srgbClr val="009900"/>
                </a:solidFill>
                <a:cs typeface="SimSun"/>
              </a:rPr>
              <a:t>khoái chí</a:t>
            </a:r>
          </a:p>
        </p:txBody>
      </p:sp>
      <p:sp>
        <p:nvSpPr>
          <p:cNvPr id="31750" name="Text Box 26"/>
          <p:cNvSpPr txBox="1">
            <a:spLocks noChangeArrowheads="1"/>
          </p:cNvSpPr>
          <p:nvPr/>
        </p:nvSpPr>
        <p:spPr bwMode="auto">
          <a:xfrm>
            <a:off x="6069013" y="3336925"/>
            <a:ext cx="52816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>
                <a:solidFill>
                  <a:srgbClr val="009900"/>
                </a:solidFill>
                <a:cs typeface="SimSun"/>
              </a:rPr>
              <a:t>huân chương</a:t>
            </a:r>
          </a:p>
        </p:txBody>
      </p:sp>
      <p:sp>
        <p:nvSpPr>
          <p:cNvPr id="31751" name="Text Box 27"/>
          <p:cNvSpPr txBox="1">
            <a:spLocks noChangeArrowheads="1"/>
          </p:cNvSpPr>
          <p:nvPr/>
        </p:nvSpPr>
        <p:spPr bwMode="auto">
          <a:xfrm>
            <a:off x="6696075" y="4430713"/>
            <a:ext cx="45910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>
                <a:solidFill>
                  <a:srgbClr val="009900"/>
                </a:solidFill>
                <a:cs typeface="SimSun"/>
              </a:rPr>
              <a:t>buột miệng</a:t>
            </a:r>
          </a:p>
        </p:txBody>
      </p:sp>
      <p:sp>
        <p:nvSpPr>
          <p:cNvPr id="31752" name="Text Box 10"/>
          <p:cNvSpPr txBox="1">
            <a:spLocks noChangeArrowheads="1"/>
          </p:cNvSpPr>
          <p:nvPr/>
        </p:nvSpPr>
        <p:spPr bwMode="auto">
          <a:xfrm>
            <a:off x="165100" y="241300"/>
            <a:ext cx="382111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000" b="1">
                <a:solidFill>
                  <a:schemeClr val="hlink"/>
                </a:solidFill>
                <a:cs typeface="SimSun"/>
              </a:rPr>
              <a:t>Đọc từ khó: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25" y="0"/>
            <a:ext cx="12239625" cy="713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tar: 6 Points 4"/>
          <p:cNvSpPr>
            <a:spLocks noChangeArrowheads="1"/>
          </p:cNvSpPr>
          <p:nvPr/>
        </p:nvSpPr>
        <p:spPr bwMode="auto">
          <a:xfrm>
            <a:off x="258763" y="457200"/>
            <a:ext cx="419100" cy="514350"/>
          </a:xfrm>
          <a:custGeom>
            <a:avLst/>
            <a:gdLst>
              <a:gd name="T0" fmla="*/ 419100 w 419100"/>
              <a:gd name="T1" fmla="*/ 128588 h 514350"/>
              <a:gd name="T2" fmla="*/ 419100 w 419100"/>
              <a:gd name="T3" fmla="*/ 385763 h 514350"/>
              <a:gd name="T4" fmla="*/ 209550 w 419100"/>
              <a:gd name="T5" fmla="*/ 514350 h 514350"/>
              <a:gd name="T6" fmla="*/ 0 w 419100"/>
              <a:gd name="T7" fmla="*/ 385763 h 514350"/>
              <a:gd name="T8" fmla="*/ 0 w 419100"/>
              <a:gd name="T9" fmla="*/ 128588 h 514350"/>
              <a:gd name="T10" fmla="*/ 209550 w 419100"/>
              <a:gd name="T11" fmla="*/ 0 h 514350"/>
              <a:gd name="T12" fmla="*/ 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17694720 60000 65536"/>
              <a:gd name="T18" fmla="*/ 69848 w 419100"/>
              <a:gd name="T19" fmla="*/ 128585 h 514350"/>
              <a:gd name="T20" fmla="*/ 349252 w 419100"/>
              <a:gd name="T21" fmla="*/ 385765 h 5143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19100" h="514350">
                <a:moveTo>
                  <a:pt x="0" y="128588"/>
                </a:moveTo>
                <a:lnTo>
                  <a:pt x="139699" y="128585"/>
                </a:lnTo>
                <a:lnTo>
                  <a:pt x="209550" y="0"/>
                </a:lnTo>
                <a:lnTo>
                  <a:pt x="279401" y="128585"/>
                </a:lnTo>
                <a:lnTo>
                  <a:pt x="419100" y="128588"/>
                </a:lnTo>
                <a:lnTo>
                  <a:pt x="349252" y="257175"/>
                </a:lnTo>
                <a:lnTo>
                  <a:pt x="419100" y="385763"/>
                </a:lnTo>
                <a:lnTo>
                  <a:pt x="279401" y="385765"/>
                </a:lnTo>
                <a:lnTo>
                  <a:pt x="209550" y="514350"/>
                </a:lnTo>
                <a:lnTo>
                  <a:pt x="139699" y="385765"/>
                </a:lnTo>
                <a:lnTo>
                  <a:pt x="0" y="385763"/>
                </a:lnTo>
                <a:lnTo>
                  <a:pt x="69848" y="257175"/>
                </a:lnTo>
                <a:close/>
              </a:path>
            </a:pathLst>
          </a:custGeom>
          <a:solidFill>
            <a:srgbClr val="FFFF99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latin typeface=".VnAvant" pitchFamily="34" charset="0"/>
                <a:cs typeface="SimSun"/>
              </a:rPr>
              <a:t>1</a:t>
            </a:r>
          </a:p>
        </p:txBody>
      </p:sp>
      <p:sp>
        <p:nvSpPr>
          <p:cNvPr id="2" name="Star: 6 Points 4"/>
          <p:cNvSpPr>
            <a:spLocks noChangeArrowheads="1"/>
          </p:cNvSpPr>
          <p:nvPr/>
        </p:nvSpPr>
        <p:spPr bwMode="auto">
          <a:xfrm>
            <a:off x="5318125" y="395288"/>
            <a:ext cx="419100" cy="514350"/>
          </a:xfrm>
          <a:custGeom>
            <a:avLst/>
            <a:gdLst>
              <a:gd name="T0" fmla="*/ 419100 w 419100"/>
              <a:gd name="T1" fmla="*/ 128588 h 514350"/>
              <a:gd name="T2" fmla="*/ 419100 w 419100"/>
              <a:gd name="T3" fmla="*/ 385763 h 514350"/>
              <a:gd name="T4" fmla="*/ 209550 w 419100"/>
              <a:gd name="T5" fmla="*/ 514350 h 514350"/>
              <a:gd name="T6" fmla="*/ 0 w 419100"/>
              <a:gd name="T7" fmla="*/ 385763 h 514350"/>
              <a:gd name="T8" fmla="*/ 0 w 419100"/>
              <a:gd name="T9" fmla="*/ 128588 h 514350"/>
              <a:gd name="T10" fmla="*/ 209550 w 419100"/>
              <a:gd name="T11" fmla="*/ 0 h 514350"/>
              <a:gd name="T12" fmla="*/ 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17694720 60000 65536"/>
              <a:gd name="T18" fmla="*/ 69848 w 419100"/>
              <a:gd name="T19" fmla="*/ 128585 h 514350"/>
              <a:gd name="T20" fmla="*/ 349252 w 419100"/>
              <a:gd name="T21" fmla="*/ 385765 h 5143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19100" h="514350">
                <a:moveTo>
                  <a:pt x="0" y="128588"/>
                </a:moveTo>
                <a:lnTo>
                  <a:pt x="139699" y="128585"/>
                </a:lnTo>
                <a:lnTo>
                  <a:pt x="209550" y="0"/>
                </a:lnTo>
                <a:lnTo>
                  <a:pt x="279401" y="128585"/>
                </a:lnTo>
                <a:lnTo>
                  <a:pt x="419100" y="128588"/>
                </a:lnTo>
                <a:lnTo>
                  <a:pt x="349252" y="257175"/>
                </a:lnTo>
                <a:lnTo>
                  <a:pt x="419100" y="385763"/>
                </a:lnTo>
                <a:lnTo>
                  <a:pt x="279401" y="385765"/>
                </a:lnTo>
                <a:lnTo>
                  <a:pt x="209550" y="514350"/>
                </a:lnTo>
                <a:lnTo>
                  <a:pt x="139699" y="385765"/>
                </a:lnTo>
                <a:lnTo>
                  <a:pt x="0" y="385763"/>
                </a:lnTo>
                <a:lnTo>
                  <a:pt x="69848" y="257175"/>
                </a:lnTo>
                <a:close/>
              </a:path>
            </a:pathLst>
          </a:custGeom>
          <a:solidFill>
            <a:srgbClr val="FFFF99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latin typeface=".VnAvant" pitchFamily="34" charset="0"/>
                <a:cs typeface="SimSun"/>
              </a:rPr>
              <a:t>2</a:t>
            </a:r>
          </a:p>
        </p:txBody>
      </p:sp>
      <p:sp>
        <p:nvSpPr>
          <p:cNvPr id="3" name="Star: 6 Points 4"/>
          <p:cNvSpPr>
            <a:spLocks noChangeArrowheads="1"/>
          </p:cNvSpPr>
          <p:nvPr/>
        </p:nvSpPr>
        <p:spPr bwMode="auto">
          <a:xfrm>
            <a:off x="3184525" y="1127125"/>
            <a:ext cx="419100" cy="514350"/>
          </a:xfrm>
          <a:custGeom>
            <a:avLst/>
            <a:gdLst>
              <a:gd name="T0" fmla="*/ 419100 w 419100"/>
              <a:gd name="T1" fmla="*/ 128588 h 514350"/>
              <a:gd name="T2" fmla="*/ 419100 w 419100"/>
              <a:gd name="T3" fmla="*/ 385763 h 514350"/>
              <a:gd name="T4" fmla="*/ 209550 w 419100"/>
              <a:gd name="T5" fmla="*/ 514350 h 514350"/>
              <a:gd name="T6" fmla="*/ 0 w 419100"/>
              <a:gd name="T7" fmla="*/ 385763 h 514350"/>
              <a:gd name="T8" fmla="*/ 0 w 419100"/>
              <a:gd name="T9" fmla="*/ 128588 h 514350"/>
              <a:gd name="T10" fmla="*/ 209550 w 419100"/>
              <a:gd name="T11" fmla="*/ 0 h 514350"/>
              <a:gd name="T12" fmla="*/ 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17694720 60000 65536"/>
              <a:gd name="T18" fmla="*/ 69848 w 419100"/>
              <a:gd name="T19" fmla="*/ 128585 h 514350"/>
              <a:gd name="T20" fmla="*/ 349252 w 419100"/>
              <a:gd name="T21" fmla="*/ 385765 h 5143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19100" h="514350">
                <a:moveTo>
                  <a:pt x="0" y="128588"/>
                </a:moveTo>
                <a:lnTo>
                  <a:pt x="139699" y="128585"/>
                </a:lnTo>
                <a:lnTo>
                  <a:pt x="209550" y="0"/>
                </a:lnTo>
                <a:lnTo>
                  <a:pt x="279401" y="128585"/>
                </a:lnTo>
                <a:lnTo>
                  <a:pt x="419100" y="128588"/>
                </a:lnTo>
                <a:lnTo>
                  <a:pt x="349252" y="257175"/>
                </a:lnTo>
                <a:lnTo>
                  <a:pt x="419100" y="385763"/>
                </a:lnTo>
                <a:lnTo>
                  <a:pt x="279401" y="385765"/>
                </a:lnTo>
                <a:lnTo>
                  <a:pt x="209550" y="514350"/>
                </a:lnTo>
                <a:lnTo>
                  <a:pt x="139699" y="385765"/>
                </a:lnTo>
                <a:lnTo>
                  <a:pt x="0" y="385763"/>
                </a:lnTo>
                <a:lnTo>
                  <a:pt x="69848" y="257175"/>
                </a:lnTo>
                <a:close/>
              </a:path>
            </a:pathLst>
          </a:custGeom>
          <a:solidFill>
            <a:srgbClr val="FFFF99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latin typeface=".VnAvant" pitchFamily="34" charset="0"/>
                <a:cs typeface="SimSun"/>
              </a:rPr>
              <a:t>3</a:t>
            </a:r>
          </a:p>
        </p:txBody>
      </p:sp>
      <p:sp>
        <p:nvSpPr>
          <p:cNvPr id="5" name="Star: 6 Points 4"/>
          <p:cNvSpPr>
            <a:spLocks noChangeArrowheads="1"/>
          </p:cNvSpPr>
          <p:nvPr/>
        </p:nvSpPr>
        <p:spPr bwMode="auto">
          <a:xfrm>
            <a:off x="360363" y="1858963"/>
            <a:ext cx="419100" cy="514350"/>
          </a:xfrm>
          <a:custGeom>
            <a:avLst/>
            <a:gdLst>
              <a:gd name="T0" fmla="*/ 419100 w 419100"/>
              <a:gd name="T1" fmla="*/ 128588 h 514350"/>
              <a:gd name="T2" fmla="*/ 419100 w 419100"/>
              <a:gd name="T3" fmla="*/ 385763 h 514350"/>
              <a:gd name="T4" fmla="*/ 209550 w 419100"/>
              <a:gd name="T5" fmla="*/ 514350 h 514350"/>
              <a:gd name="T6" fmla="*/ 0 w 419100"/>
              <a:gd name="T7" fmla="*/ 385763 h 514350"/>
              <a:gd name="T8" fmla="*/ 0 w 419100"/>
              <a:gd name="T9" fmla="*/ 128588 h 514350"/>
              <a:gd name="T10" fmla="*/ 209550 w 419100"/>
              <a:gd name="T11" fmla="*/ 0 h 514350"/>
              <a:gd name="T12" fmla="*/ 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17694720 60000 65536"/>
              <a:gd name="T18" fmla="*/ 69848 w 419100"/>
              <a:gd name="T19" fmla="*/ 128585 h 514350"/>
              <a:gd name="T20" fmla="*/ 349252 w 419100"/>
              <a:gd name="T21" fmla="*/ 385765 h 5143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19100" h="514350">
                <a:moveTo>
                  <a:pt x="0" y="128588"/>
                </a:moveTo>
                <a:lnTo>
                  <a:pt x="139699" y="128585"/>
                </a:lnTo>
                <a:lnTo>
                  <a:pt x="209550" y="0"/>
                </a:lnTo>
                <a:lnTo>
                  <a:pt x="279401" y="128585"/>
                </a:lnTo>
                <a:lnTo>
                  <a:pt x="419100" y="128588"/>
                </a:lnTo>
                <a:lnTo>
                  <a:pt x="349252" y="257175"/>
                </a:lnTo>
                <a:lnTo>
                  <a:pt x="419100" y="385763"/>
                </a:lnTo>
                <a:lnTo>
                  <a:pt x="279401" y="385765"/>
                </a:lnTo>
                <a:lnTo>
                  <a:pt x="209550" y="514350"/>
                </a:lnTo>
                <a:lnTo>
                  <a:pt x="139699" y="385765"/>
                </a:lnTo>
                <a:lnTo>
                  <a:pt x="0" y="385763"/>
                </a:lnTo>
                <a:lnTo>
                  <a:pt x="69848" y="257175"/>
                </a:lnTo>
                <a:close/>
              </a:path>
            </a:pathLst>
          </a:custGeom>
          <a:solidFill>
            <a:srgbClr val="FFFF99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latin typeface=".VnAvant" pitchFamily="34" charset="0"/>
                <a:cs typeface="SimSun"/>
              </a:rPr>
              <a:t>4</a:t>
            </a:r>
          </a:p>
        </p:txBody>
      </p:sp>
      <p:sp>
        <p:nvSpPr>
          <p:cNvPr id="6" name="Star: 6 Points 4"/>
          <p:cNvSpPr>
            <a:spLocks noChangeArrowheads="1"/>
          </p:cNvSpPr>
          <p:nvPr/>
        </p:nvSpPr>
        <p:spPr bwMode="auto">
          <a:xfrm>
            <a:off x="5562600" y="1757363"/>
            <a:ext cx="419100" cy="514350"/>
          </a:xfrm>
          <a:custGeom>
            <a:avLst/>
            <a:gdLst>
              <a:gd name="T0" fmla="*/ 419100 w 419100"/>
              <a:gd name="T1" fmla="*/ 128588 h 514350"/>
              <a:gd name="T2" fmla="*/ 419100 w 419100"/>
              <a:gd name="T3" fmla="*/ 385763 h 514350"/>
              <a:gd name="T4" fmla="*/ 209550 w 419100"/>
              <a:gd name="T5" fmla="*/ 514350 h 514350"/>
              <a:gd name="T6" fmla="*/ 0 w 419100"/>
              <a:gd name="T7" fmla="*/ 385763 h 514350"/>
              <a:gd name="T8" fmla="*/ 0 w 419100"/>
              <a:gd name="T9" fmla="*/ 128588 h 514350"/>
              <a:gd name="T10" fmla="*/ 209550 w 419100"/>
              <a:gd name="T11" fmla="*/ 0 h 514350"/>
              <a:gd name="T12" fmla="*/ 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17694720 60000 65536"/>
              <a:gd name="T18" fmla="*/ 69848 w 419100"/>
              <a:gd name="T19" fmla="*/ 128585 h 514350"/>
              <a:gd name="T20" fmla="*/ 349252 w 419100"/>
              <a:gd name="T21" fmla="*/ 385765 h 5143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19100" h="514350">
                <a:moveTo>
                  <a:pt x="0" y="128588"/>
                </a:moveTo>
                <a:lnTo>
                  <a:pt x="139699" y="128585"/>
                </a:lnTo>
                <a:lnTo>
                  <a:pt x="209550" y="0"/>
                </a:lnTo>
                <a:lnTo>
                  <a:pt x="279401" y="128585"/>
                </a:lnTo>
                <a:lnTo>
                  <a:pt x="419100" y="128588"/>
                </a:lnTo>
                <a:lnTo>
                  <a:pt x="349252" y="257175"/>
                </a:lnTo>
                <a:lnTo>
                  <a:pt x="419100" y="385763"/>
                </a:lnTo>
                <a:lnTo>
                  <a:pt x="279401" y="385765"/>
                </a:lnTo>
                <a:lnTo>
                  <a:pt x="209550" y="514350"/>
                </a:lnTo>
                <a:lnTo>
                  <a:pt x="139699" y="385765"/>
                </a:lnTo>
                <a:lnTo>
                  <a:pt x="0" y="385763"/>
                </a:lnTo>
                <a:lnTo>
                  <a:pt x="69848" y="257175"/>
                </a:lnTo>
                <a:close/>
              </a:path>
            </a:pathLst>
          </a:custGeom>
          <a:solidFill>
            <a:srgbClr val="FFFF99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latin typeface=".VnAvant" pitchFamily="34" charset="0"/>
                <a:cs typeface="SimSun"/>
              </a:rPr>
              <a:t>5</a:t>
            </a:r>
          </a:p>
        </p:txBody>
      </p:sp>
      <p:sp>
        <p:nvSpPr>
          <p:cNvPr id="8" name="Star: 6 Points 4"/>
          <p:cNvSpPr>
            <a:spLocks noChangeArrowheads="1"/>
          </p:cNvSpPr>
          <p:nvPr/>
        </p:nvSpPr>
        <p:spPr bwMode="auto">
          <a:xfrm>
            <a:off x="482600" y="3078163"/>
            <a:ext cx="419100" cy="514350"/>
          </a:xfrm>
          <a:custGeom>
            <a:avLst/>
            <a:gdLst>
              <a:gd name="T0" fmla="*/ 419100 w 419100"/>
              <a:gd name="T1" fmla="*/ 128588 h 514350"/>
              <a:gd name="T2" fmla="*/ 419100 w 419100"/>
              <a:gd name="T3" fmla="*/ 385763 h 514350"/>
              <a:gd name="T4" fmla="*/ 209550 w 419100"/>
              <a:gd name="T5" fmla="*/ 514350 h 514350"/>
              <a:gd name="T6" fmla="*/ 0 w 419100"/>
              <a:gd name="T7" fmla="*/ 385763 h 514350"/>
              <a:gd name="T8" fmla="*/ 0 w 419100"/>
              <a:gd name="T9" fmla="*/ 128588 h 514350"/>
              <a:gd name="T10" fmla="*/ 209550 w 419100"/>
              <a:gd name="T11" fmla="*/ 0 h 514350"/>
              <a:gd name="T12" fmla="*/ 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17694720 60000 65536"/>
              <a:gd name="T18" fmla="*/ 69848 w 419100"/>
              <a:gd name="T19" fmla="*/ 128585 h 514350"/>
              <a:gd name="T20" fmla="*/ 349252 w 419100"/>
              <a:gd name="T21" fmla="*/ 385765 h 5143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19100" h="514350">
                <a:moveTo>
                  <a:pt x="0" y="128588"/>
                </a:moveTo>
                <a:lnTo>
                  <a:pt x="139699" y="128585"/>
                </a:lnTo>
                <a:lnTo>
                  <a:pt x="209550" y="0"/>
                </a:lnTo>
                <a:lnTo>
                  <a:pt x="279401" y="128585"/>
                </a:lnTo>
                <a:lnTo>
                  <a:pt x="419100" y="128588"/>
                </a:lnTo>
                <a:lnTo>
                  <a:pt x="349252" y="257175"/>
                </a:lnTo>
                <a:lnTo>
                  <a:pt x="419100" y="385763"/>
                </a:lnTo>
                <a:lnTo>
                  <a:pt x="279401" y="385765"/>
                </a:lnTo>
                <a:lnTo>
                  <a:pt x="209550" y="514350"/>
                </a:lnTo>
                <a:lnTo>
                  <a:pt x="139699" y="385765"/>
                </a:lnTo>
                <a:lnTo>
                  <a:pt x="0" y="385763"/>
                </a:lnTo>
                <a:lnTo>
                  <a:pt x="69848" y="257175"/>
                </a:lnTo>
                <a:close/>
              </a:path>
            </a:pathLst>
          </a:custGeom>
          <a:solidFill>
            <a:srgbClr val="FFFF99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latin typeface=".VnAvant" pitchFamily="34" charset="0"/>
                <a:cs typeface="SimSun"/>
              </a:rPr>
              <a:t>6</a:t>
            </a:r>
          </a:p>
        </p:txBody>
      </p:sp>
      <p:sp>
        <p:nvSpPr>
          <p:cNvPr id="9" name="Star: 6 Points 4"/>
          <p:cNvSpPr>
            <a:spLocks noChangeArrowheads="1"/>
          </p:cNvSpPr>
          <p:nvPr/>
        </p:nvSpPr>
        <p:spPr bwMode="auto">
          <a:xfrm>
            <a:off x="9972675" y="3016250"/>
            <a:ext cx="419100" cy="514350"/>
          </a:xfrm>
          <a:custGeom>
            <a:avLst/>
            <a:gdLst>
              <a:gd name="T0" fmla="*/ 419100 w 419100"/>
              <a:gd name="T1" fmla="*/ 128588 h 514350"/>
              <a:gd name="T2" fmla="*/ 419100 w 419100"/>
              <a:gd name="T3" fmla="*/ 385763 h 514350"/>
              <a:gd name="T4" fmla="*/ 209550 w 419100"/>
              <a:gd name="T5" fmla="*/ 514350 h 514350"/>
              <a:gd name="T6" fmla="*/ 0 w 419100"/>
              <a:gd name="T7" fmla="*/ 385763 h 514350"/>
              <a:gd name="T8" fmla="*/ 0 w 419100"/>
              <a:gd name="T9" fmla="*/ 128588 h 514350"/>
              <a:gd name="T10" fmla="*/ 209550 w 419100"/>
              <a:gd name="T11" fmla="*/ 0 h 514350"/>
              <a:gd name="T12" fmla="*/ 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17694720 60000 65536"/>
              <a:gd name="T18" fmla="*/ 69848 w 419100"/>
              <a:gd name="T19" fmla="*/ 128585 h 514350"/>
              <a:gd name="T20" fmla="*/ 349252 w 419100"/>
              <a:gd name="T21" fmla="*/ 385765 h 5143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19100" h="514350">
                <a:moveTo>
                  <a:pt x="0" y="128588"/>
                </a:moveTo>
                <a:lnTo>
                  <a:pt x="139699" y="128585"/>
                </a:lnTo>
                <a:lnTo>
                  <a:pt x="209550" y="0"/>
                </a:lnTo>
                <a:lnTo>
                  <a:pt x="279401" y="128585"/>
                </a:lnTo>
                <a:lnTo>
                  <a:pt x="419100" y="128588"/>
                </a:lnTo>
                <a:lnTo>
                  <a:pt x="349252" y="257175"/>
                </a:lnTo>
                <a:lnTo>
                  <a:pt x="419100" y="385763"/>
                </a:lnTo>
                <a:lnTo>
                  <a:pt x="279401" y="385765"/>
                </a:lnTo>
                <a:lnTo>
                  <a:pt x="209550" y="514350"/>
                </a:lnTo>
                <a:lnTo>
                  <a:pt x="139699" y="385765"/>
                </a:lnTo>
                <a:lnTo>
                  <a:pt x="0" y="385763"/>
                </a:lnTo>
                <a:lnTo>
                  <a:pt x="69848" y="257175"/>
                </a:lnTo>
                <a:close/>
              </a:path>
            </a:pathLst>
          </a:custGeom>
          <a:solidFill>
            <a:srgbClr val="FFFF99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latin typeface=".VnAvant" pitchFamily="34" charset="0"/>
                <a:cs typeface="SimSun"/>
              </a:rPr>
              <a:t>7</a:t>
            </a:r>
          </a:p>
        </p:txBody>
      </p:sp>
      <p:sp>
        <p:nvSpPr>
          <p:cNvPr id="10" name="Star: 6 Points 4"/>
          <p:cNvSpPr>
            <a:spLocks noChangeArrowheads="1"/>
          </p:cNvSpPr>
          <p:nvPr/>
        </p:nvSpPr>
        <p:spPr bwMode="auto">
          <a:xfrm>
            <a:off x="2516188" y="3808413"/>
            <a:ext cx="419100" cy="514350"/>
          </a:xfrm>
          <a:custGeom>
            <a:avLst/>
            <a:gdLst>
              <a:gd name="T0" fmla="*/ 419100 w 419100"/>
              <a:gd name="T1" fmla="*/ 128588 h 514350"/>
              <a:gd name="T2" fmla="*/ 419100 w 419100"/>
              <a:gd name="T3" fmla="*/ 385763 h 514350"/>
              <a:gd name="T4" fmla="*/ 209550 w 419100"/>
              <a:gd name="T5" fmla="*/ 514350 h 514350"/>
              <a:gd name="T6" fmla="*/ 0 w 419100"/>
              <a:gd name="T7" fmla="*/ 385763 h 514350"/>
              <a:gd name="T8" fmla="*/ 0 w 419100"/>
              <a:gd name="T9" fmla="*/ 128588 h 514350"/>
              <a:gd name="T10" fmla="*/ 209550 w 419100"/>
              <a:gd name="T11" fmla="*/ 0 h 514350"/>
              <a:gd name="T12" fmla="*/ 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17694720 60000 65536"/>
              <a:gd name="T18" fmla="*/ 69848 w 419100"/>
              <a:gd name="T19" fmla="*/ 128585 h 514350"/>
              <a:gd name="T20" fmla="*/ 349252 w 419100"/>
              <a:gd name="T21" fmla="*/ 385765 h 5143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19100" h="514350">
                <a:moveTo>
                  <a:pt x="0" y="128588"/>
                </a:moveTo>
                <a:lnTo>
                  <a:pt x="139699" y="128585"/>
                </a:lnTo>
                <a:lnTo>
                  <a:pt x="209550" y="0"/>
                </a:lnTo>
                <a:lnTo>
                  <a:pt x="279401" y="128585"/>
                </a:lnTo>
                <a:lnTo>
                  <a:pt x="419100" y="128588"/>
                </a:lnTo>
                <a:lnTo>
                  <a:pt x="349252" y="257175"/>
                </a:lnTo>
                <a:lnTo>
                  <a:pt x="419100" y="385763"/>
                </a:lnTo>
                <a:lnTo>
                  <a:pt x="279401" y="385765"/>
                </a:lnTo>
                <a:lnTo>
                  <a:pt x="209550" y="514350"/>
                </a:lnTo>
                <a:lnTo>
                  <a:pt x="139699" y="385765"/>
                </a:lnTo>
                <a:lnTo>
                  <a:pt x="0" y="385763"/>
                </a:lnTo>
                <a:lnTo>
                  <a:pt x="69848" y="257175"/>
                </a:lnTo>
                <a:close/>
              </a:path>
            </a:pathLst>
          </a:custGeom>
          <a:solidFill>
            <a:srgbClr val="FFFF99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latin typeface=".VnAvant" pitchFamily="34" charset="0"/>
                <a:cs typeface="SimSun"/>
              </a:rPr>
              <a:t>8</a:t>
            </a:r>
          </a:p>
        </p:txBody>
      </p:sp>
      <p:sp>
        <p:nvSpPr>
          <p:cNvPr id="11" name="Star: 6 Points 4"/>
          <p:cNvSpPr>
            <a:spLocks noChangeArrowheads="1"/>
          </p:cNvSpPr>
          <p:nvPr/>
        </p:nvSpPr>
        <p:spPr bwMode="auto">
          <a:xfrm>
            <a:off x="6315075" y="4295775"/>
            <a:ext cx="419100" cy="514350"/>
          </a:xfrm>
          <a:custGeom>
            <a:avLst/>
            <a:gdLst>
              <a:gd name="T0" fmla="*/ 419100 w 419100"/>
              <a:gd name="T1" fmla="*/ 128588 h 514350"/>
              <a:gd name="T2" fmla="*/ 419100 w 419100"/>
              <a:gd name="T3" fmla="*/ 385763 h 514350"/>
              <a:gd name="T4" fmla="*/ 209550 w 419100"/>
              <a:gd name="T5" fmla="*/ 514350 h 514350"/>
              <a:gd name="T6" fmla="*/ 0 w 419100"/>
              <a:gd name="T7" fmla="*/ 385763 h 514350"/>
              <a:gd name="T8" fmla="*/ 0 w 419100"/>
              <a:gd name="T9" fmla="*/ 128588 h 514350"/>
              <a:gd name="T10" fmla="*/ 209550 w 419100"/>
              <a:gd name="T11" fmla="*/ 0 h 514350"/>
              <a:gd name="T12" fmla="*/ 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17694720 60000 65536"/>
              <a:gd name="T18" fmla="*/ 69848 w 419100"/>
              <a:gd name="T19" fmla="*/ 128585 h 514350"/>
              <a:gd name="T20" fmla="*/ 349252 w 419100"/>
              <a:gd name="T21" fmla="*/ 385765 h 5143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19100" h="514350">
                <a:moveTo>
                  <a:pt x="0" y="128588"/>
                </a:moveTo>
                <a:lnTo>
                  <a:pt x="139699" y="128585"/>
                </a:lnTo>
                <a:lnTo>
                  <a:pt x="209550" y="0"/>
                </a:lnTo>
                <a:lnTo>
                  <a:pt x="279401" y="128585"/>
                </a:lnTo>
                <a:lnTo>
                  <a:pt x="419100" y="128588"/>
                </a:lnTo>
                <a:lnTo>
                  <a:pt x="349252" y="257175"/>
                </a:lnTo>
                <a:lnTo>
                  <a:pt x="419100" y="385763"/>
                </a:lnTo>
                <a:lnTo>
                  <a:pt x="279401" y="385765"/>
                </a:lnTo>
                <a:lnTo>
                  <a:pt x="209550" y="514350"/>
                </a:lnTo>
                <a:lnTo>
                  <a:pt x="139699" y="385765"/>
                </a:lnTo>
                <a:lnTo>
                  <a:pt x="0" y="385763"/>
                </a:lnTo>
                <a:lnTo>
                  <a:pt x="69848" y="257175"/>
                </a:lnTo>
                <a:close/>
              </a:path>
            </a:pathLst>
          </a:custGeom>
          <a:solidFill>
            <a:srgbClr val="FFFF99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latin typeface=".VnAvant" pitchFamily="34" charset="0"/>
                <a:cs typeface="SimSun"/>
              </a:rPr>
              <a:t>9</a:t>
            </a:r>
          </a:p>
        </p:txBody>
      </p:sp>
      <p:sp>
        <p:nvSpPr>
          <p:cNvPr id="12" name="Star: 6 Points 4"/>
          <p:cNvSpPr>
            <a:spLocks noChangeArrowheads="1"/>
          </p:cNvSpPr>
          <p:nvPr/>
        </p:nvSpPr>
        <p:spPr bwMode="auto">
          <a:xfrm>
            <a:off x="382588" y="5006975"/>
            <a:ext cx="706624" cy="514350"/>
          </a:xfrm>
          <a:custGeom>
            <a:avLst/>
            <a:gdLst>
              <a:gd name="T0" fmla="*/ 601662 w 419100"/>
              <a:gd name="T1" fmla="*/ 128588 h 514350"/>
              <a:gd name="T2" fmla="*/ 601662 w 419100"/>
              <a:gd name="T3" fmla="*/ 385763 h 514350"/>
              <a:gd name="T4" fmla="*/ 300831 w 419100"/>
              <a:gd name="T5" fmla="*/ 514350 h 514350"/>
              <a:gd name="T6" fmla="*/ 0 w 419100"/>
              <a:gd name="T7" fmla="*/ 385763 h 514350"/>
              <a:gd name="T8" fmla="*/ 0 w 419100"/>
              <a:gd name="T9" fmla="*/ 128588 h 514350"/>
              <a:gd name="T10" fmla="*/ 300831 w 419100"/>
              <a:gd name="T11" fmla="*/ 0 h 514350"/>
              <a:gd name="T12" fmla="*/ 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17694720 60000 65536"/>
              <a:gd name="T18" fmla="*/ 69848 w 419100"/>
              <a:gd name="T19" fmla="*/ 128585 h 514350"/>
              <a:gd name="T20" fmla="*/ 349252 w 419100"/>
              <a:gd name="T21" fmla="*/ 385765 h 5143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19100" h="514350">
                <a:moveTo>
                  <a:pt x="0" y="128588"/>
                </a:moveTo>
                <a:lnTo>
                  <a:pt x="139699" y="128585"/>
                </a:lnTo>
                <a:lnTo>
                  <a:pt x="209550" y="0"/>
                </a:lnTo>
                <a:lnTo>
                  <a:pt x="279401" y="128585"/>
                </a:lnTo>
                <a:lnTo>
                  <a:pt x="419100" y="128588"/>
                </a:lnTo>
                <a:lnTo>
                  <a:pt x="349252" y="257175"/>
                </a:lnTo>
                <a:lnTo>
                  <a:pt x="419100" y="385763"/>
                </a:lnTo>
                <a:lnTo>
                  <a:pt x="279401" y="385765"/>
                </a:lnTo>
                <a:lnTo>
                  <a:pt x="209550" y="514350"/>
                </a:lnTo>
                <a:lnTo>
                  <a:pt x="139699" y="385765"/>
                </a:lnTo>
                <a:lnTo>
                  <a:pt x="0" y="385763"/>
                </a:lnTo>
                <a:lnTo>
                  <a:pt x="69848" y="257175"/>
                </a:lnTo>
                <a:close/>
              </a:path>
            </a:pathLst>
          </a:custGeom>
          <a:solidFill>
            <a:srgbClr val="FFFF99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1">
                <a:latin typeface=".VnAvant" pitchFamily="34" charset="0"/>
                <a:cs typeface="SimSun"/>
              </a:rPr>
              <a:t>10</a:t>
            </a:r>
          </a:p>
        </p:txBody>
      </p:sp>
      <p:sp>
        <p:nvSpPr>
          <p:cNvPr id="13" name="Star: 6 Points 4"/>
          <p:cNvSpPr>
            <a:spLocks noChangeArrowheads="1"/>
          </p:cNvSpPr>
          <p:nvPr/>
        </p:nvSpPr>
        <p:spPr bwMode="auto">
          <a:xfrm>
            <a:off x="8062913" y="4945063"/>
            <a:ext cx="601662" cy="514350"/>
          </a:xfrm>
          <a:custGeom>
            <a:avLst/>
            <a:gdLst>
              <a:gd name="T0" fmla="*/ 601662 w 419100"/>
              <a:gd name="T1" fmla="*/ 128588 h 514350"/>
              <a:gd name="T2" fmla="*/ 601662 w 419100"/>
              <a:gd name="T3" fmla="*/ 385763 h 514350"/>
              <a:gd name="T4" fmla="*/ 300831 w 419100"/>
              <a:gd name="T5" fmla="*/ 514350 h 514350"/>
              <a:gd name="T6" fmla="*/ 0 w 419100"/>
              <a:gd name="T7" fmla="*/ 385763 h 514350"/>
              <a:gd name="T8" fmla="*/ 0 w 419100"/>
              <a:gd name="T9" fmla="*/ 128588 h 514350"/>
              <a:gd name="T10" fmla="*/ 300831 w 419100"/>
              <a:gd name="T11" fmla="*/ 0 h 514350"/>
              <a:gd name="T12" fmla="*/ 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17694720 60000 65536"/>
              <a:gd name="T18" fmla="*/ 69848 w 419100"/>
              <a:gd name="T19" fmla="*/ 128585 h 514350"/>
              <a:gd name="T20" fmla="*/ 349252 w 419100"/>
              <a:gd name="T21" fmla="*/ 385765 h 5143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19100" h="514350">
                <a:moveTo>
                  <a:pt x="0" y="128588"/>
                </a:moveTo>
                <a:lnTo>
                  <a:pt x="139699" y="128585"/>
                </a:lnTo>
                <a:lnTo>
                  <a:pt x="209550" y="0"/>
                </a:lnTo>
                <a:lnTo>
                  <a:pt x="279401" y="128585"/>
                </a:lnTo>
                <a:lnTo>
                  <a:pt x="419100" y="128588"/>
                </a:lnTo>
                <a:lnTo>
                  <a:pt x="349252" y="257175"/>
                </a:lnTo>
                <a:lnTo>
                  <a:pt x="419100" y="385763"/>
                </a:lnTo>
                <a:lnTo>
                  <a:pt x="279401" y="385765"/>
                </a:lnTo>
                <a:lnTo>
                  <a:pt x="209550" y="514350"/>
                </a:lnTo>
                <a:lnTo>
                  <a:pt x="139699" y="385765"/>
                </a:lnTo>
                <a:lnTo>
                  <a:pt x="0" y="385763"/>
                </a:lnTo>
                <a:lnTo>
                  <a:pt x="69848" y="257175"/>
                </a:lnTo>
                <a:close/>
              </a:path>
            </a:pathLst>
          </a:custGeom>
          <a:solidFill>
            <a:srgbClr val="FFFF99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1">
                <a:latin typeface=".VnAvant" pitchFamily="34" charset="0"/>
                <a:cs typeface="SimSun"/>
              </a:rPr>
              <a:t>11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3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25" y="0"/>
            <a:ext cx="12239625" cy="713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Oval 19"/>
          <p:cNvSpPr/>
          <p:nvPr/>
        </p:nvSpPr>
        <p:spPr>
          <a:xfrm>
            <a:off x="0" y="744538"/>
            <a:ext cx="706438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2000" b="1">
                <a:solidFill>
                  <a:srgbClr val="002060"/>
                </a:solidFill>
                <a:latin typeface="Arial" charset="0"/>
                <a:ea typeface="SimSun"/>
                <a:cs typeface="SimSun"/>
              </a:rPr>
              <a:t>1</a:t>
            </a:r>
            <a:endParaRPr lang="en-US" sz="2000" b="1">
              <a:solidFill>
                <a:srgbClr val="002060"/>
              </a:solidFill>
              <a:ea typeface="SimSun"/>
              <a:cs typeface="SimSun"/>
            </a:endParaRPr>
          </a:p>
        </p:txBody>
      </p:sp>
      <p:sp>
        <p:nvSpPr>
          <p:cNvPr id="2" name="Oval 19"/>
          <p:cNvSpPr/>
          <p:nvPr/>
        </p:nvSpPr>
        <p:spPr>
          <a:xfrm>
            <a:off x="0" y="3346450"/>
            <a:ext cx="706438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2000" b="1">
                <a:solidFill>
                  <a:srgbClr val="002060"/>
                </a:solidFill>
                <a:latin typeface="Arial" charset="0"/>
                <a:ea typeface="SimSun"/>
                <a:cs typeface="SimSun"/>
              </a:rPr>
              <a:t>2</a:t>
            </a:r>
            <a:endParaRPr lang="en-US" sz="2000" b="1">
              <a:solidFill>
                <a:srgbClr val="002060"/>
              </a:solidFill>
              <a:ea typeface="SimSun"/>
              <a:cs typeface="SimSun"/>
            </a:endParaRPr>
          </a:p>
        </p:txBody>
      </p:sp>
      <p:sp>
        <p:nvSpPr>
          <p:cNvPr id="64522" name="Line 10"/>
          <p:cNvSpPr>
            <a:spLocks noChangeShapeType="1"/>
          </p:cNvSpPr>
          <p:nvPr/>
        </p:nvSpPr>
        <p:spPr bwMode="auto">
          <a:xfrm flipH="1">
            <a:off x="2681288" y="2762250"/>
            <a:ext cx="141287" cy="4667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25" name="Line 13"/>
          <p:cNvSpPr>
            <a:spLocks noChangeShapeType="1"/>
          </p:cNvSpPr>
          <p:nvPr/>
        </p:nvSpPr>
        <p:spPr bwMode="auto">
          <a:xfrm flipH="1">
            <a:off x="2457450" y="5911850"/>
            <a:ext cx="141288" cy="4667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4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4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 animBg="1"/>
      <p:bldP spid="64522" grpId="0" animBg="1"/>
      <p:bldP spid="645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25" y="0"/>
            <a:ext cx="12239625" cy="713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93609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219074" y="263481"/>
            <a:ext cx="11972926" cy="2585323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5400" b="1">
                <a:cs typeface="SimSun"/>
              </a:rPr>
              <a:t>oanh   oach   uênh   uêch   uynh  </a:t>
            </a:r>
            <a:r>
              <a:rPr lang="en-US" sz="5400" b="1" smtClean="0">
                <a:cs typeface="SimSun"/>
              </a:rPr>
              <a:t>uych, huênh, xuềnh, tuệch, chuếch, chuệch</a:t>
            </a:r>
            <a:endParaRPr lang="en-US" sz="5400" b="1">
              <a:cs typeface="SimSun"/>
            </a:endParaRPr>
          </a:p>
        </p:txBody>
      </p:sp>
      <p:sp>
        <p:nvSpPr>
          <p:cNvPr id="23565" name="Text Box 13"/>
          <p:cNvSpPr txBox="1">
            <a:spLocks noChangeArrowheads="1"/>
          </p:cNvSpPr>
          <p:nvPr/>
        </p:nvSpPr>
        <p:spPr bwMode="auto">
          <a:xfrm>
            <a:off x="392113" y="2871427"/>
            <a:ext cx="1191745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cs typeface="SimSun"/>
              </a:rPr>
              <a:t>ngoắc </a:t>
            </a:r>
            <a:r>
              <a:rPr lang="en-US" sz="5400" b="1" smtClean="0">
                <a:solidFill>
                  <a:srgbClr val="FF0000"/>
                </a:solidFill>
                <a:cs typeface="SimSun"/>
              </a:rPr>
              <a:t>tay, loăng quăng, ngoặc đơn,  </a:t>
            </a:r>
            <a:r>
              <a:rPr lang="en-US" sz="5400" b="1">
                <a:solidFill>
                  <a:srgbClr val="FF0000"/>
                </a:solidFill>
                <a:cs typeface="SimSun"/>
              </a:rPr>
              <a:t>n</a:t>
            </a:r>
            <a:r>
              <a:rPr lang="en-US" sz="5400" b="1" smtClean="0">
                <a:solidFill>
                  <a:srgbClr val="FF0000"/>
                </a:solidFill>
                <a:cs typeface="SimSun"/>
              </a:rPr>
              <a:t>gã huỵch, luýnh quýnh, huých tay</a:t>
            </a:r>
            <a:endParaRPr lang="en-US" sz="5400" b="1">
              <a:solidFill>
                <a:srgbClr val="FF0000"/>
              </a:solidFill>
              <a:cs typeface="SimSun"/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392113" y="4735885"/>
            <a:ext cx="899393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>
                <a:cs typeface="SimSun"/>
              </a:rPr>
              <a:t>Bé vẽ nguệch ngoạc. 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406400" y="5642347"/>
            <a:ext cx="87058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>
                <a:cs typeface="SimSun"/>
              </a:rPr>
              <a:t>Con chuột huênh hoang.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565" grpId="0"/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822" y="471340"/>
            <a:ext cx="8872990" cy="4387133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=""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0" y="3429000"/>
            <a:ext cx="12181132" cy="3197635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=""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122" y="3784312"/>
            <a:ext cx="3289953" cy="2733702"/>
          </a:xfrm>
          <a:prstGeom prst="rect">
            <a:avLst/>
          </a:prstGeom>
        </p:spPr>
      </p:pic>
      <p:pic>
        <p:nvPicPr>
          <p:cNvPr id="9" name="图片 3" descr="fc85f2a324e3c42c2067966f589847df">
            <a:extLst>
              <a:ext uri="{FF2B5EF4-FFF2-40B4-BE49-F238E27FC236}">
                <a16:creationId xmlns="" xmlns:a16="http://schemas.microsoft.com/office/drawing/2014/main" id="{F33F0A87-210B-4834-8C16-DC195B60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88115" y="4986498"/>
            <a:ext cx="3406140" cy="151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FA130C2-4675-4822-86A2-5910DCF635BF}"/>
              </a:ext>
            </a:extLst>
          </p:cNvPr>
          <p:cNvSpPr txBox="1"/>
          <p:nvPr/>
        </p:nvSpPr>
        <p:spPr>
          <a:xfrm>
            <a:off x="3499324" y="1588268"/>
            <a:ext cx="7091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HIỂU BÀI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92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463" y="3522663"/>
            <a:ext cx="0" cy="768350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SimSun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44034" name="Rectangle 6"/>
          <p:cNvGrpSpPr>
            <a:grpSpLocks/>
          </p:cNvGrpSpPr>
          <p:nvPr/>
        </p:nvGrpSpPr>
        <p:grpSpPr bwMode="auto">
          <a:xfrm>
            <a:off x="1141413" y="1109663"/>
            <a:ext cx="5603875" cy="1085850"/>
            <a:chOff x="964" y="188"/>
            <a:chExt cx="3068" cy="415"/>
          </a:xfrm>
        </p:grpSpPr>
        <p:pic>
          <p:nvPicPr>
            <p:cNvPr id="44039" name="Rectangle 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64" y="188"/>
              <a:ext cx="3068" cy="415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</p:spPr>
        </p:pic>
        <p:sp>
          <p:nvSpPr>
            <p:cNvPr id="44040" name="Text Box 6"/>
            <p:cNvSpPr txBox="1">
              <a:spLocks noChangeArrowheads="1"/>
            </p:cNvSpPr>
            <p:nvPr/>
          </p:nvSpPr>
          <p:spPr bwMode="auto">
            <a:xfrm>
              <a:off x="982" y="207"/>
              <a:ext cx="3035" cy="382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4000" b="1">
                  <a:latin typeface=".VnAvant" pitchFamily="34" charset="0"/>
                  <a:cs typeface="SimSun"/>
                </a:rPr>
                <a:t>ý nµo ®óng</a:t>
              </a:r>
              <a:r>
                <a:rPr lang="en-US" sz="4000" b="1">
                  <a:latin typeface="UTM Avo"/>
                  <a:cs typeface="SimSun"/>
                </a:rPr>
                <a:t>? </a:t>
              </a:r>
            </a:p>
          </p:txBody>
        </p:sp>
      </p:grpSp>
      <p:sp>
        <p:nvSpPr>
          <p:cNvPr id="44035" name="Oval 1"/>
          <p:cNvSpPr>
            <a:spLocks noChangeArrowheads="1"/>
          </p:cNvSpPr>
          <p:nvPr/>
        </p:nvSpPr>
        <p:spPr bwMode="auto">
          <a:xfrm>
            <a:off x="1316038" y="1298575"/>
            <a:ext cx="776287" cy="762000"/>
          </a:xfrm>
          <a:prstGeom prst="ellipse">
            <a:avLst/>
          </a:prstGeom>
          <a:solidFill>
            <a:srgbClr val="D9F4FF"/>
          </a:solidFill>
          <a:ln w="12700" algn="ctr">
            <a:solidFill>
              <a:srgbClr val="78846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.VnAvant" pitchFamily="34" charset="0"/>
                <a:cs typeface="SimSun"/>
              </a:rPr>
              <a:t>?</a:t>
            </a:r>
          </a:p>
        </p:txBody>
      </p:sp>
      <p:sp>
        <p:nvSpPr>
          <p:cNvPr id="44036" name="Text Box 6"/>
          <p:cNvSpPr txBox="1">
            <a:spLocks noChangeArrowheads="1"/>
          </p:cNvSpPr>
          <p:nvPr/>
        </p:nvSpPr>
        <p:spPr bwMode="auto">
          <a:xfrm>
            <a:off x="0" y="2822575"/>
            <a:ext cx="120935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0066FF"/>
                </a:solidFill>
                <a:cs typeface="SimSun"/>
              </a:rPr>
              <a:t>a, Mèo được tuyển vào đội thám tử vì nó là mèo.</a:t>
            </a:r>
          </a:p>
        </p:txBody>
      </p:sp>
      <p:sp>
        <p:nvSpPr>
          <p:cNvPr id="44037" name="Text Box 6"/>
          <p:cNvSpPr txBox="1">
            <a:spLocks noChangeArrowheads="1"/>
          </p:cNvSpPr>
          <p:nvPr/>
        </p:nvSpPr>
        <p:spPr bwMode="auto">
          <a:xfrm>
            <a:off x="176213" y="3960813"/>
            <a:ext cx="114982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0066FF"/>
                </a:solidFill>
                <a:cs typeface="SimSun"/>
              </a:rPr>
              <a:t>b,  Mèo được giữ lại ở đội thám tử vì nó có tài.</a:t>
            </a:r>
          </a:p>
        </p:txBody>
      </p:sp>
      <p:sp>
        <p:nvSpPr>
          <p:cNvPr id="65554" name="Oval 18"/>
          <p:cNvSpPr>
            <a:spLocks noChangeArrowheads="1"/>
          </p:cNvSpPr>
          <p:nvPr/>
        </p:nvSpPr>
        <p:spPr bwMode="auto">
          <a:xfrm>
            <a:off x="61913" y="3943350"/>
            <a:ext cx="750887" cy="7508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cs typeface="SimSu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5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="" xmlns:a16="http://schemas.microsoft.com/office/drawing/2014/main" id="{EBC732F1-4B38-4B34-9702-9ADDF4FE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788" y="85191"/>
            <a:ext cx="5126182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="" xmlns:a16="http://schemas.microsoft.com/office/drawing/2014/main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="" xmlns:a16="http://schemas.microsoft.com/office/drawing/2014/main" id="{5AB72EEF-5D8B-4E39-8F23-6345D9F6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96490"/>
            <a:ext cx="5770177" cy="4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C64EB4B-473A-49D6-822D-C51301BDE77D}"/>
              </a:ext>
            </a:extLst>
          </p:cNvPr>
          <p:cNvSpPr txBox="1"/>
          <p:nvPr/>
        </p:nvSpPr>
        <p:spPr>
          <a:xfrm>
            <a:off x="1836361" y="1719258"/>
            <a:ext cx="38994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37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文本框 10"/>
          <p:cNvSpPr txBox="1">
            <a:spLocks noChangeArrowheads="1"/>
          </p:cNvSpPr>
          <p:nvPr/>
        </p:nvSpPr>
        <p:spPr bwMode="auto">
          <a:xfrm>
            <a:off x="2292350" y="1782763"/>
            <a:ext cx="41386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4000">
                <a:latin typeface="UTM Avo"/>
                <a:ea typeface="Yu Gothic Light"/>
                <a:cs typeface="Yu Gothic Light"/>
              </a:rPr>
              <a:t>4. Tập viết</a:t>
            </a:r>
            <a:endParaRPr lang="zh-CN" altLang="en-US" sz="4000">
              <a:latin typeface="UTM Avo"/>
              <a:ea typeface="Yu Gothic Light"/>
              <a:cs typeface="Yu Gothic Light"/>
            </a:endParaRPr>
          </a:p>
        </p:txBody>
      </p:sp>
      <p:pic>
        <p:nvPicPr>
          <p:cNvPr id="46082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225" y="3665538"/>
            <a:ext cx="11231563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Box 10"/>
          <p:cNvSpPr txBox="1">
            <a:spLocks noChangeArrowheads="1"/>
          </p:cNvSpPr>
          <p:nvPr/>
        </p:nvSpPr>
        <p:spPr bwMode="auto">
          <a:xfrm>
            <a:off x="-641350" y="2209800"/>
            <a:ext cx="10904538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US" altLang="en-US" sz="3600">
                <a:latin typeface=".VnAvant" pitchFamily="34" charset="0"/>
                <a:cs typeface="SimSun"/>
              </a:rPr>
              <a:t> </a:t>
            </a:r>
          </a:p>
          <a:p>
            <a:pPr defTabSz="457200"/>
            <a:r>
              <a:rPr lang="en-US" altLang="en-US" sz="3600">
                <a:latin typeface=".VnAvant" pitchFamily="34" charset="0"/>
                <a:cs typeface="SimSun"/>
              </a:rPr>
              <a:t> </a:t>
            </a:r>
            <a:endParaRPr lang="en-US" altLang="en-US" sz="3600">
              <a:solidFill>
                <a:schemeClr val="bg1"/>
              </a:solidFill>
              <a:latin typeface="UTM Avo"/>
              <a:cs typeface="SimSun"/>
            </a:endParaRPr>
          </a:p>
          <a:p>
            <a:pPr defTabSz="457200"/>
            <a:endParaRPr lang="en-US" altLang="en-US" sz="3600">
              <a:solidFill>
                <a:schemeClr val="bg1"/>
              </a:solidFill>
              <a:latin typeface="UTM Avo"/>
              <a:cs typeface="SimSu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OM\Desktop\3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5" y="354842"/>
            <a:ext cx="11928143" cy="638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13078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3cf8adb12397c1ba57b3635ea431ad4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5012"/>
            <a:ext cx="4267200" cy="5082988"/>
          </a:xfrm>
          <a:prstGeom prst="rect">
            <a:avLst/>
          </a:prstGeom>
        </p:spPr>
      </p:pic>
      <p:pic>
        <p:nvPicPr>
          <p:cNvPr id="9" name="Picture 8" descr="40f34fbaf50c2fa35bda10142d9eb1d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775012"/>
            <a:ext cx="3978978" cy="5082988"/>
          </a:xfrm>
          <a:prstGeom prst="rect">
            <a:avLst/>
          </a:prstGeom>
        </p:spPr>
      </p:pic>
      <p:pic>
        <p:nvPicPr>
          <p:cNvPr id="10" name="Picture 9" descr="3cf8adb12397c1ba57b3635ea431ad4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1640541"/>
            <a:ext cx="4038600" cy="52174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0" y="3491751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 dirty="0">
                <a:solidFill>
                  <a:srgbClr val="FF0000"/>
                </a:solidFill>
                <a:latin typeface="+mn-lt"/>
              </a:rPr>
              <a:t>oai</a:t>
            </a:r>
            <a:endParaRPr lang="en-US" sz="9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3000" y="3491751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 dirty="0">
                <a:solidFill>
                  <a:srgbClr val="FF0000"/>
                </a:solidFill>
                <a:latin typeface="+mn-lt"/>
              </a:rPr>
              <a:t>oay</a:t>
            </a:r>
            <a:endParaRPr lang="en-US" sz="9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39200" y="3491751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 dirty="0">
                <a:solidFill>
                  <a:srgbClr val="FF0000"/>
                </a:solidFill>
                <a:latin typeface="+mn-lt"/>
              </a:rPr>
              <a:t>uây</a:t>
            </a:r>
            <a:endParaRPr lang="en-US" sz="9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372968" y="711477"/>
            <a:ext cx="419903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6000" b="1">
                <a:latin typeface="Arial" pitchFamily="34" charset="0"/>
                <a:cs typeface="Arial" pitchFamily="34" charset="0"/>
              </a:rPr>
              <a:t>Bài 136: </a:t>
            </a:r>
            <a:endParaRPr lang="en-US" altLang="en-US" sz="6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84914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962" y="3781056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a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5374" y="2364915"/>
            <a:ext cx="30844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oa</a:t>
            </a:r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8000" b="1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9" name="Picture 18" descr="C:\Users\THOM\Desktop\hoa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28" b="98995" l="5801" r="96547">
                        <a14:foregroundMark x1="38950" y1="64196" x2="29558" y2="75628"/>
                        <a14:foregroundMark x1="29972" y1="50754" x2="9945" y2="41332"/>
                        <a14:foregroundMark x1="34945" y1="42337" x2="20994" y2="24874"/>
                        <a14:foregroundMark x1="42541" y1="34799" x2="44475" y2="5528"/>
                        <a14:foregroundMark x1="51934" y1="35804" x2="69475" y2="8417"/>
                        <a14:foregroundMark x1="71961" y1="31784" x2="89503" y2="29397"/>
                        <a14:foregroundMark x1="74448" y1="40327" x2="96547" y2="40327"/>
                        <a14:foregroundMark x1="49033" y1="73116" x2="41022" y2="845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724" y="6385401"/>
            <a:ext cx="559777" cy="5158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roup 28"/>
          <p:cNvGrpSpPr/>
          <p:nvPr/>
        </p:nvGrpSpPr>
        <p:grpSpPr>
          <a:xfrm>
            <a:off x="109495" y="2398080"/>
            <a:ext cx="3806810" cy="2665349"/>
            <a:chOff x="1842955" y="491059"/>
            <a:chExt cx="3525082" cy="2665349"/>
          </a:xfrm>
        </p:grpSpPr>
        <p:sp>
          <p:nvSpPr>
            <p:cNvPr id="2" name="TextBox 1"/>
            <p:cNvSpPr txBox="1"/>
            <p:nvPr/>
          </p:nvSpPr>
          <p:spPr>
            <a:xfrm>
              <a:off x="1855303" y="491059"/>
              <a:ext cx="3512734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42955" y="1825768"/>
              <a:ext cx="1167097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185730" y="1832969"/>
              <a:ext cx="1180345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11406" y="1827024"/>
              <a:ext cx="1167097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9378" y="3775881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o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8240" y="3783686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noProof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i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2526" y="3850089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noProof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a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666987" y="2433948"/>
            <a:ext cx="2787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oay </a:t>
            </a:r>
            <a:endParaRPr lang="en-US" sz="80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4186" y="3844914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o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7876" y="3877771"/>
            <a:ext cx="1714119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noProof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y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6856" y="3872442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noProof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©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761317" y="2456301"/>
            <a:ext cx="2787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©y </a:t>
            </a:r>
            <a:endParaRPr lang="en-US" sz="80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295" y="3895184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noProof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u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2206" y="3900124"/>
            <a:ext cx="1714119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noProof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y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158459" y="2424712"/>
            <a:ext cx="3805004" cy="2658148"/>
            <a:chOff x="1842665" y="491059"/>
            <a:chExt cx="3523410" cy="2658148"/>
          </a:xfrm>
        </p:grpSpPr>
        <p:sp>
          <p:nvSpPr>
            <p:cNvPr id="38" name="TextBox 37"/>
            <p:cNvSpPr txBox="1"/>
            <p:nvPr/>
          </p:nvSpPr>
          <p:spPr>
            <a:xfrm>
              <a:off x="1842665" y="491059"/>
              <a:ext cx="3512734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842955" y="1825768"/>
              <a:ext cx="1167097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185730" y="1819321"/>
              <a:ext cx="1180345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011406" y="1813376"/>
              <a:ext cx="1167097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8311995" y="2461244"/>
            <a:ext cx="3805004" cy="2659404"/>
            <a:chOff x="1842665" y="491059"/>
            <a:chExt cx="3523410" cy="2659404"/>
          </a:xfrm>
        </p:grpSpPr>
        <p:sp>
          <p:nvSpPr>
            <p:cNvPr id="45" name="TextBox 44"/>
            <p:cNvSpPr txBox="1"/>
            <p:nvPr/>
          </p:nvSpPr>
          <p:spPr>
            <a:xfrm>
              <a:off x="1842665" y="491059"/>
              <a:ext cx="3512734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42955" y="1825768"/>
              <a:ext cx="1167097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185730" y="1819321"/>
              <a:ext cx="1180345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011406" y="1827024"/>
              <a:ext cx="1167097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260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30" grpId="0"/>
      <p:bldP spid="31" grpId="0"/>
      <p:bldP spid="32" grpId="0"/>
      <p:bldP spid="33" grpId="0"/>
      <p:bldP spid="39" grpId="0"/>
      <p:bldP spid="40" grpId="0"/>
      <p:bldP spid="21" grpId="0"/>
      <p:bldP spid="34" grpId="0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58002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1"/>
          <p:cNvSpPr txBox="1">
            <a:spLocks noChangeArrowheads="1"/>
          </p:cNvSpPr>
          <p:nvPr/>
        </p:nvSpPr>
        <p:spPr bwMode="auto">
          <a:xfrm>
            <a:off x="1258887" y="1508125"/>
            <a:ext cx="294985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000" b="1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oai</a:t>
            </a:r>
            <a:endParaRPr lang="en-US" sz="80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52226" name="TextBox 2"/>
          <p:cNvSpPr txBox="1">
            <a:spLocks noChangeArrowheads="1"/>
          </p:cNvSpPr>
          <p:nvPr/>
        </p:nvSpPr>
        <p:spPr bwMode="auto">
          <a:xfrm>
            <a:off x="1101791" y="3087688"/>
            <a:ext cx="323221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oay</a:t>
            </a:r>
            <a:endParaRPr lang="en-US" sz="80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725637" y="3095754"/>
            <a:ext cx="15970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y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12633" y="1491787"/>
            <a:ext cx="1752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o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endParaRPr lang="en-US" sz="80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831204" y="3090137"/>
            <a:ext cx="181133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a </a:t>
            </a:r>
            <a:endParaRPr lang="en-US" sz="80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grpSp>
        <p:nvGrpSpPr>
          <p:cNvPr id="52230" name="Group 7"/>
          <p:cNvGrpSpPr>
            <a:grpSpLocks/>
          </p:cNvGrpSpPr>
          <p:nvPr/>
        </p:nvGrpSpPr>
        <p:grpSpPr bwMode="auto">
          <a:xfrm>
            <a:off x="7483475" y="2139950"/>
            <a:ext cx="1963738" cy="1436688"/>
            <a:chOff x="3280" y="2363"/>
            <a:chExt cx="586" cy="488"/>
          </a:xfrm>
        </p:grpSpPr>
        <p:sp>
          <p:nvSpPr>
            <p:cNvPr id="52232" name="Line 8"/>
            <p:cNvSpPr>
              <a:spLocks noChangeShapeType="1"/>
            </p:cNvSpPr>
            <p:nvPr/>
          </p:nvSpPr>
          <p:spPr bwMode="auto">
            <a:xfrm flipV="1">
              <a:off x="3290" y="2363"/>
              <a:ext cx="557" cy="302"/>
            </a:xfrm>
            <a:prstGeom prst="line">
              <a:avLst/>
            </a:prstGeom>
            <a:noFill/>
            <a:ln w="76200">
              <a:solidFill>
                <a:srgbClr val="00B0F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3" name="Line 9"/>
            <p:cNvSpPr>
              <a:spLocks noChangeShapeType="1"/>
            </p:cNvSpPr>
            <p:nvPr/>
          </p:nvSpPr>
          <p:spPr bwMode="auto">
            <a:xfrm>
              <a:off x="3280" y="2685"/>
              <a:ext cx="586" cy="166"/>
            </a:xfrm>
            <a:prstGeom prst="line">
              <a:avLst/>
            </a:prstGeom>
            <a:noFill/>
            <a:ln w="76200">
              <a:solidFill>
                <a:srgbClr val="00B0F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2521962" y="1510817"/>
            <a:ext cx="1752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i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endParaRPr lang="en-US" sz="80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2073154" y="1499973"/>
            <a:ext cx="1752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a </a:t>
            </a:r>
            <a:endParaRPr lang="en-US" sz="80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52237" name="Line 13"/>
          <p:cNvSpPr>
            <a:spLocks noChangeShapeType="1"/>
          </p:cNvSpPr>
          <p:nvPr/>
        </p:nvSpPr>
        <p:spPr bwMode="auto">
          <a:xfrm>
            <a:off x="5543550" y="3087688"/>
            <a:ext cx="649288" cy="0"/>
          </a:xfrm>
          <a:prstGeom prst="line">
            <a:avLst/>
          </a:prstGeom>
          <a:noFill/>
          <a:ln w="76200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425928" y="3090137"/>
            <a:ext cx="130651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o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endParaRPr lang="en-US" sz="80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</p:spTree>
    <p:extLst>
      <p:ext uri="{BB962C8B-B14F-4D97-AF65-F5344CB8AC3E}">
        <p14:creationId xmlns:p14="http://schemas.microsoft.com/office/powerpoint/2010/main" val="201504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5.54785E-8 L 0.20976 0.118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0" y="5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45 0.00347 L 0.22673 -0.111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14" y="-5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0495E-6 L 0.33112 0.1215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00" y="61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76 -0.00023 L 0.34817 -0.108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14" y="-5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25335E-6 L 0.53099 -0.0020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025E-6 L 0.52434 -0.006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11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9" grpId="0"/>
      <p:bldP spid="2" grpId="0"/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1"/>
          <p:cNvSpPr txBox="1">
            <a:spLocks noChangeArrowheads="1"/>
          </p:cNvSpPr>
          <p:nvPr/>
        </p:nvSpPr>
        <p:spPr bwMode="auto">
          <a:xfrm>
            <a:off x="1258887" y="1508125"/>
            <a:ext cx="294985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000" b="1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u©y</a:t>
            </a:r>
            <a:endParaRPr lang="en-US" sz="80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52226" name="TextBox 2"/>
          <p:cNvSpPr txBox="1">
            <a:spLocks noChangeArrowheads="1"/>
          </p:cNvSpPr>
          <p:nvPr/>
        </p:nvSpPr>
        <p:spPr bwMode="auto">
          <a:xfrm>
            <a:off x="1101791" y="3087688"/>
            <a:ext cx="323221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oay</a:t>
            </a:r>
            <a:endParaRPr lang="en-US" sz="80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725637" y="3095754"/>
            <a:ext cx="15970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y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29749" y="1505855"/>
            <a:ext cx="1752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u </a:t>
            </a:r>
            <a:endParaRPr lang="en-US" sz="80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831204" y="3090137"/>
            <a:ext cx="181133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a </a:t>
            </a:r>
            <a:endParaRPr lang="en-US" sz="80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grpSp>
        <p:nvGrpSpPr>
          <p:cNvPr id="52230" name="Group 7"/>
          <p:cNvGrpSpPr>
            <a:grpSpLocks/>
          </p:cNvGrpSpPr>
          <p:nvPr/>
        </p:nvGrpSpPr>
        <p:grpSpPr bwMode="auto">
          <a:xfrm flipH="1">
            <a:off x="7674645" y="2182154"/>
            <a:ext cx="1370842" cy="1436688"/>
            <a:chOff x="3280" y="2363"/>
            <a:chExt cx="586" cy="488"/>
          </a:xfrm>
        </p:grpSpPr>
        <p:sp>
          <p:nvSpPr>
            <p:cNvPr id="52232" name="Line 8"/>
            <p:cNvSpPr>
              <a:spLocks noChangeShapeType="1"/>
            </p:cNvSpPr>
            <p:nvPr/>
          </p:nvSpPr>
          <p:spPr bwMode="auto">
            <a:xfrm flipV="1">
              <a:off x="3290" y="2363"/>
              <a:ext cx="557" cy="302"/>
            </a:xfrm>
            <a:prstGeom prst="line">
              <a:avLst/>
            </a:prstGeom>
            <a:noFill/>
            <a:ln w="76200">
              <a:solidFill>
                <a:srgbClr val="00B0F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3" name="Line 9"/>
            <p:cNvSpPr>
              <a:spLocks noChangeShapeType="1"/>
            </p:cNvSpPr>
            <p:nvPr/>
          </p:nvSpPr>
          <p:spPr bwMode="auto">
            <a:xfrm>
              <a:off x="3280" y="2685"/>
              <a:ext cx="586" cy="166"/>
            </a:xfrm>
            <a:prstGeom prst="line">
              <a:avLst/>
            </a:prstGeom>
            <a:noFill/>
            <a:ln w="76200">
              <a:solidFill>
                <a:srgbClr val="00B0F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2521962" y="1496749"/>
            <a:ext cx="1752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y </a:t>
            </a:r>
            <a:endParaRPr lang="en-US" sz="80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881081" y="1499973"/>
            <a:ext cx="1752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© </a:t>
            </a:r>
            <a:endParaRPr lang="en-US" sz="80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52237" name="Line 13"/>
          <p:cNvSpPr>
            <a:spLocks noChangeShapeType="1"/>
          </p:cNvSpPr>
          <p:nvPr/>
        </p:nvSpPr>
        <p:spPr bwMode="auto">
          <a:xfrm>
            <a:off x="5543550" y="3087688"/>
            <a:ext cx="649288" cy="0"/>
          </a:xfrm>
          <a:prstGeom prst="line">
            <a:avLst/>
          </a:prstGeom>
          <a:noFill/>
          <a:ln w="76200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425928" y="3090137"/>
            <a:ext cx="130651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o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endParaRPr lang="en-US" sz="80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</p:spTree>
    <p:extLst>
      <p:ext uri="{BB962C8B-B14F-4D97-AF65-F5344CB8AC3E}">
        <p14:creationId xmlns:p14="http://schemas.microsoft.com/office/powerpoint/2010/main" val="229954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1.48011E-6 L 0.50306 0.112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46" y="562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949E-7 -4.73636E-6 L 0.50345 -0.121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72" y="-60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1002E-6 3.87604E-6 L 0.20057 0.0016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22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0794E-6 5.55042E-8 L 0.20071 -0.0046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5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6111E-6 -1.05458E-6 L 0.32748 0.014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74" y="7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1373E-6 -9.3432E-7 L 0.32553 -0.0157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70" y="-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9" grpId="0"/>
      <p:bldP spid="2" grpId="0"/>
      <p:bldP spid="3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演示文稿11"/>
</p:tagLst>
</file>

<file path=ppt/theme/theme1.xml><?xml version="1.0" encoding="utf-8"?>
<a:theme xmlns:a="http://schemas.openxmlformats.org/drawingml/2006/main" name="Office 主题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2249</TotalTime>
  <Words>328</Words>
  <Application>Microsoft Office PowerPoint</Application>
  <PresentationFormat>Custom</PresentationFormat>
  <Paragraphs>121</Paragraphs>
  <Slides>34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演示文稿11</dc:title>
  <dc:creator>Administrator</dc:creator>
  <cp:lastModifiedBy>CTY REDSTAR</cp:lastModifiedBy>
  <cp:revision>179</cp:revision>
  <dcterms:created xsi:type="dcterms:W3CDTF">2017-09-16T09:15:00Z</dcterms:created>
  <dcterms:modified xsi:type="dcterms:W3CDTF">2025-03-17T03:08:55Z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2052-10.1.0.6747</vt:lpwstr>
  </property>
</Properties>
</file>