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7" r:id="rId3"/>
    <p:sldId id="441" r:id="rId4"/>
    <p:sldId id="433" r:id="rId5"/>
    <p:sldId id="444" r:id="rId6"/>
    <p:sldId id="443" r:id="rId7"/>
    <p:sldId id="442" r:id="rId8"/>
    <p:sldId id="440"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1E4"/>
    <a:srgbClr val="F7BB82"/>
    <a:srgbClr val="0000CC"/>
    <a:srgbClr val="E6E6E6"/>
    <a:srgbClr val="F4A14E"/>
    <a:srgbClr val="F8C492"/>
    <a:srgbClr val="FFFFFF"/>
    <a:srgbClr val="F8C391"/>
    <a:srgbClr val="CDA7C9"/>
    <a:srgbClr val="5BC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AC8D6-6F63-4BCD-BDF2-7A60EDBC1D30}" v="57" dt="2022-08-28T00:36:53.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9" d="100"/>
          <a:sy n="59" d="100"/>
        </p:scale>
        <p:origin x="706" y="48"/>
      </p:cViewPr>
      <p:guideLst>
        <p:guide orient="horz" pos="2832"/>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DDFAC8D6-6F63-4BCD-BDF2-7A60EDBC1D30}"/>
    <pc:docChg chg="undo custSel addSld delSld modSld sldOrd">
      <pc:chgData name="T H" userId="270efafb50020bd6" providerId="LiveId" clId="{DDFAC8D6-6F63-4BCD-BDF2-7A60EDBC1D30}" dt="2022-08-28T00:47:52.915" v="369" actId="20577"/>
      <pc:docMkLst>
        <pc:docMk/>
      </pc:docMkLst>
      <pc:sldChg chg="modSp mod">
        <pc:chgData name="T H" userId="270efafb50020bd6" providerId="LiveId" clId="{DDFAC8D6-6F63-4BCD-BDF2-7A60EDBC1D30}" dt="2022-08-28T00:46:50.644" v="357" actId="20577"/>
        <pc:sldMkLst>
          <pc:docMk/>
          <pc:sldMk cId="4184934910" sldId="427"/>
        </pc:sldMkLst>
        <pc:spChg chg="mod">
          <ac:chgData name="T H" userId="270efafb50020bd6" providerId="LiveId" clId="{DDFAC8D6-6F63-4BCD-BDF2-7A60EDBC1D30}" dt="2022-08-28T00:46:50.644" v="357" actId="20577"/>
          <ac:spMkLst>
            <pc:docMk/>
            <pc:sldMk cId="4184934910" sldId="427"/>
            <ac:spMk id="28" creationId="{00000000-0000-0000-0000-000000000000}"/>
          </ac:spMkLst>
        </pc:spChg>
        <pc:spChg chg="mod">
          <ac:chgData name="T H" userId="270efafb50020bd6" providerId="LiveId" clId="{DDFAC8D6-6F63-4BCD-BDF2-7A60EDBC1D30}" dt="2022-08-28T00:36:45.942" v="351" actId="1076"/>
          <ac:spMkLst>
            <pc:docMk/>
            <pc:sldMk cId="4184934910" sldId="427"/>
            <ac:spMk id="31" creationId="{00000000-0000-0000-0000-000000000000}"/>
          </ac:spMkLst>
        </pc:spChg>
        <pc:picChg chg="mod">
          <ac:chgData name="T H" userId="270efafb50020bd6" providerId="LiveId" clId="{DDFAC8D6-6F63-4BCD-BDF2-7A60EDBC1D30}" dt="2022-08-28T00:36:53.950" v="353" actId="1076"/>
          <ac:picMkLst>
            <pc:docMk/>
            <pc:sldMk cId="4184934910" sldId="427"/>
            <ac:picMk id="30" creationId="{00000000-0000-0000-0000-000000000000}"/>
          </ac:picMkLst>
        </pc:picChg>
      </pc:sldChg>
      <pc:sldChg chg="addSp delSp modSp mod modAnim">
        <pc:chgData name="T H" userId="270efafb50020bd6" providerId="LiveId" clId="{DDFAC8D6-6F63-4BCD-BDF2-7A60EDBC1D30}" dt="2022-08-28T00:47:27.296" v="361" actId="20577"/>
        <pc:sldMkLst>
          <pc:docMk/>
          <pc:sldMk cId="3348958241" sldId="433"/>
        </pc:sldMkLst>
        <pc:spChg chg="mod">
          <ac:chgData name="T H" userId="270efafb50020bd6" providerId="LiveId" clId="{DDFAC8D6-6F63-4BCD-BDF2-7A60EDBC1D30}" dt="2022-08-27T23:04:43.763" v="50" actId="255"/>
          <ac:spMkLst>
            <pc:docMk/>
            <pc:sldMk cId="3348958241" sldId="433"/>
            <ac:spMk id="2" creationId="{CAA51AA1-8B97-C1BA-0732-F2D494E11203}"/>
          </ac:spMkLst>
        </pc:spChg>
        <pc:spChg chg="mod">
          <ac:chgData name="T H" userId="270efafb50020bd6" providerId="LiveId" clId="{DDFAC8D6-6F63-4BCD-BDF2-7A60EDBC1D30}" dt="2022-08-28T00:47:27.296" v="361" actId="20577"/>
          <ac:spMkLst>
            <pc:docMk/>
            <pc:sldMk cId="3348958241" sldId="433"/>
            <ac:spMk id="3" creationId="{CD3A977E-0D50-9159-B9C0-FD75FC21D498}"/>
          </ac:spMkLst>
        </pc:spChg>
        <pc:spChg chg="mod">
          <ac:chgData name="T H" userId="270efafb50020bd6" providerId="LiveId" clId="{DDFAC8D6-6F63-4BCD-BDF2-7A60EDBC1D30}" dt="2022-08-27T23:10:46.535" v="100" actId="1076"/>
          <ac:spMkLst>
            <pc:docMk/>
            <pc:sldMk cId="3348958241" sldId="433"/>
            <ac:spMk id="5" creationId="{0AE28852-CD1C-1563-94C3-D62F77ACECB3}"/>
          </ac:spMkLst>
        </pc:spChg>
        <pc:spChg chg="add mod">
          <ac:chgData name="T H" userId="270efafb50020bd6" providerId="LiveId" clId="{DDFAC8D6-6F63-4BCD-BDF2-7A60EDBC1D30}" dt="2022-08-27T23:09:55.470" v="93" actId="1076"/>
          <ac:spMkLst>
            <pc:docMk/>
            <pc:sldMk cId="3348958241" sldId="433"/>
            <ac:spMk id="6" creationId="{D3B160DD-8CA9-A3D1-B9A1-FD7575B31D9A}"/>
          </ac:spMkLst>
        </pc:spChg>
        <pc:spChg chg="add del mod">
          <ac:chgData name="T H" userId="270efafb50020bd6" providerId="LiveId" clId="{DDFAC8D6-6F63-4BCD-BDF2-7A60EDBC1D30}" dt="2022-08-27T23:07:16.208" v="73" actId="478"/>
          <ac:spMkLst>
            <pc:docMk/>
            <pc:sldMk cId="3348958241" sldId="433"/>
            <ac:spMk id="7" creationId="{872C48F7-7C89-85A6-D926-6297A16EBC53}"/>
          </ac:spMkLst>
        </pc:spChg>
        <pc:spChg chg="add mod ord">
          <ac:chgData name="T H" userId="270efafb50020bd6" providerId="LiveId" clId="{DDFAC8D6-6F63-4BCD-BDF2-7A60EDBC1D30}" dt="2022-08-27T23:11:12.668" v="104" actId="14100"/>
          <ac:spMkLst>
            <pc:docMk/>
            <pc:sldMk cId="3348958241" sldId="433"/>
            <ac:spMk id="8" creationId="{07164390-9B59-299D-95FC-D53663ABB2E7}"/>
          </ac:spMkLst>
        </pc:spChg>
        <pc:grpChg chg="del mod">
          <ac:chgData name="T H" userId="270efafb50020bd6" providerId="LiveId" clId="{DDFAC8D6-6F63-4BCD-BDF2-7A60EDBC1D30}" dt="2022-08-27T23:05:47.112" v="65" actId="478"/>
          <ac:grpSpMkLst>
            <pc:docMk/>
            <pc:sldMk cId="3348958241" sldId="433"/>
            <ac:grpSpMk id="11" creationId="{86220A33-715C-7E98-A283-6F4CC9B3EEFD}"/>
          </ac:grpSpMkLst>
        </pc:grpChg>
        <pc:picChg chg="mod modCrop">
          <ac:chgData name="T H" userId="270efafb50020bd6" providerId="LiveId" clId="{DDFAC8D6-6F63-4BCD-BDF2-7A60EDBC1D30}" dt="2022-08-27T23:05:30.831" v="62" actId="1076"/>
          <ac:picMkLst>
            <pc:docMk/>
            <pc:sldMk cId="3348958241" sldId="433"/>
            <ac:picMk id="10" creationId="{23BA97C2-BC0E-E25E-2472-E0F84F0F6989}"/>
          </ac:picMkLst>
        </pc:picChg>
      </pc:sldChg>
      <pc:sldChg chg="modSp mod">
        <pc:chgData name="T H" userId="270efafb50020bd6" providerId="LiveId" clId="{DDFAC8D6-6F63-4BCD-BDF2-7A60EDBC1D30}" dt="2022-08-28T00:47:20.704" v="359" actId="20577"/>
        <pc:sldMkLst>
          <pc:docMk/>
          <pc:sldMk cId="529254061" sldId="437"/>
        </pc:sldMkLst>
        <pc:spChg chg="mod">
          <ac:chgData name="T H" userId="270efafb50020bd6" providerId="LiveId" clId="{DDFAC8D6-6F63-4BCD-BDF2-7A60EDBC1D30}" dt="2022-08-28T00:47:20.704" v="359" actId="20577"/>
          <ac:spMkLst>
            <pc:docMk/>
            <pc:sldMk cId="529254061" sldId="437"/>
            <ac:spMk id="4" creationId="{8E0DF2DF-71FD-6CB6-D745-6CD30D7CE103}"/>
          </ac:spMkLst>
        </pc:spChg>
        <pc:spChg chg="mod">
          <ac:chgData name="T H" userId="270efafb50020bd6" providerId="LiveId" clId="{DDFAC8D6-6F63-4BCD-BDF2-7A60EDBC1D30}" dt="2022-08-27T22:55:50.620" v="0" actId="207"/>
          <ac:spMkLst>
            <pc:docMk/>
            <pc:sldMk cId="529254061" sldId="437"/>
            <ac:spMk id="10" creationId="{00000000-0000-0000-0000-000000000000}"/>
          </ac:spMkLst>
        </pc:spChg>
        <pc:spChg chg="mod">
          <ac:chgData name="T H" userId="270efafb50020bd6" providerId="LiveId" clId="{DDFAC8D6-6F63-4BCD-BDF2-7A60EDBC1D30}" dt="2022-08-27T22:59:30.886" v="3" actId="255"/>
          <ac:spMkLst>
            <pc:docMk/>
            <pc:sldMk cId="529254061" sldId="437"/>
            <ac:spMk id="17" creationId="{200657E8-4FA8-0578-F377-DA7BEA5923B6}"/>
          </ac:spMkLst>
        </pc:spChg>
      </pc:sldChg>
      <pc:sldChg chg="addSp delSp modSp mod ord addAnim delAnim modAnim">
        <pc:chgData name="T H" userId="270efafb50020bd6" providerId="LiveId" clId="{DDFAC8D6-6F63-4BCD-BDF2-7A60EDBC1D30}" dt="2022-08-28T00:29:47.571" v="348" actId="478"/>
        <pc:sldMkLst>
          <pc:docMk/>
          <pc:sldMk cId="444781518" sldId="440"/>
        </pc:sldMkLst>
        <pc:spChg chg="del">
          <ac:chgData name="T H" userId="270efafb50020bd6" providerId="LiveId" clId="{DDFAC8D6-6F63-4BCD-BDF2-7A60EDBC1D30}" dt="2022-08-28T00:29:47.571" v="348" actId="478"/>
          <ac:spMkLst>
            <pc:docMk/>
            <pc:sldMk cId="444781518" sldId="440"/>
            <ac:spMk id="4" creationId="{8E0DF2DF-71FD-6CB6-D745-6CD30D7CE103}"/>
          </ac:spMkLst>
        </pc:spChg>
        <pc:spChg chg="del mod">
          <ac:chgData name="T H" userId="270efafb50020bd6" providerId="LiveId" clId="{DDFAC8D6-6F63-4BCD-BDF2-7A60EDBC1D30}" dt="2022-08-28T00:29:47.571" v="348" actId="478"/>
          <ac:spMkLst>
            <pc:docMk/>
            <pc:sldMk cId="444781518" sldId="440"/>
            <ac:spMk id="7" creationId="{0460865A-E4E8-9064-D32B-3DA7628F1CD7}"/>
          </ac:spMkLst>
        </pc:spChg>
        <pc:spChg chg="del mod topLvl">
          <ac:chgData name="T H" userId="270efafb50020bd6" providerId="LiveId" clId="{DDFAC8D6-6F63-4BCD-BDF2-7A60EDBC1D30}" dt="2022-08-28T00:11:17.008" v="269" actId="478"/>
          <ac:spMkLst>
            <pc:docMk/>
            <pc:sldMk cId="444781518" sldId="440"/>
            <ac:spMk id="21" creationId="{FDCCF3F0-CE38-63F2-0540-1054BA778EE7}"/>
          </ac:spMkLst>
        </pc:spChg>
        <pc:spChg chg="add del mod">
          <ac:chgData name="T H" userId="270efafb50020bd6" providerId="LiveId" clId="{DDFAC8D6-6F63-4BCD-BDF2-7A60EDBC1D30}" dt="2022-08-28T00:29:47.571" v="348" actId="478"/>
          <ac:spMkLst>
            <pc:docMk/>
            <pc:sldMk cId="444781518" sldId="440"/>
            <ac:spMk id="23" creationId="{E78D8B69-A866-8308-F7E5-38015DAD83B0}"/>
          </ac:spMkLst>
        </pc:spChg>
        <pc:spChg chg="del mod">
          <ac:chgData name="T H" userId="270efafb50020bd6" providerId="LiveId" clId="{DDFAC8D6-6F63-4BCD-BDF2-7A60EDBC1D30}" dt="2022-08-28T00:29:47.571" v="348" actId="478"/>
          <ac:spMkLst>
            <pc:docMk/>
            <pc:sldMk cId="444781518" sldId="440"/>
            <ac:spMk id="24" creationId="{CD8D5422-1DAF-AF31-6B03-72E188BBE85C}"/>
          </ac:spMkLst>
        </pc:spChg>
        <pc:grpChg chg="del">
          <ac:chgData name="T H" userId="270efafb50020bd6" providerId="LiveId" clId="{DDFAC8D6-6F63-4BCD-BDF2-7A60EDBC1D30}" dt="2022-08-28T00:11:17.008" v="269" actId="478"/>
          <ac:grpSpMkLst>
            <pc:docMk/>
            <pc:sldMk cId="444781518" sldId="440"/>
            <ac:grpSpMk id="22" creationId="{F6D36802-1C84-E354-31C5-49235C35AE9B}"/>
          </ac:grpSpMkLst>
        </pc:grpChg>
        <pc:grpChg chg="del">
          <ac:chgData name="T H" userId="270efafb50020bd6" providerId="LiveId" clId="{DDFAC8D6-6F63-4BCD-BDF2-7A60EDBC1D30}" dt="2022-08-28T00:29:47.571" v="348" actId="478"/>
          <ac:grpSpMkLst>
            <pc:docMk/>
            <pc:sldMk cId="444781518" sldId="440"/>
            <ac:grpSpMk id="26" creationId="{00000000-0000-0000-0000-000000000000}"/>
          </ac:grpSpMkLst>
        </pc:grpChg>
        <pc:graphicFrameChg chg="add del mod modGraphic">
          <ac:chgData name="T H" userId="270efafb50020bd6" providerId="LiveId" clId="{DDFAC8D6-6F63-4BCD-BDF2-7A60EDBC1D30}" dt="2022-08-28T00:10:37.932" v="258" actId="21"/>
          <ac:graphicFrameMkLst>
            <pc:docMk/>
            <pc:sldMk cId="444781518" sldId="440"/>
            <ac:graphicFrameMk id="2" creationId="{2C6B804B-B968-170A-3E5F-7B35A4DB2990}"/>
          </ac:graphicFrameMkLst>
        </pc:graphicFrameChg>
        <pc:graphicFrameChg chg="add del mod modGraphic">
          <ac:chgData name="T H" userId="270efafb50020bd6" providerId="LiveId" clId="{DDFAC8D6-6F63-4BCD-BDF2-7A60EDBC1D30}" dt="2022-08-28T00:29:47.571" v="348" actId="478"/>
          <ac:graphicFrameMkLst>
            <pc:docMk/>
            <pc:sldMk cId="444781518" sldId="440"/>
            <ac:graphicFrameMk id="3" creationId="{9CDDD39B-6FFC-351D-146E-5B83A84D42FA}"/>
          </ac:graphicFrameMkLst>
        </pc:graphicFrameChg>
        <pc:picChg chg="add del mod ord modCrop">
          <ac:chgData name="T H" userId="270efafb50020bd6" providerId="LiveId" clId="{DDFAC8D6-6F63-4BCD-BDF2-7A60EDBC1D30}" dt="2022-08-28T00:29:47.571" v="348" actId="478"/>
          <ac:picMkLst>
            <pc:docMk/>
            <pc:sldMk cId="444781518" sldId="440"/>
            <ac:picMk id="5" creationId="{6DE0F0DE-C55A-FA86-F5B7-79D02D586C01}"/>
          </ac:picMkLst>
        </pc:picChg>
        <pc:picChg chg="add del mod">
          <ac:chgData name="T H" userId="270efafb50020bd6" providerId="LiveId" clId="{DDFAC8D6-6F63-4BCD-BDF2-7A60EDBC1D30}" dt="2022-08-28T00:15:40.512" v="302" actId="478"/>
          <ac:picMkLst>
            <pc:docMk/>
            <pc:sldMk cId="444781518" sldId="440"/>
            <ac:picMk id="19" creationId="{84AC81BA-8A40-AA03-3219-A6B719613757}"/>
          </ac:picMkLst>
        </pc:picChg>
        <pc:picChg chg="del topLvl">
          <ac:chgData name="T H" userId="270efafb50020bd6" providerId="LiveId" clId="{DDFAC8D6-6F63-4BCD-BDF2-7A60EDBC1D30}" dt="2022-08-28T00:11:18.479" v="270" actId="478"/>
          <ac:picMkLst>
            <pc:docMk/>
            <pc:sldMk cId="444781518" sldId="440"/>
            <ac:picMk id="20" creationId="{EC052683-6ECE-D10B-3F14-094E98F3C902}"/>
          </ac:picMkLst>
        </pc:picChg>
      </pc:sldChg>
      <pc:sldChg chg="modSp mod">
        <pc:chgData name="T H" userId="270efafb50020bd6" providerId="LiveId" clId="{DDFAC8D6-6F63-4BCD-BDF2-7A60EDBC1D30}" dt="2022-08-28T00:47:52.915" v="369" actId="20577"/>
        <pc:sldMkLst>
          <pc:docMk/>
          <pc:sldMk cId="4247779290" sldId="441"/>
        </pc:sldMkLst>
        <pc:spChg chg="mod">
          <ac:chgData name="T H" userId="270efafb50020bd6" providerId="LiveId" clId="{DDFAC8D6-6F63-4BCD-BDF2-7A60EDBC1D30}" dt="2022-08-28T00:47:52.915" v="369" actId="20577"/>
          <ac:spMkLst>
            <pc:docMk/>
            <pc:sldMk cId="4247779290" sldId="441"/>
            <ac:spMk id="4" creationId="{8E0DF2DF-71FD-6CB6-D745-6CD30D7CE103}"/>
          </ac:spMkLst>
        </pc:spChg>
        <pc:spChg chg="mod">
          <ac:chgData name="T H" userId="270efafb50020bd6" providerId="LiveId" clId="{DDFAC8D6-6F63-4BCD-BDF2-7A60EDBC1D30}" dt="2022-08-27T22:59:10.501" v="2" actId="1076"/>
          <ac:spMkLst>
            <pc:docMk/>
            <pc:sldMk cId="4247779290" sldId="441"/>
            <ac:spMk id="10" creationId="{00000000-0000-0000-0000-000000000000}"/>
          </ac:spMkLst>
        </pc:spChg>
      </pc:sldChg>
      <pc:sldChg chg="addSp delSp modSp mod ord addAnim delAnim modAnim">
        <pc:chgData name="T H" userId="270efafb50020bd6" providerId="LiveId" clId="{DDFAC8D6-6F63-4BCD-BDF2-7A60EDBC1D30}" dt="2022-08-28T00:47:36.564" v="365" actId="20577"/>
        <pc:sldMkLst>
          <pc:docMk/>
          <pc:sldMk cId="426080750" sldId="442"/>
        </pc:sldMkLst>
        <pc:spChg chg="add mod">
          <ac:chgData name="T H" userId="270efafb50020bd6" providerId="LiveId" clId="{DDFAC8D6-6F63-4BCD-BDF2-7A60EDBC1D30}" dt="2022-08-28T00:08:24.058" v="253" actId="207"/>
          <ac:spMkLst>
            <pc:docMk/>
            <pc:sldMk cId="426080750" sldId="442"/>
            <ac:spMk id="3" creationId="{3AF97304-4515-EFE0-166B-1364B434A5FA}"/>
          </ac:spMkLst>
        </pc:spChg>
        <pc:spChg chg="mod">
          <ac:chgData name="T H" userId="270efafb50020bd6" providerId="LiveId" clId="{DDFAC8D6-6F63-4BCD-BDF2-7A60EDBC1D30}" dt="2022-08-28T00:47:36.564" v="365" actId="20577"/>
          <ac:spMkLst>
            <pc:docMk/>
            <pc:sldMk cId="426080750" sldId="442"/>
            <ac:spMk id="4" creationId="{8E0DF2DF-71FD-6CB6-D745-6CD30D7CE103}"/>
          </ac:spMkLst>
        </pc:spChg>
        <pc:spChg chg="add mod">
          <ac:chgData name="T H" userId="270efafb50020bd6" providerId="LiveId" clId="{DDFAC8D6-6F63-4BCD-BDF2-7A60EDBC1D30}" dt="2022-08-28T00:08:20.430" v="252" actId="207"/>
          <ac:spMkLst>
            <pc:docMk/>
            <pc:sldMk cId="426080750" sldId="442"/>
            <ac:spMk id="8" creationId="{D15662D5-08C4-AE9B-03BE-618CC022081D}"/>
          </ac:spMkLst>
        </pc:spChg>
        <pc:spChg chg="mod">
          <ac:chgData name="T H" userId="270efafb50020bd6" providerId="LiveId" clId="{DDFAC8D6-6F63-4BCD-BDF2-7A60EDBC1D30}" dt="2022-08-27T23:13:32.114" v="109" actId="115"/>
          <ac:spMkLst>
            <pc:docMk/>
            <pc:sldMk cId="426080750" sldId="442"/>
            <ac:spMk id="10" creationId="{00000000-0000-0000-0000-000000000000}"/>
          </ac:spMkLst>
        </pc:spChg>
        <pc:grpChg chg="del">
          <ac:chgData name="T H" userId="270efafb50020bd6" providerId="LiveId" clId="{DDFAC8D6-6F63-4BCD-BDF2-7A60EDBC1D30}" dt="2022-08-27T23:21:19.737" v="152" actId="21"/>
          <ac:grpSpMkLst>
            <pc:docMk/>
            <pc:sldMk cId="426080750" sldId="442"/>
            <ac:grpSpMk id="23" creationId="{27725D6D-D8A5-90A2-040E-A7A9E8D19928}"/>
          </ac:grpSpMkLst>
        </pc:grpChg>
        <pc:grpChg chg="del">
          <ac:chgData name="T H" userId="270efafb50020bd6" providerId="LiveId" clId="{DDFAC8D6-6F63-4BCD-BDF2-7A60EDBC1D30}" dt="2022-08-27T23:21:19.737" v="152" actId="21"/>
          <ac:grpSpMkLst>
            <pc:docMk/>
            <pc:sldMk cId="426080750" sldId="442"/>
            <ac:grpSpMk id="24" creationId="{611FBB86-0CC1-24A5-A726-AE9108B3E5B7}"/>
          </ac:grpSpMkLst>
        </pc:grpChg>
        <pc:grpChg chg="mod">
          <ac:chgData name="T H" userId="270efafb50020bd6" providerId="LiveId" clId="{DDFAC8D6-6F63-4BCD-BDF2-7A60EDBC1D30}" dt="2022-08-27T23:31:33.087" v="248" actId="14100"/>
          <ac:grpSpMkLst>
            <pc:docMk/>
            <pc:sldMk cId="426080750" sldId="442"/>
            <ac:grpSpMk id="25" creationId="{79A1272E-DAA8-6F20-A4D9-942F15D732FD}"/>
          </ac:grpSpMkLst>
        </pc:grpChg>
        <pc:grpChg chg="mod">
          <ac:chgData name="T H" userId="270efafb50020bd6" providerId="LiveId" clId="{DDFAC8D6-6F63-4BCD-BDF2-7A60EDBC1D30}" dt="2022-08-27T23:31:36.084" v="249" actId="14100"/>
          <ac:grpSpMkLst>
            <pc:docMk/>
            <pc:sldMk cId="426080750" sldId="442"/>
            <ac:grpSpMk id="31" creationId="{0368A6C9-EA21-61E9-C581-8D0C437582A0}"/>
          </ac:grpSpMkLst>
        </pc:grpChg>
        <pc:grpChg chg="add del mod">
          <ac:chgData name="T H" userId="270efafb50020bd6" providerId="LiveId" clId="{DDFAC8D6-6F63-4BCD-BDF2-7A60EDBC1D30}" dt="2022-08-27T23:30:35.430" v="233" actId="478"/>
          <ac:grpSpMkLst>
            <pc:docMk/>
            <pc:sldMk cId="426080750" sldId="442"/>
            <ac:grpSpMk id="1024" creationId="{8D046F9E-3A8A-6BA2-24B3-F1674B3E1DCB}"/>
          </ac:grpSpMkLst>
        </pc:grpChg>
      </pc:sldChg>
      <pc:sldChg chg="addSp delSp modSp add mod delAnim modAnim">
        <pc:chgData name="T H" userId="270efafb50020bd6" providerId="LiveId" clId="{DDFAC8D6-6F63-4BCD-BDF2-7A60EDBC1D30}" dt="2022-08-28T00:47:31.197" v="363" actId="20577"/>
        <pc:sldMkLst>
          <pc:docMk/>
          <pc:sldMk cId="799637204" sldId="443"/>
        </pc:sldMkLst>
        <pc:spChg chg="add mod">
          <ac:chgData name="T H" userId="270efafb50020bd6" providerId="LiveId" clId="{DDFAC8D6-6F63-4BCD-BDF2-7A60EDBC1D30}" dt="2022-08-27T23:24:00.073" v="182" actId="1076"/>
          <ac:spMkLst>
            <pc:docMk/>
            <pc:sldMk cId="799637204" sldId="443"/>
            <ac:spMk id="3" creationId="{94121B26-C436-2C40-648C-F1931293D9E4}"/>
          </ac:spMkLst>
        </pc:spChg>
        <pc:spChg chg="mod">
          <ac:chgData name="T H" userId="270efafb50020bd6" providerId="LiveId" clId="{DDFAC8D6-6F63-4BCD-BDF2-7A60EDBC1D30}" dt="2022-08-28T00:47:31.197" v="363" actId="20577"/>
          <ac:spMkLst>
            <pc:docMk/>
            <pc:sldMk cId="799637204" sldId="443"/>
            <ac:spMk id="4" creationId="{8E0DF2DF-71FD-6CB6-D745-6CD30D7CE103}"/>
          </ac:spMkLst>
        </pc:spChg>
        <pc:spChg chg="mod">
          <ac:chgData name="T H" userId="270efafb50020bd6" providerId="LiveId" clId="{DDFAC8D6-6F63-4BCD-BDF2-7A60EDBC1D30}" dt="2022-08-27T23:19:36.477" v="137" actId="1076"/>
          <ac:spMkLst>
            <pc:docMk/>
            <pc:sldMk cId="799637204" sldId="443"/>
            <ac:spMk id="9" creationId="{5C039CD6-59BD-9D9C-5AB1-6808BFBD2E3A}"/>
          </ac:spMkLst>
        </pc:spChg>
        <pc:spChg chg="mod">
          <ac:chgData name="T H" userId="270efafb50020bd6" providerId="LiveId" clId="{DDFAC8D6-6F63-4BCD-BDF2-7A60EDBC1D30}" dt="2022-08-27T23:31:58.335" v="250" actId="1076"/>
          <ac:spMkLst>
            <pc:docMk/>
            <pc:sldMk cId="799637204" sldId="443"/>
            <ac:spMk id="10" creationId="{00000000-0000-0000-0000-000000000000}"/>
          </ac:spMkLst>
        </pc:spChg>
        <pc:spChg chg="mod">
          <ac:chgData name="T H" userId="270efafb50020bd6" providerId="LiveId" clId="{DDFAC8D6-6F63-4BCD-BDF2-7A60EDBC1D30}" dt="2022-08-27T23:21:33.308" v="155"/>
          <ac:spMkLst>
            <pc:docMk/>
            <pc:sldMk cId="799637204" sldId="443"/>
            <ac:spMk id="13" creationId="{583D0BE7-7F7F-60FE-BAD9-FFEFDFD40897}"/>
          </ac:spMkLst>
        </pc:spChg>
        <pc:spChg chg="mod">
          <ac:chgData name="T H" userId="270efafb50020bd6" providerId="LiveId" clId="{DDFAC8D6-6F63-4BCD-BDF2-7A60EDBC1D30}" dt="2022-08-27T23:21:33.308" v="155"/>
          <ac:spMkLst>
            <pc:docMk/>
            <pc:sldMk cId="799637204" sldId="443"/>
            <ac:spMk id="20" creationId="{8F712516-F5D7-229F-4628-55A7BB5CF727}"/>
          </ac:spMkLst>
        </pc:spChg>
        <pc:spChg chg="add mod">
          <ac:chgData name="T H" userId="270efafb50020bd6" providerId="LiveId" clId="{DDFAC8D6-6F63-4BCD-BDF2-7A60EDBC1D30}" dt="2022-08-27T23:24:03.734" v="183" actId="1076"/>
          <ac:spMkLst>
            <pc:docMk/>
            <pc:sldMk cId="799637204" sldId="443"/>
            <ac:spMk id="33" creationId="{42E6FDD9-9EEF-2E0F-0E11-DE0C60F208DC}"/>
          </ac:spMkLst>
        </pc:spChg>
        <pc:spChg chg="del topLvl">
          <ac:chgData name="T H" userId="270efafb50020bd6" providerId="LiveId" clId="{DDFAC8D6-6F63-4BCD-BDF2-7A60EDBC1D30}" dt="2022-08-27T23:15:45.663" v="111" actId="478"/>
          <ac:spMkLst>
            <pc:docMk/>
            <pc:sldMk cId="799637204" sldId="443"/>
            <ac:spMk id="1026" creationId="{285BA46D-4B60-8A03-944E-313AC24C02E4}"/>
          </ac:spMkLst>
        </pc:spChg>
        <pc:grpChg chg="add mod">
          <ac:chgData name="T H" userId="270efafb50020bd6" providerId="LiveId" clId="{DDFAC8D6-6F63-4BCD-BDF2-7A60EDBC1D30}" dt="2022-08-27T23:25:31.893" v="191" actId="14100"/>
          <ac:grpSpMkLst>
            <pc:docMk/>
            <pc:sldMk cId="799637204" sldId="443"/>
            <ac:grpSpMk id="5" creationId="{A416B760-D662-8BE9-3CD9-872A161EF7F3}"/>
          </ac:grpSpMkLst>
        </pc:grpChg>
        <pc:grpChg chg="add mod">
          <ac:chgData name="T H" userId="270efafb50020bd6" providerId="LiveId" clId="{DDFAC8D6-6F63-4BCD-BDF2-7A60EDBC1D30}" dt="2022-08-27T23:25:37.679" v="192" actId="1076"/>
          <ac:grpSpMkLst>
            <pc:docMk/>
            <pc:sldMk cId="799637204" sldId="443"/>
            <ac:grpSpMk id="14" creationId="{6D12DC89-CC06-6461-371D-A67260124A25}"/>
          </ac:grpSpMkLst>
        </pc:grpChg>
        <pc:grpChg chg="del mod">
          <ac:chgData name="T H" userId="270efafb50020bd6" providerId="LiveId" clId="{DDFAC8D6-6F63-4BCD-BDF2-7A60EDBC1D30}" dt="2022-08-27T23:20:23.930" v="143" actId="478"/>
          <ac:grpSpMkLst>
            <pc:docMk/>
            <pc:sldMk cId="799637204" sldId="443"/>
            <ac:grpSpMk id="23" creationId="{27725D6D-D8A5-90A2-040E-A7A9E8D19928}"/>
          </ac:grpSpMkLst>
        </pc:grpChg>
        <pc:grpChg chg="del mod">
          <ac:chgData name="T H" userId="270efafb50020bd6" providerId="LiveId" clId="{DDFAC8D6-6F63-4BCD-BDF2-7A60EDBC1D30}" dt="2022-08-27T23:20:16.754" v="138" actId="478"/>
          <ac:grpSpMkLst>
            <pc:docMk/>
            <pc:sldMk cId="799637204" sldId="443"/>
            <ac:grpSpMk id="24" creationId="{611FBB86-0CC1-24A5-A726-AE9108B3E5B7}"/>
          </ac:grpSpMkLst>
        </pc:grpChg>
        <pc:grpChg chg="del mod">
          <ac:chgData name="T H" userId="270efafb50020bd6" providerId="LiveId" clId="{DDFAC8D6-6F63-4BCD-BDF2-7A60EDBC1D30}" dt="2022-08-27T23:20:18.340" v="141" actId="478"/>
          <ac:grpSpMkLst>
            <pc:docMk/>
            <pc:sldMk cId="799637204" sldId="443"/>
            <ac:grpSpMk id="25" creationId="{79A1272E-DAA8-6F20-A4D9-942F15D732FD}"/>
          </ac:grpSpMkLst>
        </pc:grpChg>
        <pc:grpChg chg="del mod">
          <ac:chgData name="T H" userId="270efafb50020bd6" providerId="LiveId" clId="{DDFAC8D6-6F63-4BCD-BDF2-7A60EDBC1D30}" dt="2022-08-27T23:20:17.508" v="140" actId="478"/>
          <ac:grpSpMkLst>
            <pc:docMk/>
            <pc:sldMk cId="799637204" sldId="443"/>
            <ac:grpSpMk id="31" creationId="{0368A6C9-EA21-61E9-C581-8D0C437582A0}"/>
          </ac:grpSpMkLst>
        </pc:grpChg>
        <pc:grpChg chg="del">
          <ac:chgData name="T H" userId="270efafb50020bd6" providerId="LiveId" clId="{DDFAC8D6-6F63-4BCD-BDF2-7A60EDBC1D30}" dt="2022-08-27T23:15:45.663" v="111" actId="478"/>
          <ac:grpSpMkLst>
            <pc:docMk/>
            <pc:sldMk cId="799637204" sldId="443"/>
            <ac:grpSpMk id="1024" creationId="{8D046F9E-3A8A-6BA2-24B3-F1674B3E1DCB}"/>
          </ac:grpSpMkLst>
        </pc:grpChg>
        <pc:picChg chg="mod">
          <ac:chgData name="T H" userId="270efafb50020bd6" providerId="LiveId" clId="{DDFAC8D6-6F63-4BCD-BDF2-7A60EDBC1D30}" dt="2022-08-27T23:21:33.308" v="155"/>
          <ac:picMkLst>
            <pc:docMk/>
            <pc:sldMk cId="799637204" sldId="443"/>
            <ac:picMk id="8" creationId="{D289A7C1-BC88-7D7F-B517-37ECEE1DD319}"/>
          </ac:picMkLst>
        </pc:picChg>
        <pc:picChg chg="mod">
          <ac:chgData name="T H" userId="270efafb50020bd6" providerId="LiveId" clId="{DDFAC8D6-6F63-4BCD-BDF2-7A60EDBC1D30}" dt="2022-08-27T23:21:33.308" v="155"/>
          <ac:picMkLst>
            <pc:docMk/>
            <pc:sldMk cId="799637204" sldId="443"/>
            <ac:picMk id="16" creationId="{20790A2F-1E2D-6598-7496-DACD7E5E311E}"/>
          </ac:picMkLst>
        </pc:picChg>
        <pc:picChg chg="del topLvl">
          <ac:chgData name="T H" userId="270efafb50020bd6" providerId="LiveId" clId="{DDFAC8D6-6F63-4BCD-BDF2-7A60EDBC1D30}" dt="2022-08-27T23:15:48.550" v="112" actId="478"/>
          <ac:picMkLst>
            <pc:docMk/>
            <pc:sldMk cId="799637204" sldId="443"/>
            <ac:picMk id="1025" creationId="{F5243064-51BB-8B63-EC07-C96D5E31F35E}"/>
          </ac:picMkLst>
        </pc:picChg>
      </pc:sldChg>
      <pc:sldChg chg="modSp add mod ord">
        <pc:chgData name="T H" userId="270efafb50020bd6" providerId="LiveId" clId="{DDFAC8D6-6F63-4BCD-BDF2-7A60EDBC1D30}" dt="2022-08-28T00:47:46.339" v="367" actId="20577"/>
        <pc:sldMkLst>
          <pc:docMk/>
          <pc:sldMk cId="230456866" sldId="444"/>
        </pc:sldMkLst>
        <pc:spChg chg="mod">
          <ac:chgData name="T H" userId="270efafb50020bd6" providerId="LiveId" clId="{DDFAC8D6-6F63-4BCD-BDF2-7A60EDBC1D30}" dt="2022-08-28T00:47:46.339" v="367" actId="20577"/>
          <ac:spMkLst>
            <pc:docMk/>
            <pc:sldMk cId="230456866" sldId="444"/>
            <ac:spMk id="4" creationId="{8E0DF2DF-71FD-6CB6-D745-6CD30D7CE103}"/>
          </ac:spMkLst>
        </pc:spChg>
      </pc:sldChg>
      <pc:sldChg chg="add del">
        <pc:chgData name="T H" userId="270efafb50020bd6" providerId="LiveId" clId="{DDFAC8D6-6F63-4BCD-BDF2-7A60EDBC1D30}" dt="2022-08-27T23:21:06.106" v="150" actId="47"/>
        <pc:sldMkLst>
          <pc:docMk/>
          <pc:sldMk cId="1361489488" sldId="444"/>
        </pc:sldMkLst>
      </pc:sldChg>
      <pc:sldChg chg="addSp delSp add del mod addAnim delAnim">
        <pc:chgData name="T H" userId="270efafb50020bd6" providerId="LiveId" clId="{DDFAC8D6-6F63-4BCD-BDF2-7A60EDBC1D30}" dt="2022-08-27T23:20:53.829" v="148" actId="2890"/>
        <pc:sldMkLst>
          <pc:docMk/>
          <pc:sldMk cId="3394810787" sldId="444"/>
        </pc:sldMkLst>
        <pc:grpChg chg="add del">
          <ac:chgData name="T H" userId="270efafb50020bd6" providerId="LiveId" clId="{DDFAC8D6-6F63-4BCD-BDF2-7A60EDBC1D30}" dt="2022-08-27T23:20:51.511" v="147" actId="21"/>
          <ac:grpSpMkLst>
            <pc:docMk/>
            <pc:sldMk cId="3394810787" sldId="444"/>
            <ac:grpSpMk id="1042" creationId="{D0C46C6B-A30C-FD3A-4D25-C171B3F2A662}"/>
          </ac:grpSpMkLst>
        </pc:grpChg>
        <pc:grpChg chg="add del">
          <ac:chgData name="T H" userId="270efafb50020bd6" providerId="LiveId" clId="{DDFAC8D6-6F63-4BCD-BDF2-7A60EDBC1D30}" dt="2022-08-27T23:20:51.511" v="147" actId="21"/>
          <ac:grpSpMkLst>
            <pc:docMk/>
            <pc:sldMk cId="3394810787" sldId="444"/>
            <ac:grpSpMk id="1043" creationId="{DB5B7797-7786-BB3F-4650-2E98184F1F5C}"/>
          </ac:grpSpMkLst>
        </pc:grpChg>
      </pc:sldChg>
      <pc:sldChg chg="addSp delSp modSp add del mod addAnim delAnim">
        <pc:chgData name="T H" userId="270efafb50020bd6" providerId="LiveId" clId="{DDFAC8D6-6F63-4BCD-BDF2-7A60EDBC1D30}" dt="2022-08-28T00:29:32.534" v="347" actId="2696"/>
        <pc:sldMkLst>
          <pc:docMk/>
          <pc:sldMk cId="1741866793" sldId="445"/>
        </pc:sldMkLst>
        <pc:spChg chg="mod">
          <ac:chgData name="T H" userId="270efafb50020bd6" providerId="LiveId" clId="{DDFAC8D6-6F63-4BCD-BDF2-7A60EDBC1D30}" dt="2022-08-28T00:19:15.088" v="321" actId="207"/>
          <ac:spMkLst>
            <pc:docMk/>
            <pc:sldMk cId="1741866793" sldId="445"/>
            <ac:spMk id="7" creationId="{0460865A-E4E8-9064-D32B-3DA7628F1CD7}"/>
          </ac:spMkLst>
        </pc:spChg>
        <pc:spChg chg="mod">
          <ac:chgData name="T H" userId="270efafb50020bd6" providerId="LiveId" clId="{DDFAC8D6-6F63-4BCD-BDF2-7A60EDBC1D30}" dt="2022-08-28T00:19:05.066" v="319" actId="1076"/>
          <ac:spMkLst>
            <pc:docMk/>
            <pc:sldMk cId="1741866793" sldId="445"/>
            <ac:spMk id="21" creationId="{FDCCF3F0-CE38-63F2-0540-1054BA778EE7}"/>
          </ac:spMkLst>
        </pc:spChg>
        <pc:picChg chg="add del mod">
          <ac:chgData name="T H" userId="270efafb50020bd6" providerId="LiveId" clId="{DDFAC8D6-6F63-4BCD-BDF2-7A60EDBC1D30}" dt="2022-08-28T00:19:00.853" v="318" actId="1076"/>
          <ac:picMkLst>
            <pc:docMk/>
            <pc:sldMk cId="1741866793" sldId="445"/>
            <ac:picMk id="19" creationId="{84AC81BA-8A40-AA03-3219-A6B719613757}"/>
          </ac:picMkLst>
        </pc:picChg>
        <pc:picChg chg="mod">
          <ac:chgData name="T H" userId="270efafb50020bd6" providerId="LiveId" clId="{DDFAC8D6-6F63-4BCD-BDF2-7A60EDBC1D30}" dt="2022-08-28T00:19:06.718" v="320" actId="1076"/>
          <ac:picMkLst>
            <pc:docMk/>
            <pc:sldMk cId="1741866793" sldId="445"/>
            <ac:picMk id="20" creationId="{EC052683-6ECE-D10B-3F14-094E98F3C9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2.wdp"/><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9.png"/><Relationship Id="rId4" Type="http://schemas.microsoft.com/office/2007/relationships/hdphoto" Target="../media/hdphoto2.wdp"/><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811762" y="3768149"/>
            <a:ext cx="138684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17: CƠ QUAN THẦN KINH (T3)</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919" y="556420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495115"/>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699294" y="1570293"/>
            <a:ext cx="14878051"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a:t>
            </a:r>
            <a:r>
              <a:rPr lang="nl-NL" sz="3600" b="1" u="sng">
                <a:solidFill>
                  <a:srgbClr val="FF0000"/>
                </a:solidFill>
                <a:latin typeface="Times New Roman" pitchFamily="18" charset="0"/>
                <a:cs typeface="Times New Roman" pitchFamily="18" charset="0"/>
              </a:rPr>
              <a:t>Bảo vệ cơ quan thần kinh</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pic>
        <p:nvPicPr>
          <p:cNvPr id="1026" name="Picture 2" descr="Hình ảnh Học Sinh Hoạt Hình PNG, Vector, PSD, và biểu tượng để tải về miễn  phí | pngtree">
            <a:extLst>
              <a:ext uri="{FF2B5EF4-FFF2-40B4-BE49-F238E27FC236}">
                <a16:creationId xmlns:a16="http://schemas.microsoft.com/office/drawing/2014/main" id="{8819ADDD-3CF1-EE3B-92F6-50A494FE6C9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944" b="95278" l="10000" r="90000">
                        <a14:foregroundMark x1="41944" y1="7500" x2="54722" y2="14167"/>
                        <a14:foregroundMark x1="56944" y1="24722" x2="56944" y2="24722"/>
                        <a14:foregroundMark x1="44167" y1="25278" x2="44167" y2="25278"/>
                        <a14:foregroundMark x1="43056" y1="25278" x2="40278" y2="33056"/>
                        <a14:foregroundMark x1="56944" y1="23056" x2="54722" y2="28611"/>
                        <a14:foregroundMark x1="41389" y1="23611" x2="40833" y2="30278"/>
                        <a14:foregroundMark x1="27500" y1="33611" x2="27500" y2="33611"/>
                        <a14:foregroundMark x1="44167" y1="45833" x2="44167" y2="45833"/>
                        <a14:foregroundMark x1="46389" y1="55833" x2="46389" y2="55833"/>
                        <a14:foregroundMark x1="45278" y1="48611" x2="46944" y2="59722"/>
                        <a14:foregroundMark x1="53611" y1="48611" x2="54167" y2="61389"/>
                        <a14:foregroundMark x1="58056" y1="45278" x2="58611" y2="49167"/>
                        <a14:foregroundMark x1="52500" y1="49722" x2="51389" y2="68056"/>
                        <a14:foregroundMark x1="39167" y1="45833" x2="41389" y2="48611"/>
                        <a14:foregroundMark x1="40278" y1="95278" x2="46389" y2="92500"/>
                        <a14:foregroundMark x1="68056" y1="86389" x2="64722" y2="94167"/>
                        <a14:foregroundMark x1="65833" y1="83611" x2="65833" y2="83611"/>
                        <a14:foregroundMark x1="49722" y1="89167" x2="49722" y2="89167"/>
                        <a14:foregroundMark x1="50278" y1="37500" x2="50278" y2="37500"/>
                        <a14:foregroundMark x1="41944" y1="61944" x2="41944" y2="61944"/>
                        <a14:foregroundMark x1="41389" y1="1944" x2="52500" y2="3611"/>
                        <a14:foregroundMark x1="40833" y1="43611" x2="44722" y2="65833"/>
                        <a14:foregroundMark x1="67500" y1="84722" x2="67500" y2="84722"/>
                      </a14:backgroundRemoval>
                    </a14:imgEffect>
                  </a14:imgLayer>
                </a14:imgProps>
              </a:ext>
              <a:ext uri="{28A0092B-C50C-407E-A947-70E740481C1C}">
                <a14:useLocalDpi xmlns:a14="http://schemas.microsoft.com/office/drawing/2010/main" val="0"/>
              </a:ext>
            </a:extLst>
          </a:blip>
          <a:srcRect/>
          <a:stretch>
            <a:fillRect/>
          </a:stretch>
        </p:blipFill>
        <p:spPr bwMode="auto">
          <a:xfrm>
            <a:off x="13243719" y="7032561"/>
            <a:ext cx="2111439" cy="2111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0" y="6581365"/>
            <a:ext cx="2782632" cy="27826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E17A15D6-9A62-6301-B4D9-B72C778E5853}"/>
              </a:ext>
            </a:extLst>
          </p:cNvPr>
          <p:cNvGrpSpPr/>
          <p:nvPr/>
        </p:nvGrpSpPr>
        <p:grpSpPr>
          <a:xfrm>
            <a:off x="280981" y="2235674"/>
            <a:ext cx="14018458" cy="1394439"/>
            <a:chOff x="1204120" y="2488588"/>
            <a:chExt cx="14321703" cy="1471610"/>
          </a:xfrm>
        </p:grpSpPr>
        <p:pic>
          <p:nvPicPr>
            <p:cNvPr id="16" name="Picture 15">
              <a:extLst>
                <a:ext uri="{FF2B5EF4-FFF2-40B4-BE49-F238E27FC236}">
                  <a16:creationId xmlns:a16="http://schemas.microsoft.com/office/drawing/2014/main" id="{1CF19A25-AE16-6018-FD1A-5E49777FAE92}"/>
                </a:ext>
              </a:extLst>
            </p:cNvPr>
            <p:cNvPicPr>
              <a:picLocks noChangeAspect="1"/>
            </p:cNvPicPr>
            <p:nvPr/>
          </p:nvPicPr>
          <p:blipFill rotWithShape="1">
            <a:blip r:embed="rId7"/>
            <a:srcRect r="91601"/>
            <a:stretch/>
          </p:blipFill>
          <p:spPr>
            <a:xfrm>
              <a:off x="1204120" y="2488588"/>
              <a:ext cx="1108168" cy="1206256"/>
            </a:xfrm>
            <a:prstGeom prst="rect">
              <a:avLst/>
            </a:prstGeom>
          </p:spPr>
        </p:pic>
        <p:sp>
          <p:nvSpPr>
            <p:cNvPr id="17" name="TextBox 16">
              <a:extLst>
                <a:ext uri="{FF2B5EF4-FFF2-40B4-BE49-F238E27FC236}">
                  <a16:creationId xmlns:a16="http://schemas.microsoft.com/office/drawing/2014/main" id="{200657E8-4FA8-0578-F377-DA7BEA5923B6}"/>
                </a:ext>
              </a:extLst>
            </p:cNvPr>
            <p:cNvSpPr txBox="1"/>
            <p:nvPr/>
          </p:nvSpPr>
          <p:spPr>
            <a:xfrm>
              <a:off x="2331251" y="2693440"/>
              <a:ext cx="13194572" cy="1266758"/>
            </a:xfrm>
            <a:prstGeom prst="rect">
              <a:avLst/>
            </a:prstGeom>
            <a:solidFill>
              <a:schemeClr val="bg1"/>
            </a:solidFill>
          </p:spPr>
          <p:txBody>
            <a:bodyPr wrap="square" rtlCol="0">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2. Theo em, trạng thái cảm xúc nào dưới đây có lợi hoặc có hại đối với cơ quan thần kinh?</a:t>
              </a:r>
            </a:p>
          </p:txBody>
        </p:sp>
      </p:grpSp>
      <p:grpSp>
        <p:nvGrpSpPr>
          <p:cNvPr id="24" name="Group 23">
            <a:extLst>
              <a:ext uri="{FF2B5EF4-FFF2-40B4-BE49-F238E27FC236}">
                <a16:creationId xmlns:a16="http://schemas.microsoft.com/office/drawing/2014/main" id="{5455D4F2-076E-09F5-B61E-8EE31518AC7F}"/>
              </a:ext>
            </a:extLst>
          </p:cNvPr>
          <p:cNvGrpSpPr/>
          <p:nvPr/>
        </p:nvGrpSpPr>
        <p:grpSpPr>
          <a:xfrm>
            <a:off x="8680070" y="4676811"/>
            <a:ext cx="4973094" cy="4292525"/>
            <a:chOff x="8680070" y="4676811"/>
            <a:chExt cx="4973094" cy="4292525"/>
          </a:xfrm>
        </p:grpSpPr>
        <p:sp>
          <p:nvSpPr>
            <p:cNvPr id="18" name="Rectangle: Rounded Corners 17">
              <a:extLst>
                <a:ext uri="{FF2B5EF4-FFF2-40B4-BE49-F238E27FC236}">
                  <a16:creationId xmlns:a16="http://schemas.microsoft.com/office/drawing/2014/main" id="{BC936BF5-5DEB-74C3-459D-775EB41F7A54}"/>
                </a:ext>
              </a:extLst>
            </p:cNvPr>
            <p:cNvSpPr/>
            <p:nvPr/>
          </p:nvSpPr>
          <p:spPr>
            <a:xfrm>
              <a:off x="8680070" y="4676811"/>
              <a:ext cx="4973094" cy="4292525"/>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DD4EFE7-6078-C713-05C7-83956FABC38F}"/>
                </a:ext>
              </a:extLst>
            </p:cNvPr>
            <p:cNvCxnSpPr/>
            <p:nvPr/>
          </p:nvCxnSpPr>
          <p:spPr>
            <a:xfrm>
              <a:off x="8680070" y="5597100"/>
              <a:ext cx="4973094"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031" name="Group 1030">
            <a:extLst>
              <a:ext uri="{FF2B5EF4-FFF2-40B4-BE49-F238E27FC236}">
                <a16:creationId xmlns:a16="http://schemas.microsoft.com/office/drawing/2014/main" id="{0C389A0D-F793-1D3A-317A-6E51097D8EC6}"/>
              </a:ext>
            </a:extLst>
          </p:cNvPr>
          <p:cNvGrpSpPr/>
          <p:nvPr/>
        </p:nvGrpSpPr>
        <p:grpSpPr>
          <a:xfrm>
            <a:off x="2499519" y="4728510"/>
            <a:ext cx="5038593" cy="4292525"/>
            <a:chOff x="2557976" y="4728510"/>
            <a:chExt cx="5038593" cy="4292525"/>
          </a:xfrm>
        </p:grpSpPr>
        <p:grpSp>
          <p:nvGrpSpPr>
            <p:cNvPr id="23" name="Group 22">
              <a:extLst>
                <a:ext uri="{FF2B5EF4-FFF2-40B4-BE49-F238E27FC236}">
                  <a16:creationId xmlns:a16="http://schemas.microsoft.com/office/drawing/2014/main" id="{96BC8069-93F8-2F0A-5C2D-470CDB3A2A35}"/>
                </a:ext>
              </a:extLst>
            </p:cNvPr>
            <p:cNvGrpSpPr/>
            <p:nvPr/>
          </p:nvGrpSpPr>
          <p:grpSpPr>
            <a:xfrm>
              <a:off x="2557976" y="4728510"/>
              <a:ext cx="5038593" cy="4292525"/>
              <a:chOff x="2566326" y="4676812"/>
              <a:chExt cx="5038593" cy="4292525"/>
            </a:xfrm>
          </p:grpSpPr>
          <p:sp>
            <p:nvSpPr>
              <p:cNvPr id="19" name="Rectangle: Rounded Corners 18">
                <a:extLst>
                  <a:ext uri="{FF2B5EF4-FFF2-40B4-BE49-F238E27FC236}">
                    <a16:creationId xmlns:a16="http://schemas.microsoft.com/office/drawing/2014/main" id="{FBA914AB-1927-3406-5599-921E8A8E9556}"/>
                  </a:ext>
                </a:extLst>
              </p:cNvPr>
              <p:cNvSpPr/>
              <p:nvPr/>
            </p:nvSpPr>
            <p:spPr>
              <a:xfrm>
                <a:off x="2566326" y="4676812"/>
                <a:ext cx="5030243" cy="4292525"/>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02A91AE-DBBB-5D9F-CE40-3E5CCE2DC778}"/>
                  </a:ext>
                </a:extLst>
              </p:cNvPr>
              <p:cNvCxnSpPr/>
              <p:nvPr/>
            </p:nvCxnSpPr>
            <p:spPr>
              <a:xfrm>
                <a:off x="2631825" y="5637000"/>
                <a:ext cx="4973094"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1" name="Rectangle: Rounded Corners 30">
              <a:extLst>
                <a:ext uri="{FF2B5EF4-FFF2-40B4-BE49-F238E27FC236}">
                  <a16:creationId xmlns:a16="http://schemas.microsoft.com/office/drawing/2014/main" id="{68DF6714-EC86-1A9E-F191-7E5F6E545A39}"/>
                </a:ext>
              </a:extLst>
            </p:cNvPr>
            <p:cNvSpPr/>
            <p:nvPr/>
          </p:nvSpPr>
          <p:spPr>
            <a:xfrm>
              <a:off x="3566319" y="4953000"/>
              <a:ext cx="2743200" cy="617225"/>
            </a:xfrm>
            <a:prstGeom prst="roundRect">
              <a:avLst/>
            </a:prstGeom>
            <a:solidFill>
              <a:srgbClr val="ACD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Có lợi</a:t>
              </a:r>
            </a:p>
          </p:txBody>
        </p:sp>
      </p:grpSp>
      <p:sp>
        <p:nvSpPr>
          <p:cNvPr id="1024" name="Rectangle: Rounded Corners 1023">
            <a:extLst>
              <a:ext uri="{FF2B5EF4-FFF2-40B4-BE49-F238E27FC236}">
                <a16:creationId xmlns:a16="http://schemas.microsoft.com/office/drawing/2014/main" id="{EE971D1B-DE77-A79D-52FD-C08DFE38C820}"/>
              </a:ext>
            </a:extLst>
          </p:cNvPr>
          <p:cNvSpPr/>
          <p:nvPr/>
        </p:nvSpPr>
        <p:spPr>
          <a:xfrm>
            <a:off x="9847274" y="4854031"/>
            <a:ext cx="2743200" cy="617225"/>
          </a:xfrm>
          <a:prstGeom prst="roundRect">
            <a:avLst/>
          </a:prstGeom>
          <a:solidFill>
            <a:srgbClr val="ACD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Có hại</a:t>
            </a:r>
          </a:p>
        </p:txBody>
      </p:sp>
      <p:sp>
        <p:nvSpPr>
          <p:cNvPr id="1025" name="vui vẻ">
            <a:extLst>
              <a:ext uri="{FF2B5EF4-FFF2-40B4-BE49-F238E27FC236}">
                <a16:creationId xmlns:a16="http://schemas.microsoft.com/office/drawing/2014/main" id="{760552B4-C010-0935-1FFD-CDFCA02F0D45}"/>
              </a:ext>
            </a:extLst>
          </p:cNvPr>
          <p:cNvSpPr/>
          <p:nvPr/>
        </p:nvSpPr>
        <p:spPr>
          <a:xfrm>
            <a:off x="2979626" y="3551994"/>
            <a:ext cx="1905000" cy="690805"/>
          </a:xfrm>
          <a:prstGeom prst="roundRect">
            <a:avLst>
              <a:gd name="adj" fmla="val 50000"/>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Vui vẻ</a:t>
            </a:r>
          </a:p>
        </p:txBody>
      </p:sp>
      <p:sp>
        <p:nvSpPr>
          <p:cNvPr id="1027" name="so hai">
            <a:extLst>
              <a:ext uri="{FF2B5EF4-FFF2-40B4-BE49-F238E27FC236}">
                <a16:creationId xmlns:a16="http://schemas.microsoft.com/office/drawing/2014/main" id="{85F68EB6-8053-463E-A53B-F796DA138674}"/>
              </a:ext>
            </a:extLst>
          </p:cNvPr>
          <p:cNvSpPr/>
          <p:nvPr/>
        </p:nvSpPr>
        <p:spPr>
          <a:xfrm>
            <a:off x="5791390" y="3551994"/>
            <a:ext cx="1905000" cy="690805"/>
          </a:xfrm>
          <a:prstGeom prst="roundRect">
            <a:avLst>
              <a:gd name="adj" fmla="val 50000"/>
            </a:avLst>
          </a:prstGeom>
          <a:ln w="38100">
            <a:solidFill>
              <a:srgbClr val="F082A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Sợ hãi</a:t>
            </a:r>
          </a:p>
        </p:txBody>
      </p:sp>
      <p:sp>
        <p:nvSpPr>
          <p:cNvPr id="1029" name="buc tưc">
            <a:extLst>
              <a:ext uri="{FF2B5EF4-FFF2-40B4-BE49-F238E27FC236}">
                <a16:creationId xmlns:a16="http://schemas.microsoft.com/office/drawing/2014/main" id="{3EE74CE5-9563-96EE-3D0A-A59CDB407892}"/>
              </a:ext>
            </a:extLst>
          </p:cNvPr>
          <p:cNvSpPr/>
          <p:nvPr/>
        </p:nvSpPr>
        <p:spPr>
          <a:xfrm>
            <a:off x="8603154" y="3551994"/>
            <a:ext cx="1905000" cy="690805"/>
          </a:xfrm>
          <a:prstGeom prst="roundRect">
            <a:avLst>
              <a:gd name="adj" fmla="val 50000"/>
            </a:avLst>
          </a:prstGeom>
          <a:ln w="38100">
            <a:solidFill>
              <a:srgbClr val="5BC6F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Bực tức</a:t>
            </a:r>
          </a:p>
        </p:txBody>
      </p:sp>
      <p:sp>
        <p:nvSpPr>
          <p:cNvPr id="1030" name="lo lắng">
            <a:extLst>
              <a:ext uri="{FF2B5EF4-FFF2-40B4-BE49-F238E27FC236}">
                <a16:creationId xmlns:a16="http://schemas.microsoft.com/office/drawing/2014/main" id="{66EFA6F6-6FCD-5036-A50F-4C5AEF895C22}"/>
              </a:ext>
            </a:extLst>
          </p:cNvPr>
          <p:cNvSpPr/>
          <p:nvPr/>
        </p:nvSpPr>
        <p:spPr>
          <a:xfrm>
            <a:off x="11414919" y="3551994"/>
            <a:ext cx="1905000" cy="690805"/>
          </a:xfrm>
          <a:prstGeom prst="roundRect">
            <a:avLst>
              <a:gd name="adj" fmla="val 50000"/>
            </a:avLst>
          </a:prstGeom>
          <a:ln w="38100">
            <a:solidFill>
              <a:srgbClr val="CDA7C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Lo lắng</a:t>
            </a:r>
          </a:p>
        </p:txBody>
      </p:sp>
    </p:spTree>
    <p:extLst>
      <p:ext uri="{BB962C8B-B14F-4D97-AF65-F5344CB8AC3E}">
        <p14:creationId xmlns:p14="http://schemas.microsoft.com/office/powerpoint/2010/main" val="529254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25"/>
                    </p:tgtEl>
                  </p:cond>
                </p:stCondLst>
                <p:endSync evt="end" delay="0">
                  <p:rtn val="all"/>
                </p:endSync>
                <p:childTnLst>
                  <p:par>
                    <p:cTn id="9" fill="hold">
                      <p:stCondLst>
                        <p:cond delay="0"/>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17205E-6 4.72222E-6 L 0.06252 0.27378 " pathEditMode="relative" rAng="0" ptsTypes="AA">
                                      <p:cBhvr>
                                        <p:cTn id="12" dur="2000" fill="hold"/>
                                        <p:tgtEl>
                                          <p:spTgt spid="1025"/>
                                        </p:tgtEl>
                                        <p:attrNameLst>
                                          <p:attrName>ppt_x</p:attrName>
                                          <p:attrName>ppt_y</p:attrName>
                                        </p:attrNameLst>
                                      </p:cBhvr>
                                      <p:rCtr x="3121" y="13681"/>
                                    </p:animMotion>
                                  </p:childTnLst>
                                </p:cTn>
                              </p:par>
                            </p:childTnLst>
                          </p:cTn>
                        </p:par>
                      </p:childTnLst>
                    </p:cTn>
                  </p:par>
                </p:childTnLst>
              </p:cTn>
              <p:nextCondLst>
                <p:cond evt="onClick" delay="0">
                  <p:tgtEl>
                    <p:spTgt spid="1025"/>
                  </p:tgtEl>
                </p:cond>
              </p:nextCondLst>
            </p:seq>
            <p:seq concurrent="1" nextAc="seek">
              <p:cTn id="13" restart="whenNotActive" fill="hold" evtFilter="cancelBubble" nodeType="interactiveSeq">
                <p:stCondLst>
                  <p:cond evt="onClick" delay="0">
                    <p:tgtEl>
                      <p:spTgt spid="1027"/>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2.23934E-6 4.72222E-6 L 0.2016 0.26545 " pathEditMode="relative" rAng="0" ptsTypes="AA">
                                      <p:cBhvr>
                                        <p:cTn id="17" dur="2000" fill="hold"/>
                                        <p:tgtEl>
                                          <p:spTgt spid="1027"/>
                                        </p:tgtEl>
                                        <p:attrNameLst>
                                          <p:attrName>ppt_x</p:attrName>
                                          <p:attrName>ppt_y</p:attrName>
                                        </p:attrNameLst>
                                      </p:cBhvr>
                                      <p:rCtr x="10075" y="13264"/>
                                    </p:animMotion>
                                  </p:childTnLst>
                                </p:cTn>
                              </p:par>
                            </p:childTnLst>
                          </p:cTn>
                        </p:par>
                      </p:childTnLst>
                    </p:cTn>
                  </p:par>
                </p:childTnLst>
              </p:cTn>
              <p:nextCondLst>
                <p:cond evt="onClick" delay="0">
                  <p:tgtEl>
                    <p:spTgt spid="1027"/>
                  </p:tgtEl>
                </p:cond>
              </p:nextCondLst>
            </p:seq>
            <p:seq concurrent="1" nextAc="seek">
              <p:cTn id="18" restart="whenNotActive" fill="hold" evtFilter="cancelBubble" nodeType="interactiveSeq">
                <p:stCondLst>
                  <p:cond evt="onClick" delay="0">
                    <p:tgtEl>
                      <p:spTgt spid="102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30664E-6 -0.00539 L 0.16853 0.26736 " pathEditMode="relative" rAng="0" ptsTypes="AA">
                                      <p:cBhvr>
                                        <p:cTn id="22" dur="2000" fill="hold"/>
                                        <p:tgtEl>
                                          <p:spTgt spid="1029"/>
                                        </p:tgtEl>
                                        <p:attrNameLst>
                                          <p:attrName>ppt_x</p:attrName>
                                          <p:attrName>ppt_y</p:attrName>
                                        </p:attrNameLst>
                                      </p:cBhvr>
                                      <p:rCtr x="8427" y="13628"/>
                                    </p:animMotion>
                                  </p:childTnLst>
                                </p:cTn>
                              </p:par>
                            </p:childTnLst>
                          </p:cTn>
                        </p:par>
                      </p:childTnLst>
                    </p:cTn>
                  </p:par>
                </p:childTnLst>
              </p:cTn>
              <p:nextCondLst>
                <p:cond evt="onClick" delay="0">
                  <p:tgtEl>
                    <p:spTgt spid="1029"/>
                  </p:tgtEl>
                </p:cond>
              </p:nextCondLst>
            </p:seq>
            <p:seq concurrent="1" nextAc="seek">
              <p:cTn id="23" restart="whenNotActive" fill="hold" evtFilter="cancelBubble" nodeType="interactiveSeq">
                <p:stCondLst>
                  <p:cond evt="onClick" delay="0">
                    <p:tgtEl>
                      <p:spTgt spid="1030"/>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4.84151E-6 4.72222E-6 L -0.07852 0.38211 " pathEditMode="relative" rAng="0" ptsTypes="AA">
                                      <p:cBhvr>
                                        <p:cTn id="27" dur="2000" fill="hold"/>
                                        <p:tgtEl>
                                          <p:spTgt spid="1030"/>
                                        </p:tgtEl>
                                        <p:attrNameLst>
                                          <p:attrName>ppt_x</p:attrName>
                                          <p:attrName>ppt_y</p:attrName>
                                        </p:attrNameLst>
                                      </p:cBhvr>
                                      <p:rCtr x="-3931" y="19097"/>
                                    </p:animMotion>
                                  </p:childTnLst>
                                </p:cTn>
                              </p:par>
                            </p:childTnLst>
                          </p:cTn>
                        </p:par>
                      </p:childTnLst>
                    </p:cTn>
                  </p:par>
                </p:childTnLst>
              </p:cTn>
              <p:nextCondLst>
                <p:cond evt="onClick" delay="0">
                  <p:tgtEl>
                    <p:spTgt spid="1030"/>
                  </p:tgtEl>
                </p:cond>
              </p:nextCondLst>
            </p:seq>
          </p:childTnLst>
        </p:cTn>
      </p:par>
    </p:tnLst>
    <p:bldLst>
      <p:bldP spid="1025" grpId="0" animBg="1"/>
      <p:bldP spid="1027" grpId="0" animBg="1"/>
      <p:bldP spid="1029" grpId="0" animBg="1"/>
      <p:bldP spid="10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77384" y="1610357"/>
            <a:ext cx="14878051"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1. </a:t>
            </a:r>
            <a:r>
              <a:rPr lang="nl-NL" sz="3600" b="1">
                <a:solidFill>
                  <a:srgbClr val="FF0000"/>
                </a:solidFill>
                <a:latin typeface="Times New Roman" pitchFamily="18" charset="0"/>
                <a:cs typeface="Times New Roman" pitchFamily="18" charset="0"/>
              </a:rPr>
              <a:t>Bảo vệ cơ quan thần kinh</a:t>
            </a:r>
            <a:endParaRPr lang="en-US" sz="3600" b="1">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13757403" y="281942"/>
            <a:ext cx="2782632" cy="27826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50E082C-05ED-E902-4B25-FF263EF0ADCC}"/>
              </a:ext>
            </a:extLst>
          </p:cNvPr>
          <p:cNvGrpSpPr/>
          <p:nvPr/>
        </p:nvGrpSpPr>
        <p:grpSpPr>
          <a:xfrm>
            <a:off x="699294" y="2133600"/>
            <a:ext cx="14297025" cy="1277172"/>
            <a:chOff x="699294" y="2759990"/>
            <a:chExt cx="14297025" cy="1277172"/>
          </a:xfrm>
        </p:grpSpPr>
        <p:pic>
          <p:nvPicPr>
            <p:cNvPr id="7" name="Picture 6">
              <a:extLst>
                <a:ext uri="{FF2B5EF4-FFF2-40B4-BE49-F238E27FC236}">
                  <a16:creationId xmlns:a16="http://schemas.microsoft.com/office/drawing/2014/main" id="{7F2044F1-C7BD-1217-C040-EAC29C90EC28}"/>
                </a:ext>
              </a:extLst>
            </p:cNvPr>
            <p:cNvPicPr>
              <a:picLocks noChangeAspect="1"/>
            </p:cNvPicPr>
            <p:nvPr/>
          </p:nvPicPr>
          <p:blipFill>
            <a:blip r:embed="rId5"/>
            <a:stretch>
              <a:fillRect/>
            </a:stretch>
          </p:blipFill>
          <p:spPr>
            <a:xfrm>
              <a:off x="699294" y="2759990"/>
              <a:ext cx="866667" cy="819048"/>
            </a:xfrm>
            <a:prstGeom prst="rect">
              <a:avLst/>
            </a:prstGeom>
          </p:spPr>
        </p:pic>
        <p:sp>
          <p:nvSpPr>
            <p:cNvPr id="9" name="TextBox 8">
              <a:extLst>
                <a:ext uri="{FF2B5EF4-FFF2-40B4-BE49-F238E27FC236}">
                  <a16:creationId xmlns:a16="http://schemas.microsoft.com/office/drawing/2014/main" id="{5C039CD6-59BD-9D9C-5AB1-6808BFBD2E3A}"/>
                </a:ext>
              </a:extLst>
            </p:cNvPr>
            <p:cNvSpPr txBox="1"/>
            <p:nvPr/>
          </p:nvSpPr>
          <p:spPr>
            <a:xfrm>
              <a:off x="1357185" y="2836833"/>
              <a:ext cx="13639134" cy="1200329"/>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1. Em hãy nhận xét về cách ứng xử khi buồn hoặc lo lắng của mỗi bạn trong hình dưới đây.</a:t>
              </a:r>
            </a:p>
          </p:txBody>
        </p:sp>
      </p:grpSp>
      <p:grpSp>
        <p:nvGrpSpPr>
          <p:cNvPr id="1039" name="Group 1038">
            <a:extLst>
              <a:ext uri="{FF2B5EF4-FFF2-40B4-BE49-F238E27FC236}">
                <a16:creationId xmlns:a16="http://schemas.microsoft.com/office/drawing/2014/main" id="{754C0206-E6E3-7AFD-9B27-608B7473CB62}"/>
              </a:ext>
            </a:extLst>
          </p:cNvPr>
          <p:cNvGrpSpPr/>
          <p:nvPr/>
        </p:nvGrpSpPr>
        <p:grpSpPr>
          <a:xfrm>
            <a:off x="336077" y="4343400"/>
            <a:ext cx="4192408" cy="4149565"/>
            <a:chOff x="213519" y="4972050"/>
            <a:chExt cx="4192408" cy="4149565"/>
          </a:xfrm>
        </p:grpSpPr>
        <p:pic>
          <p:nvPicPr>
            <p:cNvPr id="13" name="Picture 12">
              <a:extLst>
                <a:ext uri="{FF2B5EF4-FFF2-40B4-BE49-F238E27FC236}">
                  <a16:creationId xmlns:a16="http://schemas.microsoft.com/office/drawing/2014/main" id="{C6052D49-4078-1504-FAEB-3DF4BDC4CD23}"/>
                </a:ext>
              </a:extLst>
            </p:cNvPr>
            <p:cNvPicPr>
              <a:picLocks noChangeAspect="1"/>
            </p:cNvPicPr>
            <p:nvPr/>
          </p:nvPicPr>
          <p:blipFill>
            <a:blip r:embed="rId6"/>
            <a:stretch>
              <a:fillRect/>
            </a:stretch>
          </p:blipFill>
          <p:spPr>
            <a:xfrm>
              <a:off x="213519" y="4972050"/>
              <a:ext cx="4192408" cy="4099587"/>
            </a:xfrm>
            <a:prstGeom prst="rect">
              <a:avLst/>
            </a:prstGeom>
          </p:spPr>
        </p:pic>
        <p:sp>
          <p:nvSpPr>
            <p:cNvPr id="1035" name="Oval 1034">
              <a:extLst>
                <a:ext uri="{FF2B5EF4-FFF2-40B4-BE49-F238E27FC236}">
                  <a16:creationId xmlns:a16="http://schemas.microsoft.com/office/drawing/2014/main" id="{B5906F56-1371-E8AF-3A2B-DD5527D4204F}"/>
                </a:ext>
              </a:extLst>
            </p:cNvPr>
            <p:cNvSpPr/>
            <p:nvPr/>
          </p:nvSpPr>
          <p:spPr>
            <a:xfrm>
              <a:off x="2042319" y="8664415"/>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grpSp>
      <p:grpSp>
        <p:nvGrpSpPr>
          <p:cNvPr id="1041" name="Group 1040">
            <a:extLst>
              <a:ext uri="{FF2B5EF4-FFF2-40B4-BE49-F238E27FC236}">
                <a16:creationId xmlns:a16="http://schemas.microsoft.com/office/drawing/2014/main" id="{6074D897-D8EB-4B37-A154-78F7598C39AF}"/>
              </a:ext>
            </a:extLst>
          </p:cNvPr>
          <p:cNvGrpSpPr/>
          <p:nvPr/>
        </p:nvGrpSpPr>
        <p:grpSpPr>
          <a:xfrm>
            <a:off x="4559177" y="4343400"/>
            <a:ext cx="4040503" cy="4099587"/>
            <a:chOff x="4436619" y="4972050"/>
            <a:chExt cx="4040503" cy="4099587"/>
          </a:xfrm>
        </p:grpSpPr>
        <p:pic>
          <p:nvPicPr>
            <p:cNvPr id="20" name="Picture 19">
              <a:extLst>
                <a:ext uri="{FF2B5EF4-FFF2-40B4-BE49-F238E27FC236}">
                  <a16:creationId xmlns:a16="http://schemas.microsoft.com/office/drawing/2014/main" id="{8D17D38E-C767-281C-E318-49D03592C9A0}"/>
                </a:ext>
              </a:extLst>
            </p:cNvPr>
            <p:cNvPicPr>
              <a:picLocks noChangeAspect="1"/>
            </p:cNvPicPr>
            <p:nvPr/>
          </p:nvPicPr>
          <p:blipFill>
            <a:blip r:embed="rId7"/>
            <a:stretch>
              <a:fillRect/>
            </a:stretch>
          </p:blipFill>
          <p:spPr>
            <a:xfrm>
              <a:off x="4436619" y="4972050"/>
              <a:ext cx="4040503" cy="4040503"/>
            </a:xfrm>
            <a:prstGeom prst="rect">
              <a:avLst/>
            </a:prstGeom>
          </p:spPr>
        </p:pic>
        <p:sp>
          <p:nvSpPr>
            <p:cNvPr id="1036" name="Oval 1035">
              <a:extLst>
                <a:ext uri="{FF2B5EF4-FFF2-40B4-BE49-F238E27FC236}">
                  <a16:creationId xmlns:a16="http://schemas.microsoft.com/office/drawing/2014/main" id="{B3DC3272-6413-E415-8D89-55CAC4558497}"/>
                </a:ext>
              </a:extLst>
            </p:cNvPr>
            <p:cNvSpPr/>
            <p:nvPr/>
          </p:nvSpPr>
          <p:spPr>
            <a:xfrm>
              <a:off x="6224831" y="8614437"/>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grpSp>
      <p:grpSp>
        <p:nvGrpSpPr>
          <p:cNvPr id="1042" name="Group 1041">
            <a:extLst>
              <a:ext uri="{FF2B5EF4-FFF2-40B4-BE49-F238E27FC236}">
                <a16:creationId xmlns:a16="http://schemas.microsoft.com/office/drawing/2014/main" id="{D0C46C6B-A30C-FD3A-4D25-C171B3F2A662}"/>
              </a:ext>
            </a:extLst>
          </p:cNvPr>
          <p:cNvGrpSpPr/>
          <p:nvPr/>
        </p:nvGrpSpPr>
        <p:grpSpPr>
          <a:xfrm>
            <a:off x="8630372" y="4343400"/>
            <a:ext cx="3560167" cy="4099587"/>
            <a:chOff x="8421633" y="5093370"/>
            <a:chExt cx="3560167" cy="4099587"/>
          </a:xfrm>
        </p:grpSpPr>
        <p:pic>
          <p:nvPicPr>
            <p:cNvPr id="1032" name="Picture 1031">
              <a:extLst>
                <a:ext uri="{FF2B5EF4-FFF2-40B4-BE49-F238E27FC236}">
                  <a16:creationId xmlns:a16="http://schemas.microsoft.com/office/drawing/2014/main" id="{869F25A2-59C8-3F0D-41A7-82D37A25B971}"/>
                </a:ext>
              </a:extLst>
            </p:cNvPr>
            <p:cNvPicPr>
              <a:picLocks noChangeAspect="1"/>
            </p:cNvPicPr>
            <p:nvPr/>
          </p:nvPicPr>
          <p:blipFill>
            <a:blip r:embed="rId8"/>
            <a:stretch>
              <a:fillRect/>
            </a:stretch>
          </p:blipFill>
          <p:spPr>
            <a:xfrm>
              <a:off x="8421633" y="5093370"/>
              <a:ext cx="3560167" cy="4099587"/>
            </a:xfrm>
            <a:prstGeom prst="rect">
              <a:avLst/>
            </a:prstGeom>
          </p:spPr>
        </p:pic>
        <p:sp>
          <p:nvSpPr>
            <p:cNvPr id="1037" name="Oval 1036">
              <a:extLst>
                <a:ext uri="{FF2B5EF4-FFF2-40B4-BE49-F238E27FC236}">
                  <a16:creationId xmlns:a16="http://schemas.microsoft.com/office/drawing/2014/main" id="{F626CDC9-9C32-51E8-A29E-904A68230C5A}"/>
                </a:ext>
              </a:extLst>
            </p:cNvPr>
            <p:cNvSpPr/>
            <p:nvPr/>
          </p:nvSpPr>
          <p:spPr>
            <a:xfrm>
              <a:off x="10005075" y="8735757"/>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grpSp>
      <p:grpSp>
        <p:nvGrpSpPr>
          <p:cNvPr id="1043" name="Group 1042">
            <a:extLst>
              <a:ext uri="{FF2B5EF4-FFF2-40B4-BE49-F238E27FC236}">
                <a16:creationId xmlns:a16="http://schemas.microsoft.com/office/drawing/2014/main" id="{DB5B7797-7786-BB3F-4650-2E98184F1F5C}"/>
              </a:ext>
            </a:extLst>
          </p:cNvPr>
          <p:cNvGrpSpPr/>
          <p:nvPr/>
        </p:nvGrpSpPr>
        <p:grpSpPr>
          <a:xfrm>
            <a:off x="12174873" y="4343400"/>
            <a:ext cx="3782013" cy="4102922"/>
            <a:chOff x="12098673" y="5022028"/>
            <a:chExt cx="3782013" cy="4102922"/>
          </a:xfrm>
        </p:grpSpPr>
        <p:pic>
          <p:nvPicPr>
            <p:cNvPr id="1034" name="Picture 1033">
              <a:extLst>
                <a:ext uri="{FF2B5EF4-FFF2-40B4-BE49-F238E27FC236}">
                  <a16:creationId xmlns:a16="http://schemas.microsoft.com/office/drawing/2014/main" id="{12E08B0A-E8EC-2AAF-C9C8-9297BED8E0DC}"/>
                </a:ext>
              </a:extLst>
            </p:cNvPr>
            <p:cNvPicPr>
              <a:picLocks noChangeAspect="1"/>
            </p:cNvPicPr>
            <p:nvPr/>
          </p:nvPicPr>
          <p:blipFill>
            <a:blip r:embed="rId9"/>
            <a:stretch>
              <a:fillRect/>
            </a:stretch>
          </p:blipFill>
          <p:spPr>
            <a:xfrm>
              <a:off x="12098673" y="5022028"/>
              <a:ext cx="3782013" cy="4099587"/>
            </a:xfrm>
            <a:prstGeom prst="rect">
              <a:avLst/>
            </a:prstGeom>
          </p:spPr>
        </p:pic>
        <p:sp>
          <p:nvSpPr>
            <p:cNvPr id="1038" name="Oval 1037">
              <a:extLst>
                <a:ext uri="{FF2B5EF4-FFF2-40B4-BE49-F238E27FC236}">
                  <a16:creationId xmlns:a16="http://schemas.microsoft.com/office/drawing/2014/main" id="{AE5C07CC-FED7-3E2E-1122-F510B31C4787}"/>
                </a:ext>
              </a:extLst>
            </p:cNvPr>
            <p:cNvSpPr/>
            <p:nvPr/>
          </p:nvSpPr>
          <p:spPr>
            <a:xfrm>
              <a:off x="13738353" y="8667750"/>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p:txBody>
        </p:sp>
      </p:grpSp>
      <p:sp>
        <p:nvSpPr>
          <p:cNvPr id="1045" name="TextBox 1044">
            <a:extLst>
              <a:ext uri="{FF2B5EF4-FFF2-40B4-BE49-F238E27FC236}">
                <a16:creationId xmlns:a16="http://schemas.microsoft.com/office/drawing/2014/main" id="{694D46FA-D505-A335-373A-F65C035A77B3}"/>
              </a:ext>
            </a:extLst>
          </p:cNvPr>
          <p:cNvSpPr txBox="1"/>
          <p:nvPr/>
        </p:nvSpPr>
        <p:spPr>
          <a:xfrm>
            <a:off x="1550879" y="3354494"/>
            <a:ext cx="13476131"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2. Nếu gặp chuyện buồn, em sẽ xử lí như thế nào? Vì sao?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47779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9"/>
                                        </p:tgtEl>
                                        <p:attrNameLst>
                                          <p:attrName>style.visibility</p:attrName>
                                        </p:attrNameLst>
                                      </p:cBhvr>
                                      <p:to>
                                        <p:strVal val="visible"/>
                                      </p:to>
                                    </p:set>
                                    <p:animEffect transition="in" filter="wipe(down)">
                                      <p:cBhvr>
                                        <p:cTn id="12" dur="500"/>
                                        <p:tgtEl>
                                          <p:spTgt spid="10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1"/>
                                        </p:tgtEl>
                                        <p:attrNameLst>
                                          <p:attrName>style.visibility</p:attrName>
                                        </p:attrNameLst>
                                      </p:cBhvr>
                                      <p:to>
                                        <p:strVal val="visible"/>
                                      </p:to>
                                    </p:set>
                                    <p:animEffect transition="in" filter="wipe(down)">
                                      <p:cBhvr>
                                        <p:cTn id="17" dur="500"/>
                                        <p:tgtEl>
                                          <p:spTgt spid="10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wipe(down)">
                                      <p:cBhvr>
                                        <p:cTn id="22" dur="500"/>
                                        <p:tgtEl>
                                          <p:spTgt spid="10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43"/>
                                        </p:tgtEl>
                                        <p:attrNameLst>
                                          <p:attrName>style.visibility</p:attrName>
                                        </p:attrNameLst>
                                      </p:cBhvr>
                                      <p:to>
                                        <p:strVal val="visible"/>
                                      </p:to>
                                    </p:set>
                                    <p:animEffect transition="in" filter="wipe(down)">
                                      <p:cBhvr>
                                        <p:cTn id="27" dur="500"/>
                                        <p:tgtEl>
                                          <p:spTgt spid="10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5"/>
                                        </p:tgtEl>
                                        <p:attrNameLst>
                                          <p:attrName>style.visibility</p:attrName>
                                        </p:attrNameLst>
                                      </p:cBhvr>
                                      <p:to>
                                        <p:strVal val="visible"/>
                                      </p:to>
                                    </p:set>
                                    <p:animEffect transition="in" filter="wipe(down)">
                                      <p:cBhvr>
                                        <p:cTn id="32"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que 7">
            <a:extLst>
              <a:ext uri="{FF2B5EF4-FFF2-40B4-BE49-F238E27FC236}">
                <a16:creationId xmlns:a16="http://schemas.microsoft.com/office/drawing/2014/main" id="{07164390-9B59-299D-95FC-D53663ABB2E7}"/>
              </a:ext>
            </a:extLst>
          </p:cNvPr>
          <p:cNvSpPr/>
          <p:nvPr/>
        </p:nvSpPr>
        <p:spPr>
          <a:xfrm>
            <a:off x="746919" y="2652113"/>
            <a:ext cx="14325600" cy="5453159"/>
          </a:xfrm>
          <a:prstGeom prst="plaque">
            <a:avLst>
              <a:gd name="adj" fmla="val 146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 Box 14">
            <a:extLst>
              <a:ext uri="{FF2B5EF4-FFF2-40B4-BE49-F238E27FC236}">
                <a16:creationId xmlns:a16="http://schemas.microsoft.com/office/drawing/2014/main" id="{CD3A977E-0D50-9159-B9C0-FD75FC21D498}"/>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sp>
        <p:nvSpPr>
          <p:cNvPr id="5" name="Rectangle 4">
            <a:extLst>
              <a:ext uri="{FF2B5EF4-FFF2-40B4-BE49-F238E27FC236}">
                <a16:creationId xmlns:a16="http://schemas.microsoft.com/office/drawing/2014/main" id="{0AE28852-CD1C-1563-94C3-D62F77ACECB3}"/>
              </a:ext>
            </a:extLst>
          </p:cNvPr>
          <p:cNvSpPr/>
          <p:nvPr/>
        </p:nvSpPr>
        <p:spPr>
          <a:xfrm>
            <a:off x="1553475" y="1673258"/>
            <a:ext cx="13194570" cy="646331"/>
          </a:xfrm>
          <a:prstGeom prst="rect">
            <a:avLst/>
          </a:prstGeom>
        </p:spPr>
        <p:txBody>
          <a:bodyPr wrap="square">
            <a:spAutoFit/>
          </a:bodyPr>
          <a:lstStyle/>
          <a:p>
            <a:r>
              <a:rPr lang="nl-NL" sz="3600" b="1" u="sng">
                <a:solidFill>
                  <a:srgbClr val="FF0000"/>
                </a:solidFill>
                <a:latin typeface="Times New Roman" pitchFamily="18" charset="0"/>
                <a:cs typeface="Times New Roman" pitchFamily="18" charset="0"/>
              </a:rPr>
              <a:t>1. Bảo vệ cơ quan thần kinh</a:t>
            </a:r>
          </a:p>
        </p:txBody>
      </p:sp>
      <p:sp>
        <p:nvSpPr>
          <p:cNvPr id="6" name="TextBox 5">
            <a:extLst>
              <a:ext uri="{FF2B5EF4-FFF2-40B4-BE49-F238E27FC236}">
                <a16:creationId xmlns:a16="http://schemas.microsoft.com/office/drawing/2014/main" id="{D3B160DD-8CA9-A3D1-B9A1-FD7575B31D9A}"/>
              </a:ext>
            </a:extLst>
          </p:cNvPr>
          <p:cNvSpPr txBox="1"/>
          <p:nvPr/>
        </p:nvSpPr>
        <p:spPr>
          <a:xfrm>
            <a:off x="1801208" y="2652113"/>
            <a:ext cx="12598022" cy="5453159"/>
          </a:xfrm>
          <a:prstGeom prst="rect">
            <a:avLst/>
          </a:prstGeom>
          <a:noFill/>
        </p:spPr>
        <p:txBody>
          <a:bodyPr wrap="square">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sz="42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Để không làm tổn thương cơ quan thần kinh, các bạn nhớ giữ an toàn trong các hoạt động học tập, vui chơi hoặc khi tham gia giao thông,…</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sz="42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Những cảm xúc vui, buồn, lo lắng, căng thẳng,… đều ảnh hưởng đến cơ quan thần kinh. Vì vậy, chúng ta cần rèn luyện để có thể có thói quen suy nghĩ và hành động tích cực</a:t>
            </a:r>
            <a:endParaRPr lang="en-US" sz="4200"/>
          </a:p>
        </p:txBody>
      </p:sp>
    </p:spTree>
    <p:extLst>
      <p:ext uri="{BB962C8B-B14F-4D97-AF65-F5344CB8AC3E}">
        <p14:creationId xmlns:p14="http://schemas.microsoft.com/office/powerpoint/2010/main" val="3348958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50880" y="1480109"/>
            <a:ext cx="14878051"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Bảo vệ cơ quan thần kinh</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14629051" y="1985926"/>
            <a:ext cx="2031389" cy="203138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50E082C-05ED-E902-4B25-FF263EF0ADCC}"/>
              </a:ext>
            </a:extLst>
          </p:cNvPr>
          <p:cNvGrpSpPr/>
          <p:nvPr/>
        </p:nvGrpSpPr>
        <p:grpSpPr>
          <a:xfrm>
            <a:off x="699294" y="2133600"/>
            <a:ext cx="14297025" cy="1277172"/>
            <a:chOff x="699294" y="2759990"/>
            <a:chExt cx="14297025" cy="1277172"/>
          </a:xfrm>
        </p:grpSpPr>
        <p:pic>
          <p:nvPicPr>
            <p:cNvPr id="7" name="Picture 6">
              <a:extLst>
                <a:ext uri="{FF2B5EF4-FFF2-40B4-BE49-F238E27FC236}">
                  <a16:creationId xmlns:a16="http://schemas.microsoft.com/office/drawing/2014/main" id="{7F2044F1-C7BD-1217-C040-EAC29C90EC28}"/>
                </a:ext>
              </a:extLst>
            </p:cNvPr>
            <p:cNvPicPr>
              <a:picLocks noChangeAspect="1"/>
            </p:cNvPicPr>
            <p:nvPr/>
          </p:nvPicPr>
          <p:blipFill>
            <a:blip r:embed="rId5"/>
            <a:stretch>
              <a:fillRect/>
            </a:stretch>
          </p:blipFill>
          <p:spPr>
            <a:xfrm>
              <a:off x="699294" y="2759990"/>
              <a:ext cx="866667" cy="819048"/>
            </a:xfrm>
            <a:prstGeom prst="rect">
              <a:avLst/>
            </a:prstGeom>
          </p:spPr>
        </p:pic>
        <p:sp>
          <p:nvSpPr>
            <p:cNvPr id="9" name="TextBox 8">
              <a:extLst>
                <a:ext uri="{FF2B5EF4-FFF2-40B4-BE49-F238E27FC236}">
                  <a16:creationId xmlns:a16="http://schemas.microsoft.com/office/drawing/2014/main" id="{5C039CD6-59BD-9D9C-5AB1-6808BFBD2E3A}"/>
                </a:ext>
              </a:extLst>
            </p:cNvPr>
            <p:cNvSpPr txBox="1"/>
            <p:nvPr/>
          </p:nvSpPr>
          <p:spPr>
            <a:xfrm>
              <a:off x="1357185" y="2836833"/>
              <a:ext cx="13639134" cy="1200329"/>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Hãy chia sẻ về lợi ích của mỗi hoạt động trong các hình dưới đây đối với cơ quan thần kinh.</a:t>
              </a:r>
            </a:p>
          </p:txBody>
        </p:sp>
      </p:grpSp>
      <p:grpSp>
        <p:nvGrpSpPr>
          <p:cNvPr id="23" name="Group 22">
            <a:extLst>
              <a:ext uri="{FF2B5EF4-FFF2-40B4-BE49-F238E27FC236}">
                <a16:creationId xmlns:a16="http://schemas.microsoft.com/office/drawing/2014/main" id="{27725D6D-D8A5-90A2-040E-A7A9E8D19928}"/>
              </a:ext>
            </a:extLst>
          </p:cNvPr>
          <p:cNvGrpSpPr/>
          <p:nvPr/>
        </p:nvGrpSpPr>
        <p:grpSpPr>
          <a:xfrm>
            <a:off x="211799" y="3733829"/>
            <a:ext cx="3774315" cy="3973663"/>
            <a:chOff x="211799" y="3720688"/>
            <a:chExt cx="3774315" cy="3973663"/>
          </a:xfrm>
        </p:grpSpPr>
        <p:pic>
          <p:nvPicPr>
            <p:cNvPr id="6" name="Picture 5">
              <a:extLst>
                <a:ext uri="{FF2B5EF4-FFF2-40B4-BE49-F238E27FC236}">
                  <a16:creationId xmlns:a16="http://schemas.microsoft.com/office/drawing/2014/main" id="{1CDC89CB-435C-4D12-A838-829481AC6726}"/>
                </a:ext>
              </a:extLst>
            </p:cNvPr>
            <p:cNvPicPr>
              <a:picLocks noChangeAspect="1"/>
            </p:cNvPicPr>
            <p:nvPr/>
          </p:nvPicPr>
          <p:blipFill>
            <a:blip r:embed="rId6"/>
            <a:stretch>
              <a:fillRect/>
            </a:stretch>
          </p:blipFill>
          <p:spPr>
            <a:xfrm>
              <a:off x="211799" y="3720688"/>
              <a:ext cx="3774315" cy="3973663"/>
            </a:xfrm>
            <a:prstGeom prst="rect">
              <a:avLst/>
            </a:prstGeom>
          </p:spPr>
        </p:pic>
        <p:sp>
          <p:nvSpPr>
            <p:cNvPr id="18" name="Oval 17">
              <a:extLst>
                <a:ext uri="{FF2B5EF4-FFF2-40B4-BE49-F238E27FC236}">
                  <a16:creationId xmlns:a16="http://schemas.microsoft.com/office/drawing/2014/main" id="{BA935F2F-D62B-4694-98F5-C07C27A5D87D}"/>
                </a:ext>
              </a:extLst>
            </p:cNvPr>
            <p:cNvSpPr/>
            <p:nvPr/>
          </p:nvSpPr>
          <p:spPr>
            <a:xfrm>
              <a:off x="1664775"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grpSp>
      <p:grpSp>
        <p:nvGrpSpPr>
          <p:cNvPr id="24" name="Group 23">
            <a:extLst>
              <a:ext uri="{FF2B5EF4-FFF2-40B4-BE49-F238E27FC236}">
                <a16:creationId xmlns:a16="http://schemas.microsoft.com/office/drawing/2014/main" id="{611FBB86-0CC1-24A5-A726-AE9108B3E5B7}"/>
              </a:ext>
            </a:extLst>
          </p:cNvPr>
          <p:cNvGrpSpPr/>
          <p:nvPr/>
        </p:nvGrpSpPr>
        <p:grpSpPr>
          <a:xfrm>
            <a:off x="4132026" y="3731061"/>
            <a:ext cx="3897713" cy="3979198"/>
            <a:chOff x="4009133" y="3729866"/>
            <a:chExt cx="3897713" cy="3979198"/>
          </a:xfrm>
        </p:grpSpPr>
        <p:pic>
          <p:nvPicPr>
            <p:cNvPr id="12" name="Picture 11">
              <a:extLst>
                <a:ext uri="{FF2B5EF4-FFF2-40B4-BE49-F238E27FC236}">
                  <a16:creationId xmlns:a16="http://schemas.microsoft.com/office/drawing/2014/main" id="{27EB1CA7-D524-BD6F-2855-5185AB178CFD}"/>
                </a:ext>
              </a:extLst>
            </p:cNvPr>
            <p:cNvPicPr>
              <a:picLocks noChangeAspect="1"/>
            </p:cNvPicPr>
            <p:nvPr/>
          </p:nvPicPr>
          <p:blipFill>
            <a:blip r:embed="rId7"/>
            <a:stretch>
              <a:fillRect/>
            </a:stretch>
          </p:blipFill>
          <p:spPr>
            <a:xfrm>
              <a:off x="4009133" y="3729866"/>
              <a:ext cx="3897713" cy="3979198"/>
            </a:xfrm>
            <a:prstGeom prst="rect">
              <a:avLst/>
            </a:prstGeom>
          </p:spPr>
        </p:pic>
        <p:sp>
          <p:nvSpPr>
            <p:cNvPr id="19" name="Oval 18">
              <a:extLst>
                <a:ext uri="{FF2B5EF4-FFF2-40B4-BE49-F238E27FC236}">
                  <a16:creationId xmlns:a16="http://schemas.microsoft.com/office/drawing/2014/main" id="{4E0C668C-C696-AA43-8E1D-522E21F9719B}"/>
                </a:ext>
              </a:extLst>
            </p:cNvPr>
            <p:cNvSpPr/>
            <p:nvPr/>
          </p:nvSpPr>
          <p:spPr>
            <a:xfrm>
              <a:off x="5980495"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grpSp>
      <p:grpSp>
        <p:nvGrpSpPr>
          <p:cNvPr id="25" name="Group 24">
            <a:extLst>
              <a:ext uri="{FF2B5EF4-FFF2-40B4-BE49-F238E27FC236}">
                <a16:creationId xmlns:a16="http://schemas.microsoft.com/office/drawing/2014/main" id="{79A1272E-DAA8-6F20-A4D9-942F15D732FD}"/>
              </a:ext>
            </a:extLst>
          </p:cNvPr>
          <p:cNvGrpSpPr/>
          <p:nvPr/>
        </p:nvGrpSpPr>
        <p:grpSpPr>
          <a:xfrm>
            <a:off x="8175651" y="3737493"/>
            <a:ext cx="3910075" cy="3966334"/>
            <a:chOff x="8100219" y="3750062"/>
            <a:chExt cx="3910075" cy="3966334"/>
          </a:xfrm>
        </p:grpSpPr>
        <p:pic>
          <p:nvPicPr>
            <p:cNvPr id="15" name="Picture 14">
              <a:extLst>
                <a:ext uri="{FF2B5EF4-FFF2-40B4-BE49-F238E27FC236}">
                  <a16:creationId xmlns:a16="http://schemas.microsoft.com/office/drawing/2014/main" id="{47A85192-4D20-5B83-E91C-491C3C8EF57D}"/>
                </a:ext>
              </a:extLst>
            </p:cNvPr>
            <p:cNvPicPr>
              <a:picLocks noChangeAspect="1"/>
            </p:cNvPicPr>
            <p:nvPr/>
          </p:nvPicPr>
          <p:blipFill>
            <a:blip r:embed="rId8"/>
            <a:stretch>
              <a:fillRect/>
            </a:stretch>
          </p:blipFill>
          <p:spPr>
            <a:xfrm>
              <a:off x="8100219" y="3750062"/>
              <a:ext cx="3910075" cy="3966334"/>
            </a:xfrm>
            <a:prstGeom prst="rect">
              <a:avLst/>
            </a:prstGeom>
          </p:spPr>
        </p:pic>
        <p:sp>
          <p:nvSpPr>
            <p:cNvPr id="21" name="Oval 20">
              <a:extLst>
                <a:ext uri="{FF2B5EF4-FFF2-40B4-BE49-F238E27FC236}">
                  <a16:creationId xmlns:a16="http://schemas.microsoft.com/office/drawing/2014/main" id="{B283DB57-77E0-7E4B-5F7D-A232872BB1FE}"/>
                </a:ext>
              </a:extLst>
            </p:cNvPr>
            <p:cNvSpPr/>
            <p:nvPr/>
          </p:nvSpPr>
          <p:spPr>
            <a:xfrm>
              <a:off x="9874828"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grpSp>
      <p:grpSp>
        <p:nvGrpSpPr>
          <p:cNvPr id="31" name="Group 30">
            <a:extLst>
              <a:ext uri="{FF2B5EF4-FFF2-40B4-BE49-F238E27FC236}">
                <a16:creationId xmlns:a16="http://schemas.microsoft.com/office/drawing/2014/main" id="{0368A6C9-EA21-61E9-C581-8D0C437582A0}"/>
              </a:ext>
            </a:extLst>
          </p:cNvPr>
          <p:cNvGrpSpPr/>
          <p:nvPr/>
        </p:nvGrpSpPr>
        <p:grpSpPr>
          <a:xfrm>
            <a:off x="12231639" y="3748516"/>
            <a:ext cx="3772799" cy="3944289"/>
            <a:chOff x="12109512" y="3750062"/>
            <a:chExt cx="3772799" cy="3944289"/>
          </a:xfrm>
        </p:grpSpPr>
        <p:pic>
          <p:nvPicPr>
            <p:cNvPr id="17" name="Picture 16">
              <a:extLst>
                <a:ext uri="{FF2B5EF4-FFF2-40B4-BE49-F238E27FC236}">
                  <a16:creationId xmlns:a16="http://schemas.microsoft.com/office/drawing/2014/main" id="{FC5B8467-1E37-370F-DACE-AD39C7FACA08}"/>
                </a:ext>
              </a:extLst>
            </p:cNvPr>
            <p:cNvPicPr>
              <a:picLocks noChangeAspect="1"/>
            </p:cNvPicPr>
            <p:nvPr/>
          </p:nvPicPr>
          <p:blipFill>
            <a:blip r:embed="rId9"/>
            <a:stretch>
              <a:fillRect/>
            </a:stretch>
          </p:blipFill>
          <p:spPr>
            <a:xfrm>
              <a:off x="12109512" y="3750062"/>
              <a:ext cx="3772799" cy="3944289"/>
            </a:xfrm>
            <a:prstGeom prst="rect">
              <a:avLst/>
            </a:prstGeom>
          </p:spPr>
        </p:pic>
        <p:sp>
          <p:nvSpPr>
            <p:cNvPr id="22" name="Oval 21">
              <a:extLst>
                <a:ext uri="{FF2B5EF4-FFF2-40B4-BE49-F238E27FC236}">
                  <a16:creationId xmlns:a16="http://schemas.microsoft.com/office/drawing/2014/main" id="{191E069B-6237-5E5A-2AF3-C71946890E74}"/>
                </a:ext>
              </a:extLst>
            </p:cNvPr>
            <p:cNvSpPr/>
            <p:nvPr/>
          </p:nvSpPr>
          <p:spPr>
            <a:xfrm>
              <a:off x="13643769"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p:txBody>
        </p:sp>
      </p:grpSp>
      <p:grpSp>
        <p:nvGrpSpPr>
          <p:cNvPr id="1024" name="Group 1023">
            <a:extLst>
              <a:ext uri="{FF2B5EF4-FFF2-40B4-BE49-F238E27FC236}">
                <a16:creationId xmlns:a16="http://schemas.microsoft.com/office/drawing/2014/main" id="{8D046F9E-3A8A-6BA2-24B3-F1674B3E1DCB}"/>
              </a:ext>
            </a:extLst>
          </p:cNvPr>
          <p:cNvGrpSpPr/>
          <p:nvPr/>
        </p:nvGrpSpPr>
        <p:grpSpPr>
          <a:xfrm>
            <a:off x="1695716" y="7710259"/>
            <a:ext cx="14584891" cy="1257267"/>
            <a:chOff x="442119" y="2178524"/>
            <a:chExt cx="14584891" cy="1257267"/>
          </a:xfrm>
        </p:grpSpPr>
        <p:pic>
          <p:nvPicPr>
            <p:cNvPr id="1025" name="Picture 1024">
              <a:extLst>
                <a:ext uri="{FF2B5EF4-FFF2-40B4-BE49-F238E27FC236}">
                  <a16:creationId xmlns:a16="http://schemas.microsoft.com/office/drawing/2014/main" id="{F5243064-51BB-8B63-EC07-C96D5E31F35E}"/>
                </a:ext>
              </a:extLst>
            </p:cNvPr>
            <p:cNvPicPr>
              <a:picLocks noChangeAspect="1"/>
            </p:cNvPicPr>
            <p:nvPr/>
          </p:nvPicPr>
          <p:blipFill rotWithShape="1">
            <a:blip r:embed="rId10"/>
            <a:srcRect r="90942"/>
            <a:stretch/>
          </p:blipFill>
          <p:spPr>
            <a:xfrm>
              <a:off x="442119" y="2178524"/>
              <a:ext cx="1295400" cy="1257267"/>
            </a:xfrm>
            <a:prstGeom prst="rect">
              <a:avLst/>
            </a:prstGeom>
          </p:spPr>
        </p:pic>
        <p:sp>
          <p:nvSpPr>
            <p:cNvPr id="1026" name="TextBox 1025">
              <a:extLst>
                <a:ext uri="{FF2B5EF4-FFF2-40B4-BE49-F238E27FC236}">
                  <a16:creationId xmlns:a16="http://schemas.microsoft.com/office/drawing/2014/main" id="{285BA46D-4B60-8A03-944E-313AC24C02E4}"/>
                </a:ext>
              </a:extLst>
            </p:cNvPr>
            <p:cNvSpPr txBox="1"/>
            <p:nvPr/>
          </p:nvSpPr>
          <p:spPr>
            <a:xfrm>
              <a:off x="1550879" y="2614252"/>
              <a:ext cx="13476131" cy="646331"/>
            </a:xfrm>
            <a:prstGeom prst="rect">
              <a:avLst/>
            </a:prstGeom>
            <a:noFill/>
          </p:spPr>
          <p:txBody>
            <a:bodyPr wrap="square">
              <a:spAutoFit/>
            </a:bodyPr>
            <a:lstStyle/>
            <a:p>
              <a:r>
                <a:rPr lang="nl-NL" sz="3600" b="1">
                  <a:solidFill>
                    <a:srgbClr val="0000CC"/>
                  </a:solidFill>
                  <a:latin typeface="Times New Roman" pitchFamily="18" charset="0"/>
                  <a:cs typeface="Times New Roman" pitchFamily="18" charset="0"/>
                </a:rPr>
                <a:t>Kể thêm một số hoạt động có lợi đối với cơ quan thần kinh.</a:t>
              </a:r>
              <a:endParaRPr lang="en-US" sz="3600" b="1">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304568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4"/>
                                        </p:tgtEl>
                                        <p:attrNameLst>
                                          <p:attrName>style.visibility</p:attrName>
                                        </p:attrNameLst>
                                      </p:cBhvr>
                                      <p:to>
                                        <p:strVal val="visible"/>
                                      </p:to>
                                    </p:set>
                                    <p:animEffect transition="in" filter="wipe(down)">
                                      <p:cBhvr>
                                        <p:cTn id="32"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34315" y="1540576"/>
            <a:ext cx="14878051"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Bảo vệ cơ quan thần kinh</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14629051" y="1985926"/>
            <a:ext cx="2031389" cy="203138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50E082C-05ED-E902-4B25-FF263EF0ADCC}"/>
              </a:ext>
            </a:extLst>
          </p:cNvPr>
          <p:cNvGrpSpPr/>
          <p:nvPr/>
        </p:nvGrpSpPr>
        <p:grpSpPr>
          <a:xfrm>
            <a:off x="699294" y="2133600"/>
            <a:ext cx="14271033" cy="1228945"/>
            <a:chOff x="699294" y="2759990"/>
            <a:chExt cx="14271033" cy="1228945"/>
          </a:xfrm>
        </p:grpSpPr>
        <p:pic>
          <p:nvPicPr>
            <p:cNvPr id="7" name="Picture 6">
              <a:extLst>
                <a:ext uri="{FF2B5EF4-FFF2-40B4-BE49-F238E27FC236}">
                  <a16:creationId xmlns:a16="http://schemas.microsoft.com/office/drawing/2014/main" id="{7F2044F1-C7BD-1217-C040-EAC29C90EC28}"/>
                </a:ext>
              </a:extLst>
            </p:cNvPr>
            <p:cNvPicPr>
              <a:picLocks noChangeAspect="1"/>
            </p:cNvPicPr>
            <p:nvPr/>
          </p:nvPicPr>
          <p:blipFill>
            <a:blip r:embed="rId5"/>
            <a:stretch>
              <a:fillRect/>
            </a:stretch>
          </p:blipFill>
          <p:spPr>
            <a:xfrm>
              <a:off x="699294" y="2759990"/>
              <a:ext cx="866667" cy="819048"/>
            </a:xfrm>
            <a:prstGeom prst="rect">
              <a:avLst/>
            </a:prstGeom>
          </p:spPr>
        </p:pic>
        <p:sp>
          <p:nvSpPr>
            <p:cNvPr id="9" name="TextBox 8">
              <a:extLst>
                <a:ext uri="{FF2B5EF4-FFF2-40B4-BE49-F238E27FC236}">
                  <a16:creationId xmlns:a16="http://schemas.microsoft.com/office/drawing/2014/main" id="{5C039CD6-59BD-9D9C-5AB1-6808BFBD2E3A}"/>
                </a:ext>
              </a:extLst>
            </p:cNvPr>
            <p:cNvSpPr txBox="1"/>
            <p:nvPr/>
          </p:nvSpPr>
          <p:spPr>
            <a:xfrm>
              <a:off x="1331193" y="2788606"/>
              <a:ext cx="13639134" cy="1200329"/>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Hãy chia sẻ về lợi ích của mỗi hoạt động trong các hình dưới đây đối với cơ quan thần kinh.</a:t>
              </a:r>
            </a:p>
          </p:txBody>
        </p:sp>
      </p:grpSp>
      <p:sp>
        <p:nvSpPr>
          <p:cNvPr id="3" name="TextBox 2">
            <a:extLst>
              <a:ext uri="{FF2B5EF4-FFF2-40B4-BE49-F238E27FC236}">
                <a16:creationId xmlns:a16="http://schemas.microsoft.com/office/drawing/2014/main" id="{94121B26-C436-2C40-648C-F1931293D9E4}"/>
              </a:ext>
            </a:extLst>
          </p:cNvPr>
          <p:cNvSpPr txBox="1"/>
          <p:nvPr/>
        </p:nvSpPr>
        <p:spPr>
          <a:xfrm>
            <a:off x="1365808" y="6400800"/>
            <a:ext cx="9758142" cy="2028697"/>
          </a:xfrm>
          <a:prstGeom prst="rect">
            <a:avLst/>
          </a:prstGeom>
          <a:noFill/>
        </p:spPr>
        <p:txBody>
          <a:bodyPr wrap="square">
            <a:spAutoFit/>
          </a:bodyPr>
          <a:lstStyle/>
          <a:p>
            <a:pPr algn="just">
              <a:lnSpc>
                <a:spcPct val="120000"/>
              </a:lnSpc>
            </a:pPr>
            <a:r>
              <a:rPr lang="vi-VN" sz="3600" b="1" i="0">
                <a:solidFill>
                  <a:srgbClr val="FF0000"/>
                </a:solidFill>
                <a:effectLst/>
                <a:latin typeface="Times New Roman" panose="02020603050405020304" pitchFamily="18" charset="0"/>
                <a:cs typeface="Times New Roman" panose="02020603050405020304" pitchFamily="18" charset="0"/>
              </a:rPr>
              <a:t>- Hình 2: </a:t>
            </a:r>
            <a:r>
              <a:rPr lang="vi-VN" sz="3600" b="1" i="0">
                <a:solidFill>
                  <a:srgbClr val="0000CC"/>
                </a:solidFill>
                <a:effectLst/>
                <a:latin typeface="Times New Roman" panose="02020603050405020304" pitchFamily="18" charset="0"/>
                <a:cs typeface="Times New Roman" panose="02020603050405020304" pitchFamily="18" charset="0"/>
              </a:rPr>
              <a:t>Ngủ</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Trạng thái cơ thể nghỉ ngơi → Cơ quan thần kinh được nghỉ ngơi và thư giãn.</a:t>
            </a:r>
          </a:p>
        </p:txBody>
      </p:sp>
      <p:grpSp>
        <p:nvGrpSpPr>
          <p:cNvPr id="5" name="Group 4">
            <a:extLst>
              <a:ext uri="{FF2B5EF4-FFF2-40B4-BE49-F238E27FC236}">
                <a16:creationId xmlns:a16="http://schemas.microsoft.com/office/drawing/2014/main" id="{A416B760-D662-8BE9-3CD9-872A161EF7F3}"/>
              </a:ext>
            </a:extLst>
          </p:cNvPr>
          <p:cNvGrpSpPr/>
          <p:nvPr/>
        </p:nvGrpSpPr>
        <p:grpSpPr>
          <a:xfrm>
            <a:off x="11307382" y="2774958"/>
            <a:ext cx="3556437" cy="3119854"/>
            <a:chOff x="211799" y="3720688"/>
            <a:chExt cx="3774315" cy="3973663"/>
          </a:xfrm>
        </p:grpSpPr>
        <p:pic>
          <p:nvPicPr>
            <p:cNvPr id="8" name="Picture 7">
              <a:extLst>
                <a:ext uri="{FF2B5EF4-FFF2-40B4-BE49-F238E27FC236}">
                  <a16:creationId xmlns:a16="http://schemas.microsoft.com/office/drawing/2014/main" id="{D289A7C1-BC88-7D7F-B517-37ECEE1DD319}"/>
                </a:ext>
              </a:extLst>
            </p:cNvPr>
            <p:cNvPicPr>
              <a:picLocks noChangeAspect="1"/>
            </p:cNvPicPr>
            <p:nvPr/>
          </p:nvPicPr>
          <p:blipFill>
            <a:blip r:embed="rId6"/>
            <a:stretch>
              <a:fillRect/>
            </a:stretch>
          </p:blipFill>
          <p:spPr>
            <a:xfrm>
              <a:off x="211799" y="3720688"/>
              <a:ext cx="3774315" cy="3973663"/>
            </a:xfrm>
            <a:prstGeom prst="rect">
              <a:avLst/>
            </a:prstGeom>
          </p:spPr>
        </p:pic>
        <p:sp>
          <p:nvSpPr>
            <p:cNvPr id="13" name="Oval 12">
              <a:extLst>
                <a:ext uri="{FF2B5EF4-FFF2-40B4-BE49-F238E27FC236}">
                  <a16:creationId xmlns:a16="http://schemas.microsoft.com/office/drawing/2014/main" id="{583D0BE7-7F7F-60FE-BAD9-FFEFDFD40897}"/>
                </a:ext>
              </a:extLst>
            </p:cNvPr>
            <p:cNvSpPr/>
            <p:nvPr/>
          </p:nvSpPr>
          <p:spPr>
            <a:xfrm>
              <a:off x="1664775"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grpSp>
      <p:grpSp>
        <p:nvGrpSpPr>
          <p:cNvPr id="14" name="Group 13">
            <a:extLst>
              <a:ext uri="{FF2B5EF4-FFF2-40B4-BE49-F238E27FC236}">
                <a16:creationId xmlns:a16="http://schemas.microsoft.com/office/drawing/2014/main" id="{6D12DC89-CC06-6461-371D-A67260124A25}"/>
              </a:ext>
            </a:extLst>
          </p:cNvPr>
          <p:cNvGrpSpPr/>
          <p:nvPr/>
        </p:nvGrpSpPr>
        <p:grpSpPr>
          <a:xfrm>
            <a:off x="11349251" y="6019800"/>
            <a:ext cx="3556437" cy="3124200"/>
            <a:chOff x="4009133" y="3729866"/>
            <a:chExt cx="3897713" cy="3979198"/>
          </a:xfrm>
        </p:grpSpPr>
        <p:pic>
          <p:nvPicPr>
            <p:cNvPr id="16" name="Picture 15">
              <a:extLst>
                <a:ext uri="{FF2B5EF4-FFF2-40B4-BE49-F238E27FC236}">
                  <a16:creationId xmlns:a16="http://schemas.microsoft.com/office/drawing/2014/main" id="{20790A2F-1E2D-6598-7496-DACD7E5E311E}"/>
                </a:ext>
              </a:extLst>
            </p:cNvPr>
            <p:cNvPicPr>
              <a:picLocks noChangeAspect="1"/>
            </p:cNvPicPr>
            <p:nvPr/>
          </p:nvPicPr>
          <p:blipFill>
            <a:blip r:embed="rId7"/>
            <a:stretch>
              <a:fillRect/>
            </a:stretch>
          </p:blipFill>
          <p:spPr>
            <a:xfrm>
              <a:off x="4009133" y="3729866"/>
              <a:ext cx="3897713" cy="3979198"/>
            </a:xfrm>
            <a:prstGeom prst="rect">
              <a:avLst/>
            </a:prstGeom>
          </p:spPr>
        </p:pic>
        <p:sp>
          <p:nvSpPr>
            <p:cNvPr id="20" name="Oval 19">
              <a:extLst>
                <a:ext uri="{FF2B5EF4-FFF2-40B4-BE49-F238E27FC236}">
                  <a16:creationId xmlns:a16="http://schemas.microsoft.com/office/drawing/2014/main" id="{8F712516-F5D7-229F-4628-55A7BB5CF727}"/>
                </a:ext>
              </a:extLst>
            </p:cNvPr>
            <p:cNvSpPr/>
            <p:nvPr/>
          </p:nvSpPr>
          <p:spPr>
            <a:xfrm>
              <a:off x="5980495"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grpSp>
      <p:sp>
        <p:nvSpPr>
          <p:cNvPr id="33" name="TextBox 32">
            <a:extLst>
              <a:ext uri="{FF2B5EF4-FFF2-40B4-BE49-F238E27FC236}">
                <a16:creationId xmlns:a16="http://schemas.microsoft.com/office/drawing/2014/main" id="{42E6FDD9-9EEF-2E0F-0E11-DE0C60F208DC}"/>
              </a:ext>
            </a:extLst>
          </p:cNvPr>
          <p:cNvSpPr txBox="1"/>
          <p:nvPr/>
        </p:nvSpPr>
        <p:spPr>
          <a:xfrm>
            <a:off x="1486449" y="3527005"/>
            <a:ext cx="8328990" cy="2693494"/>
          </a:xfrm>
          <a:prstGeom prst="rect">
            <a:avLst/>
          </a:prstGeom>
          <a:noFill/>
        </p:spPr>
        <p:txBody>
          <a:bodyPr wrap="square">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Hình 1: </a:t>
            </a:r>
            <a:r>
              <a:rPr kumimoji="0" lang="vi-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Vui chơi với các bạn</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Hoạt động vui chơi vừa sức, trạng thái cảm xúc vui vẻ → Có lợi cho cơ quan thần kinh.</a:t>
            </a:r>
          </a:p>
        </p:txBody>
      </p:sp>
    </p:spTree>
    <p:extLst>
      <p:ext uri="{BB962C8B-B14F-4D97-AF65-F5344CB8AC3E}">
        <p14:creationId xmlns:p14="http://schemas.microsoft.com/office/powerpoint/2010/main" val="7996372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50880" y="1480109"/>
            <a:ext cx="14878051"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Bảo vệ cơ quan thần kinh</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14629051" y="1985926"/>
            <a:ext cx="2031389" cy="203138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50E082C-05ED-E902-4B25-FF263EF0ADCC}"/>
              </a:ext>
            </a:extLst>
          </p:cNvPr>
          <p:cNvGrpSpPr/>
          <p:nvPr/>
        </p:nvGrpSpPr>
        <p:grpSpPr>
          <a:xfrm>
            <a:off x="699294" y="2133600"/>
            <a:ext cx="14297025" cy="1277172"/>
            <a:chOff x="699294" y="2759990"/>
            <a:chExt cx="14297025" cy="1277172"/>
          </a:xfrm>
        </p:grpSpPr>
        <p:pic>
          <p:nvPicPr>
            <p:cNvPr id="7" name="Picture 6">
              <a:extLst>
                <a:ext uri="{FF2B5EF4-FFF2-40B4-BE49-F238E27FC236}">
                  <a16:creationId xmlns:a16="http://schemas.microsoft.com/office/drawing/2014/main" id="{7F2044F1-C7BD-1217-C040-EAC29C90EC28}"/>
                </a:ext>
              </a:extLst>
            </p:cNvPr>
            <p:cNvPicPr>
              <a:picLocks noChangeAspect="1"/>
            </p:cNvPicPr>
            <p:nvPr/>
          </p:nvPicPr>
          <p:blipFill>
            <a:blip r:embed="rId5"/>
            <a:stretch>
              <a:fillRect/>
            </a:stretch>
          </p:blipFill>
          <p:spPr>
            <a:xfrm>
              <a:off x="699294" y="2759990"/>
              <a:ext cx="866667" cy="819048"/>
            </a:xfrm>
            <a:prstGeom prst="rect">
              <a:avLst/>
            </a:prstGeom>
          </p:spPr>
        </p:pic>
        <p:sp>
          <p:nvSpPr>
            <p:cNvPr id="9" name="TextBox 8">
              <a:extLst>
                <a:ext uri="{FF2B5EF4-FFF2-40B4-BE49-F238E27FC236}">
                  <a16:creationId xmlns:a16="http://schemas.microsoft.com/office/drawing/2014/main" id="{5C039CD6-59BD-9D9C-5AB1-6808BFBD2E3A}"/>
                </a:ext>
              </a:extLst>
            </p:cNvPr>
            <p:cNvSpPr txBox="1"/>
            <p:nvPr/>
          </p:nvSpPr>
          <p:spPr>
            <a:xfrm>
              <a:off x="1357185" y="2836833"/>
              <a:ext cx="13639134" cy="1200329"/>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Hãy chia sẻ về lợi ích của mỗi hoạt động trong các hình dưới đây đối với cơ quan thần kinh.</a:t>
              </a:r>
            </a:p>
          </p:txBody>
        </p:sp>
      </p:grpSp>
      <p:grpSp>
        <p:nvGrpSpPr>
          <p:cNvPr id="25" name="Group 24">
            <a:extLst>
              <a:ext uri="{FF2B5EF4-FFF2-40B4-BE49-F238E27FC236}">
                <a16:creationId xmlns:a16="http://schemas.microsoft.com/office/drawing/2014/main" id="{79A1272E-DAA8-6F20-A4D9-942F15D732FD}"/>
              </a:ext>
            </a:extLst>
          </p:cNvPr>
          <p:cNvGrpSpPr/>
          <p:nvPr/>
        </p:nvGrpSpPr>
        <p:grpSpPr>
          <a:xfrm>
            <a:off x="11414919" y="3144129"/>
            <a:ext cx="3535836" cy="2855741"/>
            <a:chOff x="8100219" y="3750062"/>
            <a:chExt cx="3910075" cy="3966334"/>
          </a:xfrm>
        </p:grpSpPr>
        <p:pic>
          <p:nvPicPr>
            <p:cNvPr id="15" name="Picture 14">
              <a:extLst>
                <a:ext uri="{FF2B5EF4-FFF2-40B4-BE49-F238E27FC236}">
                  <a16:creationId xmlns:a16="http://schemas.microsoft.com/office/drawing/2014/main" id="{47A85192-4D20-5B83-E91C-491C3C8EF57D}"/>
                </a:ext>
              </a:extLst>
            </p:cNvPr>
            <p:cNvPicPr>
              <a:picLocks noChangeAspect="1"/>
            </p:cNvPicPr>
            <p:nvPr/>
          </p:nvPicPr>
          <p:blipFill>
            <a:blip r:embed="rId6"/>
            <a:stretch>
              <a:fillRect/>
            </a:stretch>
          </p:blipFill>
          <p:spPr>
            <a:xfrm>
              <a:off x="8100219" y="3750062"/>
              <a:ext cx="3910075" cy="3966334"/>
            </a:xfrm>
            <a:prstGeom prst="rect">
              <a:avLst/>
            </a:prstGeom>
          </p:spPr>
        </p:pic>
        <p:sp>
          <p:nvSpPr>
            <p:cNvPr id="21" name="Oval 20">
              <a:extLst>
                <a:ext uri="{FF2B5EF4-FFF2-40B4-BE49-F238E27FC236}">
                  <a16:creationId xmlns:a16="http://schemas.microsoft.com/office/drawing/2014/main" id="{B283DB57-77E0-7E4B-5F7D-A232872BB1FE}"/>
                </a:ext>
              </a:extLst>
            </p:cNvPr>
            <p:cNvSpPr/>
            <p:nvPr/>
          </p:nvSpPr>
          <p:spPr>
            <a:xfrm>
              <a:off x="9874828"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grpSp>
      <p:grpSp>
        <p:nvGrpSpPr>
          <p:cNvPr id="31" name="Group 30">
            <a:extLst>
              <a:ext uri="{FF2B5EF4-FFF2-40B4-BE49-F238E27FC236}">
                <a16:creationId xmlns:a16="http://schemas.microsoft.com/office/drawing/2014/main" id="{0368A6C9-EA21-61E9-C581-8D0C437582A0}"/>
              </a:ext>
            </a:extLst>
          </p:cNvPr>
          <p:cNvGrpSpPr/>
          <p:nvPr/>
        </p:nvGrpSpPr>
        <p:grpSpPr>
          <a:xfrm>
            <a:off x="11414920" y="6096000"/>
            <a:ext cx="3536828" cy="2839868"/>
            <a:chOff x="12109512" y="3750062"/>
            <a:chExt cx="3772799" cy="3944289"/>
          </a:xfrm>
        </p:grpSpPr>
        <p:pic>
          <p:nvPicPr>
            <p:cNvPr id="17" name="Picture 16">
              <a:extLst>
                <a:ext uri="{FF2B5EF4-FFF2-40B4-BE49-F238E27FC236}">
                  <a16:creationId xmlns:a16="http://schemas.microsoft.com/office/drawing/2014/main" id="{FC5B8467-1E37-370F-DACE-AD39C7FACA08}"/>
                </a:ext>
              </a:extLst>
            </p:cNvPr>
            <p:cNvPicPr>
              <a:picLocks noChangeAspect="1"/>
            </p:cNvPicPr>
            <p:nvPr/>
          </p:nvPicPr>
          <p:blipFill>
            <a:blip r:embed="rId7"/>
            <a:stretch>
              <a:fillRect/>
            </a:stretch>
          </p:blipFill>
          <p:spPr>
            <a:xfrm>
              <a:off x="12109512" y="3750062"/>
              <a:ext cx="3772799" cy="3944289"/>
            </a:xfrm>
            <a:prstGeom prst="rect">
              <a:avLst/>
            </a:prstGeom>
          </p:spPr>
        </p:pic>
        <p:sp>
          <p:nvSpPr>
            <p:cNvPr id="22" name="Oval 21">
              <a:extLst>
                <a:ext uri="{FF2B5EF4-FFF2-40B4-BE49-F238E27FC236}">
                  <a16:creationId xmlns:a16="http://schemas.microsoft.com/office/drawing/2014/main" id="{191E069B-6237-5E5A-2AF3-C71946890E74}"/>
                </a:ext>
              </a:extLst>
            </p:cNvPr>
            <p:cNvSpPr/>
            <p:nvPr/>
          </p:nvSpPr>
          <p:spPr>
            <a:xfrm>
              <a:off x="13643769"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p:txBody>
        </p:sp>
      </p:grpSp>
      <p:sp>
        <p:nvSpPr>
          <p:cNvPr id="3" name="TextBox 2">
            <a:extLst>
              <a:ext uri="{FF2B5EF4-FFF2-40B4-BE49-F238E27FC236}">
                <a16:creationId xmlns:a16="http://schemas.microsoft.com/office/drawing/2014/main" id="{3AF97304-4515-EFE0-166B-1364B434A5FA}"/>
              </a:ext>
            </a:extLst>
          </p:cNvPr>
          <p:cNvSpPr txBox="1"/>
          <p:nvPr/>
        </p:nvSpPr>
        <p:spPr>
          <a:xfrm>
            <a:off x="1324891" y="5816693"/>
            <a:ext cx="9937628" cy="2028697"/>
          </a:xfrm>
          <a:prstGeom prst="rect">
            <a:avLst/>
          </a:prstGeom>
          <a:noFill/>
        </p:spPr>
        <p:txBody>
          <a:bodyPr wrap="square">
            <a:spAutoFit/>
          </a:bodyPr>
          <a:lstStyle/>
          <a:p>
            <a:pPr algn="just">
              <a:lnSpc>
                <a:spcPct val="120000"/>
              </a:lnSpc>
            </a:pPr>
            <a:r>
              <a:rPr lang="vi-VN" sz="3600" b="1" i="0">
                <a:solidFill>
                  <a:srgbClr val="FF0000"/>
                </a:solidFill>
                <a:effectLst/>
                <a:latin typeface="Times New Roman" panose="02020603050405020304" pitchFamily="18" charset="0"/>
                <a:cs typeface="Times New Roman" panose="02020603050405020304" pitchFamily="18" charset="0"/>
              </a:rPr>
              <a:t>- Hình 4: </a:t>
            </a:r>
            <a:r>
              <a:rPr lang="vi-VN" sz="3600" b="1" i="0">
                <a:solidFill>
                  <a:srgbClr val="0000CC"/>
                </a:solidFill>
                <a:effectLst/>
                <a:latin typeface="Times New Roman" panose="02020603050405020304" pitchFamily="18" charset="0"/>
                <a:cs typeface="Times New Roman" panose="02020603050405020304" pitchFamily="18" charset="0"/>
              </a:rPr>
              <a:t>Tham gia hội diễn văn nghệ</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Trạng thái cảm xúc vui vẻ → Có lợi cho cơ quan thần kinh.</a:t>
            </a:r>
          </a:p>
        </p:txBody>
      </p:sp>
      <p:sp>
        <p:nvSpPr>
          <p:cNvPr id="8" name="TextBox 7">
            <a:extLst>
              <a:ext uri="{FF2B5EF4-FFF2-40B4-BE49-F238E27FC236}">
                <a16:creationId xmlns:a16="http://schemas.microsoft.com/office/drawing/2014/main" id="{D15662D5-08C4-AE9B-03BE-618CC022081D}"/>
              </a:ext>
            </a:extLst>
          </p:cNvPr>
          <p:cNvSpPr txBox="1"/>
          <p:nvPr/>
        </p:nvSpPr>
        <p:spPr>
          <a:xfrm>
            <a:off x="1410270" y="3521896"/>
            <a:ext cx="9014050" cy="2028697"/>
          </a:xfrm>
          <a:prstGeom prst="rect">
            <a:avLst/>
          </a:prstGeom>
          <a:noFill/>
        </p:spPr>
        <p:txBody>
          <a:bodyPr wrap="square">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Hình 3</a:t>
            </a:r>
            <a:r>
              <a:rPr kumimoji="0" lang="vi-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Vẽ tranh</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Trạng thái cảm xúc thư giãn → Cơ quan thần kinh được thoải mái, thư giãn.</a:t>
            </a:r>
          </a:p>
        </p:txBody>
      </p:sp>
    </p:spTree>
    <p:extLst>
      <p:ext uri="{BB962C8B-B14F-4D97-AF65-F5344CB8AC3E}">
        <p14:creationId xmlns:p14="http://schemas.microsoft.com/office/powerpoint/2010/main" val="4260807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781518"/>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10769</TotalTime>
  <Words>592</Words>
  <Application>Microsoft Office PowerPoint</Application>
  <PresentationFormat>Custom</PresentationFormat>
  <Paragraphs>68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1197</cp:revision>
  <dcterms:created xsi:type="dcterms:W3CDTF">2008-09-09T22:52:10Z</dcterms:created>
  <dcterms:modified xsi:type="dcterms:W3CDTF">2024-03-11T00:35:15Z</dcterms:modified>
</cp:coreProperties>
</file>